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93" r:id="rId22"/>
    <p:sldId id="276" r:id="rId23"/>
    <p:sldId id="277" r:id="rId24"/>
    <p:sldId id="278" r:id="rId25"/>
    <p:sldId id="279" r:id="rId26"/>
    <p:sldId id="281" r:id="rId27"/>
    <p:sldId id="291" r:id="rId28"/>
    <p:sldId id="283" r:id="rId29"/>
    <p:sldId id="282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4" r:id="rId38"/>
    <p:sldId id="295" r:id="rId39"/>
    <p:sldId id="296" r:id="rId40"/>
    <p:sldId id="297" r:id="rId41"/>
    <p:sldId id="298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Спадкування</a:t>
            </a:r>
            <a:r>
              <a:rPr lang="ru-RU" dirty="0" smtClean="0"/>
              <a:t> за законом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625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Закликання</a:t>
            </a:r>
            <a:r>
              <a:rPr lang="ru-RU" dirty="0"/>
              <a:t> до </a:t>
            </a:r>
            <a:r>
              <a:rPr lang="ru-RU" dirty="0" err="1"/>
              <a:t>спадкування</a:t>
            </a:r>
            <a:r>
              <a:rPr lang="ru-RU" dirty="0"/>
              <a:t>, очевидно,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розглядатися</a:t>
            </a:r>
            <a:r>
              <a:rPr lang="ru-RU" dirty="0"/>
              <a:t> як </a:t>
            </a:r>
            <a:r>
              <a:rPr lang="ru-RU" dirty="0" err="1"/>
              <a:t>завершення</a:t>
            </a:r>
            <a:r>
              <a:rPr lang="ru-RU" dirty="0"/>
              <a:t> </a:t>
            </a:r>
            <a:r>
              <a:rPr lang="ru-RU" dirty="0" err="1"/>
              <a:t>юридичного</a:t>
            </a:r>
            <a:r>
              <a:rPr lang="ru-RU" dirty="0"/>
              <a:t> складу,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у особи </a:t>
            </a:r>
            <a:r>
              <a:rPr lang="ru-RU" dirty="0" err="1"/>
              <a:t>виникає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. В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закликання</a:t>
            </a:r>
            <a:r>
              <a:rPr lang="ru-RU" dirty="0"/>
              <a:t> до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самого факту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і, </a:t>
            </a:r>
            <a:r>
              <a:rPr lang="ru-RU" dirty="0" err="1"/>
              <a:t>відповідно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В </a:t>
            </a:r>
            <a:r>
              <a:rPr lang="ru-RU" dirty="0" err="1"/>
              <a:t>інших</a:t>
            </a:r>
            <a:r>
              <a:rPr lang="ru-RU" dirty="0"/>
              <a:t> –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і </a:t>
            </a:r>
            <a:r>
              <a:rPr lang="ru-RU" dirty="0" err="1"/>
              <a:t>додаткових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як то </a:t>
            </a:r>
            <a:r>
              <a:rPr lang="ru-RU" dirty="0" err="1"/>
              <a:t>спадкова</a:t>
            </a:r>
            <a:r>
              <a:rPr lang="ru-RU" dirty="0"/>
              <a:t> </a:t>
            </a:r>
            <a:r>
              <a:rPr lang="ru-RU" dirty="0" err="1"/>
              <a:t>трансмісія</a:t>
            </a:r>
            <a:r>
              <a:rPr lang="ru-RU" dirty="0"/>
              <a:t>, </a:t>
            </a:r>
            <a:r>
              <a:rPr lang="ru-RU" dirty="0" err="1"/>
              <a:t>субституція</a:t>
            </a:r>
            <a:r>
              <a:rPr lang="ru-RU" dirty="0"/>
              <a:t>, </a:t>
            </a:r>
            <a:r>
              <a:rPr lang="ru-RU" dirty="0" err="1"/>
              <a:t>відпадіння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поточної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. </a:t>
            </a:r>
            <a:r>
              <a:rPr lang="ru-RU" dirty="0" err="1"/>
              <a:t>Отже</a:t>
            </a:r>
            <a:r>
              <a:rPr lang="ru-RU" dirty="0"/>
              <a:t>, на </a:t>
            </a:r>
            <a:r>
              <a:rPr lang="ru-RU" dirty="0" err="1"/>
              <a:t>практиці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реалізовуватися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варіанти</a:t>
            </a:r>
            <a:r>
              <a:rPr lang="ru-RU" dirty="0"/>
              <a:t> </a:t>
            </a:r>
            <a:r>
              <a:rPr lang="ru-RU" dirty="0" err="1"/>
              <a:t>підстав</a:t>
            </a:r>
            <a:r>
              <a:rPr lang="ru-RU" dirty="0"/>
              <a:t> і </a:t>
            </a:r>
            <a:r>
              <a:rPr lang="ru-RU" dirty="0" err="1"/>
              <a:t>порядків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948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Відмінність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законом 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спадкуванням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ст. 1217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законом.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вищенаведеними</a:t>
            </a:r>
            <a:r>
              <a:rPr lang="ru-RU" dirty="0"/>
              <a:t> видами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певна</a:t>
            </a:r>
            <a:r>
              <a:rPr lang="ru-RU" dirty="0"/>
              <a:t> </a:t>
            </a:r>
            <a:r>
              <a:rPr lang="ru-RU" dirty="0" err="1" smtClean="0"/>
              <a:t>відмінність</a:t>
            </a:r>
            <a:r>
              <a:rPr lang="ru-RU" dirty="0" smtClean="0"/>
              <a:t>. </a:t>
            </a:r>
            <a:endParaRPr lang="en-US" dirty="0"/>
          </a:p>
          <a:p>
            <a:r>
              <a:rPr lang="ru-RU" dirty="0" err="1"/>
              <a:t>Спадкування</a:t>
            </a:r>
            <a:r>
              <a:rPr lang="ru-RU" dirty="0"/>
              <a:t> за законом та </a:t>
            </a:r>
            <a:r>
              <a:rPr lang="ru-RU" dirty="0" err="1"/>
              <a:t>спадкування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розмежовані</a:t>
            </a:r>
            <a:r>
              <a:rPr lang="ru-RU" dirty="0"/>
              <a:t> в </a:t>
            </a:r>
            <a:r>
              <a:rPr lang="ru-RU" dirty="0" err="1"/>
              <a:t>часі</a:t>
            </a:r>
            <a:r>
              <a:rPr lang="ru-RU" dirty="0"/>
              <a:t>. Як </a:t>
            </a:r>
            <a:r>
              <a:rPr lang="ru-RU" dirty="0" err="1"/>
              <a:t>засвідчують</a:t>
            </a:r>
            <a:r>
              <a:rPr lang="ru-RU" dirty="0"/>
              <a:t> </a:t>
            </a:r>
            <a:r>
              <a:rPr lang="ru-RU" dirty="0" err="1"/>
              <a:t>історичні</a:t>
            </a:r>
            <a:r>
              <a:rPr lang="ru-RU" dirty="0"/>
              <a:t> </a:t>
            </a:r>
            <a:r>
              <a:rPr lang="ru-RU" dirty="0" err="1"/>
              <a:t>віхи</a:t>
            </a:r>
            <a:r>
              <a:rPr lang="ru-RU" dirty="0"/>
              <a:t> </a:t>
            </a:r>
            <a:r>
              <a:rPr lang="ru-RU" dirty="0" err="1"/>
              <a:t>римського</a:t>
            </a:r>
            <a:r>
              <a:rPr lang="ru-RU" dirty="0"/>
              <a:t> приватного права, перше </a:t>
            </a:r>
            <a:r>
              <a:rPr lang="ru-RU" dirty="0" err="1"/>
              <a:t>з’явилося</a:t>
            </a:r>
            <a:r>
              <a:rPr lang="ru-RU" dirty="0"/>
              <a:t> </a:t>
            </a:r>
            <a:r>
              <a:rPr lang="ru-RU" dirty="0" err="1"/>
              <a:t>дещо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друге 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2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У </a:t>
            </a:r>
            <a:r>
              <a:rPr lang="ru-RU" sz="2000" dirty="0" err="1"/>
              <a:t>період</a:t>
            </a:r>
            <a:r>
              <a:rPr lang="ru-RU" sz="2000" dirty="0"/>
              <a:t> </a:t>
            </a:r>
            <a:r>
              <a:rPr lang="ru-RU" sz="2000" dirty="0" err="1"/>
              <a:t>існування</a:t>
            </a:r>
            <a:r>
              <a:rPr lang="ru-RU" sz="2000" dirty="0"/>
              <a:t> СРСР </a:t>
            </a:r>
            <a:r>
              <a:rPr lang="ru-RU" sz="2000" dirty="0" err="1"/>
              <a:t>провідну</a:t>
            </a:r>
            <a:r>
              <a:rPr lang="ru-RU" sz="2000" dirty="0"/>
              <a:t> роль у </a:t>
            </a:r>
            <a:r>
              <a:rPr lang="ru-RU" sz="2000" dirty="0" err="1"/>
              <a:t>прийнятті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 </a:t>
            </a:r>
            <a:r>
              <a:rPr lang="ru-RU" sz="2000" dirty="0" err="1"/>
              <a:t>відігравало</a:t>
            </a:r>
            <a:r>
              <a:rPr lang="ru-RU" sz="2000" dirty="0"/>
              <a:t> </a:t>
            </a:r>
            <a:r>
              <a:rPr lang="ru-RU" sz="2000" dirty="0" err="1"/>
              <a:t>саме</a:t>
            </a:r>
            <a:r>
              <a:rPr lang="ru-RU" sz="2000" dirty="0"/>
              <a:t> </a:t>
            </a:r>
            <a:r>
              <a:rPr lang="ru-RU" sz="2000" dirty="0" err="1"/>
              <a:t>спадкування</a:t>
            </a:r>
            <a:r>
              <a:rPr lang="ru-RU" sz="2000" dirty="0"/>
              <a:t>, яке </a:t>
            </a:r>
            <a:r>
              <a:rPr lang="ru-RU" sz="2000" dirty="0" err="1"/>
              <a:t>втілювалося</a:t>
            </a:r>
            <a:r>
              <a:rPr lang="ru-RU" sz="2000" dirty="0"/>
              <a:t> в </a:t>
            </a:r>
            <a:r>
              <a:rPr lang="ru-RU" sz="2000" dirty="0" err="1"/>
              <a:t>реальність</a:t>
            </a:r>
            <a:r>
              <a:rPr lang="ru-RU" sz="2000" dirty="0"/>
              <a:t> на </a:t>
            </a:r>
            <a:r>
              <a:rPr lang="ru-RU" sz="2000" dirty="0" err="1"/>
              <a:t>підставі</a:t>
            </a:r>
            <a:r>
              <a:rPr lang="ru-RU" sz="2000" dirty="0"/>
              <a:t> </a:t>
            </a:r>
            <a:r>
              <a:rPr lang="ru-RU" sz="2000" dirty="0" err="1"/>
              <a:t>приписів</a:t>
            </a:r>
            <a:r>
              <a:rPr lang="ru-RU" sz="2000" dirty="0"/>
              <a:t> закону, а не </a:t>
            </a:r>
            <a:r>
              <a:rPr lang="ru-RU" sz="2000" dirty="0" err="1"/>
              <a:t>положень</a:t>
            </a:r>
            <a:r>
              <a:rPr lang="ru-RU" sz="2000" dirty="0"/>
              <a:t> </a:t>
            </a:r>
            <a:r>
              <a:rPr lang="ru-RU" sz="2000" dirty="0" err="1"/>
              <a:t>заповіту</a:t>
            </a:r>
            <a:r>
              <a:rPr lang="ru-RU" sz="2000" dirty="0"/>
              <a:t>.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пояснювалося</a:t>
            </a:r>
            <a:r>
              <a:rPr lang="ru-RU" sz="2000" dirty="0"/>
              <a:t> </a:t>
            </a:r>
            <a:r>
              <a:rPr lang="ru-RU" sz="2000" dirty="0" err="1"/>
              <a:t>тим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існуюча</a:t>
            </a:r>
            <a:r>
              <a:rPr lang="ru-RU" sz="2000" dirty="0"/>
              <a:t> на той час у </a:t>
            </a:r>
            <a:r>
              <a:rPr lang="ru-RU" sz="2000" dirty="0" err="1"/>
              <a:t>нашій</a:t>
            </a:r>
            <a:r>
              <a:rPr lang="ru-RU" sz="2000" dirty="0"/>
              <a:t> </a:t>
            </a:r>
            <a:r>
              <a:rPr lang="ru-RU" sz="2000" dirty="0" err="1"/>
              <a:t>державі</a:t>
            </a:r>
            <a:r>
              <a:rPr lang="ru-RU" sz="2000" dirty="0"/>
              <a:t> </a:t>
            </a:r>
            <a:r>
              <a:rPr lang="ru-RU" sz="2000" dirty="0" err="1"/>
              <a:t>адміністративно-командна</a:t>
            </a:r>
            <a:r>
              <a:rPr lang="ru-RU" sz="2000" dirty="0"/>
              <a:t> система </a:t>
            </a:r>
            <a:r>
              <a:rPr lang="ru-RU" sz="2000" dirty="0" err="1"/>
              <a:t>управління</a:t>
            </a:r>
            <a:r>
              <a:rPr lang="ru-RU" sz="2000" dirty="0"/>
              <a:t>, </a:t>
            </a:r>
            <a:r>
              <a:rPr lang="ru-RU" sz="2000" dirty="0" err="1"/>
              <a:t>нітрохи</a:t>
            </a:r>
            <a:r>
              <a:rPr lang="ru-RU" sz="2000" dirty="0"/>
              <a:t> не </a:t>
            </a:r>
            <a:r>
              <a:rPr lang="ru-RU" sz="2000" dirty="0" err="1"/>
              <a:t>визнаючи</a:t>
            </a:r>
            <a:r>
              <a:rPr lang="ru-RU" sz="2000" dirty="0"/>
              <a:t> право </a:t>
            </a:r>
            <a:r>
              <a:rPr lang="ru-RU" sz="2000" dirty="0" err="1"/>
              <a:t>приватної</a:t>
            </a:r>
            <a:r>
              <a:rPr lang="ru-RU" sz="2000" dirty="0"/>
              <a:t> </a:t>
            </a:r>
            <a:r>
              <a:rPr lang="ru-RU" sz="2000" dirty="0" err="1"/>
              <a:t>власності</a:t>
            </a:r>
            <a:r>
              <a:rPr lang="ru-RU" sz="2000" dirty="0"/>
              <a:t>, </a:t>
            </a:r>
            <a:r>
              <a:rPr lang="ru-RU" sz="2000" dirty="0" err="1"/>
              <a:t>всіма</a:t>
            </a:r>
            <a:r>
              <a:rPr lang="ru-RU" sz="2000" dirty="0"/>
              <a:t> </a:t>
            </a:r>
            <a:r>
              <a:rPr lang="ru-RU" sz="2000" dirty="0" err="1"/>
              <a:t>можливими</a:t>
            </a:r>
            <a:r>
              <a:rPr lang="ru-RU" sz="2000" dirty="0"/>
              <a:t> </a:t>
            </a:r>
            <a:r>
              <a:rPr lang="ru-RU" sz="2000" dirty="0" err="1"/>
              <a:t>засобами</a:t>
            </a:r>
            <a:r>
              <a:rPr lang="ru-RU" sz="2000" dirty="0"/>
              <a:t> активно </a:t>
            </a:r>
            <a:r>
              <a:rPr lang="ru-RU" sz="2000" dirty="0" err="1"/>
              <a:t>перешкоджала</a:t>
            </a:r>
            <a:r>
              <a:rPr lang="ru-RU" sz="2000" dirty="0"/>
              <a:t> нормальному </a:t>
            </a:r>
            <a:r>
              <a:rPr lang="ru-RU" sz="2000" dirty="0" err="1"/>
              <a:t>функціонуванню</a:t>
            </a:r>
            <a:r>
              <a:rPr lang="ru-RU" sz="2000" dirty="0"/>
              <a:t> </a:t>
            </a:r>
            <a:r>
              <a:rPr lang="ru-RU" sz="2000" dirty="0" err="1"/>
              <a:t>останнього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00712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ЦК </a:t>
            </a:r>
            <a:r>
              <a:rPr lang="ru-RU" sz="2000" dirty="0" err="1"/>
              <a:t>України</a:t>
            </a:r>
            <a:r>
              <a:rPr lang="ru-RU" sz="2000" dirty="0"/>
              <a:t> </a:t>
            </a:r>
            <a:r>
              <a:rPr lang="ru-RU" sz="2000" dirty="0" err="1"/>
              <a:t>докорінним</a:t>
            </a:r>
            <a:r>
              <a:rPr lang="ru-RU" sz="2000" dirty="0"/>
              <a:t> чином </a:t>
            </a:r>
            <a:r>
              <a:rPr lang="ru-RU" sz="2000" dirty="0" err="1"/>
              <a:t>змінив</a:t>
            </a:r>
            <a:r>
              <a:rPr lang="ru-RU" sz="2000" dirty="0"/>
              <a:t> </a:t>
            </a:r>
            <a:r>
              <a:rPr lang="ru-RU" sz="2000" dirty="0" err="1"/>
              <a:t>підхід</a:t>
            </a:r>
            <a:r>
              <a:rPr lang="ru-RU" sz="2000" dirty="0"/>
              <a:t> до </a:t>
            </a:r>
            <a:r>
              <a:rPr lang="ru-RU" sz="2000" dirty="0" err="1"/>
              <a:t>розпорядження</a:t>
            </a:r>
            <a:r>
              <a:rPr lang="ru-RU" sz="2000" dirty="0"/>
              <a:t> </a:t>
            </a:r>
            <a:r>
              <a:rPr lang="ru-RU" sz="2000" dirty="0" err="1"/>
              <a:t>спадкодавця</a:t>
            </a:r>
            <a:r>
              <a:rPr lang="ru-RU" sz="2000" dirty="0"/>
              <a:t>, яке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має</a:t>
            </a:r>
            <a:r>
              <a:rPr lang="ru-RU" sz="2000" dirty="0"/>
              <a:t> право </a:t>
            </a:r>
            <a:r>
              <a:rPr lang="ru-RU" sz="2000" dirty="0" err="1"/>
              <a:t>зробити</a:t>
            </a:r>
            <a:r>
              <a:rPr lang="ru-RU" sz="2000" dirty="0"/>
              <a:t> </a:t>
            </a:r>
            <a:r>
              <a:rPr lang="ru-RU" sz="2000" dirty="0" err="1"/>
              <a:t>стосовно</a:t>
            </a:r>
            <a:r>
              <a:rPr lang="ru-RU" sz="2000" dirty="0"/>
              <a:t> </a:t>
            </a:r>
            <a:r>
              <a:rPr lang="ru-RU" sz="2000" dirty="0" err="1"/>
              <a:t>власної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 на </a:t>
            </a:r>
            <a:r>
              <a:rPr lang="ru-RU" sz="2000" dirty="0" err="1"/>
              <a:t>випадок</a:t>
            </a:r>
            <a:r>
              <a:rPr lang="ru-RU" sz="2000" dirty="0"/>
              <a:t> </a:t>
            </a:r>
            <a:r>
              <a:rPr lang="ru-RU" sz="2000" dirty="0" err="1"/>
              <a:t>невідворотного</a:t>
            </a:r>
            <a:r>
              <a:rPr lang="ru-RU" sz="2000" dirty="0"/>
              <a:t> </a:t>
            </a:r>
            <a:r>
              <a:rPr lang="ru-RU" sz="2000" dirty="0" err="1"/>
              <a:t>настання</a:t>
            </a:r>
            <a:r>
              <a:rPr lang="ru-RU" sz="2000" dirty="0"/>
              <a:t> </a:t>
            </a:r>
            <a:r>
              <a:rPr lang="ru-RU" sz="2000" dirty="0" err="1"/>
              <a:t>своєї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, а й </a:t>
            </a:r>
            <a:r>
              <a:rPr lang="ru-RU" sz="2000" dirty="0" err="1"/>
              <a:t>принципово</a:t>
            </a:r>
            <a:r>
              <a:rPr lang="ru-RU" sz="2000" dirty="0"/>
              <a:t> на </a:t>
            </a:r>
            <a:r>
              <a:rPr lang="ru-RU" sz="2000" dirty="0" err="1"/>
              <a:t>інших</a:t>
            </a:r>
            <a:r>
              <a:rPr lang="ru-RU" sz="2000" dirty="0"/>
              <a:t> засадах </a:t>
            </a:r>
            <a:r>
              <a:rPr lang="ru-RU" sz="2000" dirty="0" err="1"/>
              <a:t>визначив</a:t>
            </a:r>
            <a:r>
              <a:rPr lang="ru-RU" sz="2000" dirty="0"/>
              <a:t>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вказаного</a:t>
            </a:r>
            <a:r>
              <a:rPr lang="ru-RU" sz="2000" dirty="0"/>
              <a:t> </a:t>
            </a:r>
            <a:r>
              <a:rPr lang="ru-RU" sz="2000" dirty="0" err="1"/>
              <a:t>суб’єкта</a:t>
            </a:r>
            <a:r>
              <a:rPr lang="ru-RU" sz="2000" dirty="0"/>
              <a:t> в </a:t>
            </a:r>
            <a:r>
              <a:rPr lang="ru-RU" sz="2000" dirty="0" err="1"/>
              <a:t>спадкових</a:t>
            </a:r>
            <a:r>
              <a:rPr lang="ru-RU" sz="2000" dirty="0"/>
              <a:t> </a:t>
            </a:r>
            <a:r>
              <a:rPr lang="ru-RU" sz="2000" dirty="0" err="1"/>
              <a:t>відносинах</a:t>
            </a:r>
            <a:r>
              <a:rPr lang="ru-RU" sz="2000" dirty="0"/>
              <a:t>.  </a:t>
            </a:r>
            <a:endParaRPr lang="en-US" sz="2000" dirty="0"/>
          </a:p>
          <a:p>
            <a:r>
              <a:rPr lang="ru-RU" sz="2000" dirty="0"/>
              <a:t>У чинному </a:t>
            </a:r>
            <a:r>
              <a:rPr lang="ru-RU" sz="2000" dirty="0" err="1"/>
              <a:t>спадковому</a:t>
            </a:r>
            <a:r>
              <a:rPr lang="ru-RU" sz="2000" dirty="0"/>
              <a:t> </a:t>
            </a:r>
            <a:r>
              <a:rPr lang="ru-RU" sz="2000" dirty="0" err="1"/>
              <a:t>законодавстві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r>
              <a:rPr lang="ru-RU" sz="2000" dirty="0"/>
              <a:t> </a:t>
            </a:r>
            <a:r>
              <a:rPr lang="ru-RU" sz="2000" dirty="0" err="1"/>
              <a:t>положення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присвячуються</a:t>
            </a:r>
            <a:r>
              <a:rPr lang="ru-RU" sz="2000" dirty="0"/>
              <a:t> </a:t>
            </a:r>
            <a:r>
              <a:rPr lang="ru-RU" sz="2000" dirty="0" err="1"/>
              <a:t>ознакам</a:t>
            </a:r>
            <a:r>
              <a:rPr lang="ru-RU" sz="2000" dirty="0"/>
              <a:t>, принципам і </a:t>
            </a:r>
            <a:r>
              <a:rPr lang="ru-RU" sz="2000" dirty="0" err="1"/>
              <a:t>механізмам</a:t>
            </a:r>
            <a:r>
              <a:rPr lang="ru-RU" sz="2000" dirty="0"/>
              <a:t> </a:t>
            </a:r>
            <a:r>
              <a:rPr lang="ru-RU" sz="2000" dirty="0" err="1"/>
              <a:t>реалізації</a:t>
            </a:r>
            <a:r>
              <a:rPr lang="ru-RU" sz="2000" dirty="0"/>
              <a:t> </a:t>
            </a:r>
            <a:r>
              <a:rPr lang="ru-RU" sz="2000" dirty="0" err="1"/>
              <a:t>спадкування</a:t>
            </a:r>
            <a:r>
              <a:rPr lang="ru-RU" sz="2000" dirty="0"/>
              <a:t> за </a:t>
            </a:r>
            <a:r>
              <a:rPr lang="ru-RU" sz="2000" dirty="0" err="1"/>
              <a:t>заповітом</a:t>
            </a:r>
            <a:r>
              <a:rPr lang="ru-RU" sz="2000" dirty="0"/>
              <a:t>, </a:t>
            </a:r>
            <a:r>
              <a:rPr lang="ru-RU" sz="2000" dirty="0" err="1"/>
              <a:t>дуже</a:t>
            </a:r>
            <a:r>
              <a:rPr lang="ru-RU" sz="2000" dirty="0"/>
              <a:t> </a:t>
            </a:r>
            <a:r>
              <a:rPr lang="ru-RU" sz="2000" dirty="0" err="1"/>
              <a:t>виразно</a:t>
            </a:r>
            <a:r>
              <a:rPr lang="ru-RU" sz="2000" dirty="0"/>
              <a:t> </a:t>
            </a:r>
            <a:r>
              <a:rPr lang="ru-RU" sz="2000" dirty="0" err="1"/>
              <a:t>передують</a:t>
            </a:r>
            <a:r>
              <a:rPr lang="ru-RU" sz="2000" dirty="0"/>
              <a:t> </a:t>
            </a:r>
            <a:r>
              <a:rPr lang="ru-RU" sz="2000" dirty="0" err="1"/>
              <a:t>положенням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стосуються</a:t>
            </a:r>
            <a:r>
              <a:rPr lang="ru-RU" sz="2000" dirty="0"/>
              <a:t> </a:t>
            </a:r>
            <a:r>
              <a:rPr lang="ru-RU" sz="2000" dirty="0" err="1" smtClean="0"/>
              <a:t>ознак</a:t>
            </a:r>
            <a:r>
              <a:rPr lang="ru-RU" sz="2000" dirty="0" smtClean="0"/>
              <a:t>, </a:t>
            </a:r>
            <a:r>
              <a:rPr lang="ru-RU" sz="2000" dirty="0" err="1" smtClean="0"/>
              <a:t>принципів</a:t>
            </a:r>
            <a:r>
              <a:rPr lang="ru-RU" sz="2000" dirty="0" smtClean="0"/>
              <a:t> </a:t>
            </a:r>
            <a:r>
              <a:rPr lang="ru-RU" sz="2000" dirty="0"/>
              <a:t>та </a:t>
            </a:r>
            <a:r>
              <a:rPr lang="ru-RU" sz="2000" dirty="0" err="1" smtClean="0"/>
              <a:t>механізмів</a:t>
            </a:r>
            <a:r>
              <a:rPr lang="ru-RU" sz="2000" dirty="0" smtClean="0"/>
              <a:t> </a:t>
            </a:r>
            <a:r>
              <a:rPr lang="ru-RU" sz="2000" dirty="0" err="1"/>
              <a:t>реалізації</a:t>
            </a:r>
            <a:r>
              <a:rPr lang="ru-RU" sz="2000" dirty="0"/>
              <a:t> </a:t>
            </a:r>
            <a:r>
              <a:rPr lang="ru-RU" sz="2000" dirty="0" err="1"/>
              <a:t>спадкування</a:t>
            </a:r>
            <a:r>
              <a:rPr lang="ru-RU" sz="2000" dirty="0"/>
              <a:t> за законом.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36985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000" dirty="0" err="1"/>
              <a:t>Підстави</a:t>
            </a:r>
            <a:r>
              <a:rPr lang="ru-RU" sz="2000" dirty="0"/>
              <a:t> </a:t>
            </a:r>
            <a:r>
              <a:rPr lang="ru-RU" sz="2000" dirty="0" err="1"/>
              <a:t>здійснення</a:t>
            </a:r>
            <a:r>
              <a:rPr lang="ru-RU" sz="2000" dirty="0"/>
              <a:t> </a:t>
            </a:r>
            <a:r>
              <a:rPr lang="ru-RU" sz="2000" dirty="0" err="1"/>
              <a:t>спадкування</a:t>
            </a:r>
            <a:r>
              <a:rPr lang="ru-RU" sz="2000" dirty="0"/>
              <a:t> за </a:t>
            </a:r>
            <a:r>
              <a:rPr lang="ru-RU" sz="2000" dirty="0" err="1"/>
              <a:t>заповітом</a:t>
            </a:r>
            <a:r>
              <a:rPr lang="ru-RU" sz="2000" dirty="0"/>
              <a:t> </a:t>
            </a:r>
            <a:r>
              <a:rPr lang="ru-RU" sz="2000" dirty="0" err="1"/>
              <a:t>істотно</a:t>
            </a:r>
            <a:r>
              <a:rPr lang="ru-RU" sz="2000" dirty="0"/>
              <a:t> </a:t>
            </a:r>
            <a:r>
              <a:rPr lang="ru-RU" sz="2000" dirty="0" err="1"/>
              <a:t>відрізняються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підстав</a:t>
            </a:r>
            <a:r>
              <a:rPr lang="ru-RU" sz="2000" dirty="0"/>
              <a:t> </a:t>
            </a:r>
            <a:r>
              <a:rPr lang="ru-RU" sz="2000" dirty="0" err="1"/>
              <a:t>здійснення</a:t>
            </a:r>
            <a:r>
              <a:rPr lang="ru-RU" sz="2000" dirty="0"/>
              <a:t> </a:t>
            </a:r>
            <a:r>
              <a:rPr lang="ru-RU" sz="2000" dirty="0" err="1"/>
              <a:t>спадкування</a:t>
            </a:r>
            <a:r>
              <a:rPr lang="ru-RU" sz="2000" dirty="0"/>
              <a:t> за законом.  </a:t>
            </a:r>
            <a:endParaRPr lang="en-US" sz="2000" dirty="0"/>
          </a:p>
          <a:p>
            <a:r>
              <a:rPr lang="ru-RU" sz="2000" dirty="0" err="1"/>
              <a:t>Зокрема</a:t>
            </a:r>
            <a:r>
              <a:rPr lang="ru-RU" sz="2000" dirty="0"/>
              <a:t>, перше </a:t>
            </a:r>
            <a:r>
              <a:rPr lang="ru-RU" sz="2000" dirty="0" err="1"/>
              <a:t>ґрунтується</a:t>
            </a:r>
            <a:r>
              <a:rPr lang="ru-RU" sz="2000" dirty="0"/>
              <a:t> на </a:t>
            </a:r>
            <a:r>
              <a:rPr lang="ru-RU" sz="2000" dirty="0" err="1"/>
              <a:t>розпорядженні</a:t>
            </a:r>
            <a:r>
              <a:rPr lang="ru-RU" sz="2000" dirty="0"/>
              <a:t>, яке </a:t>
            </a:r>
            <a:r>
              <a:rPr lang="ru-RU" sz="2000" dirty="0" err="1"/>
              <a:t>спадкодавець</a:t>
            </a:r>
            <a:r>
              <a:rPr lang="ru-RU" sz="2000" dirty="0"/>
              <a:t> </a:t>
            </a:r>
            <a:r>
              <a:rPr lang="ru-RU" sz="2000" dirty="0" err="1"/>
              <a:t>зробив</a:t>
            </a:r>
            <a:r>
              <a:rPr lang="ru-RU" sz="2000" dirty="0"/>
              <a:t> </a:t>
            </a:r>
            <a:r>
              <a:rPr lang="ru-RU" sz="2000" dirty="0" err="1"/>
              <a:t>стосовно</a:t>
            </a:r>
            <a:r>
              <a:rPr lang="ru-RU" sz="2000" dirty="0"/>
              <a:t> </a:t>
            </a:r>
            <a:r>
              <a:rPr lang="ru-RU" sz="2000" dirty="0" err="1"/>
              <a:t>власної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 на </a:t>
            </a:r>
            <a:r>
              <a:rPr lang="ru-RU" sz="2000" dirty="0" err="1"/>
              <a:t>випадок</a:t>
            </a:r>
            <a:r>
              <a:rPr lang="ru-RU" sz="2000" dirty="0"/>
              <a:t> остаточного </a:t>
            </a:r>
            <a:r>
              <a:rPr lang="ru-RU" sz="2000" dirty="0" err="1"/>
              <a:t>припинення</a:t>
            </a:r>
            <a:r>
              <a:rPr lang="ru-RU" sz="2000" dirty="0"/>
              <a:t> </a:t>
            </a:r>
            <a:r>
              <a:rPr lang="ru-RU" sz="2000" dirty="0" err="1"/>
              <a:t>свого</a:t>
            </a:r>
            <a:r>
              <a:rPr lang="ru-RU" sz="2000" dirty="0"/>
              <a:t> земного </a:t>
            </a:r>
            <a:r>
              <a:rPr lang="ru-RU" sz="2000" dirty="0" err="1"/>
              <a:t>життя</a:t>
            </a:r>
            <a:r>
              <a:rPr lang="ru-RU" sz="2000" dirty="0"/>
              <a:t>, а друге - на </a:t>
            </a:r>
            <a:r>
              <a:rPr lang="ru-RU" sz="2000" dirty="0" err="1"/>
              <a:t>настанні</a:t>
            </a:r>
            <a:r>
              <a:rPr lang="ru-RU" sz="2000" dirty="0"/>
              <a:t> </a:t>
            </a:r>
            <a:r>
              <a:rPr lang="ru-RU" sz="2000" dirty="0" err="1"/>
              <a:t>якого-небудь</a:t>
            </a:r>
            <a:r>
              <a:rPr lang="ru-RU" sz="2000" dirty="0"/>
              <a:t> з </a:t>
            </a:r>
            <a:r>
              <a:rPr lang="ru-RU" sz="2000" dirty="0" err="1"/>
              <a:t>передбачених</a:t>
            </a:r>
            <a:r>
              <a:rPr lang="ru-RU" sz="2000" dirty="0"/>
              <a:t> ЦК </a:t>
            </a:r>
            <a:r>
              <a:rPr lang="ru-RU" sz="2000" dirty="0" err="1"/>
              <a:t>України</a:t>
            </a:r>
            <a:r>
              <a:rPr lang="ru-RU" sz="2000" dirty="0"/>
              <a:t> </a:t>
            </a:r>
            <a:r>
              <a:rPr lang="ru-RU" sz="2000" dirty="0" err="1"/>
              <a:t>юридичних</a:t>
            </a:r>
            <a:r>
              <a:rPr lang="ru-RU" sz="2000" dirty="0"/>
              <a:t> </a:t>
            </a:r>
            <a:r>
              <a:rPr lang="ru-RU" sz="2000" dirty="0" err="1"/>
              <a:t>фактів</a:t>
            </a:r>
            <a:r>
              <a:rPr lang="ru-RU" sz="2000" dirty="0"/>
              <a:t>, до </a:t>
            </a:r>
            <a:r>
              <a:rPr lang="ru-RU" sz="2000" dirty="0" err="1"/>
              <a:t>вичерпного</a:t>
            </a:r>
            <a:r>
              <a:rPr lang="ru-RU" sz="2000" dirty="0"/>
              <a:t> </a:t>
            </a:r>
            <a:r>
              <a:rPr lang="ru-RU" sz="2000" dirty="0" err="1"/>
              <a:t>переліку</a:t>
            </a:r>
            <a:r>
              <a:rPr lang="ru-RU" sz="2000" dirty="0"/>
              <a:t> </a:t>
            </a:r>
            <a:r>
              <a:rPr lang="ru-RU" sz="2000" dirty="0" err="1"/>
              <a:t>яких</a:t>
            </a:r>
            <a:r>
              <a:rPr lang="ru-RU" sz="2000" dirty="0"/>
              <a:t> належать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 </a:t>
            </a:r>
            <a:r>
              <a:rPr lang="ru-RU" sz="2000" dirty="0" err="1"/>
              <a:t>відсутність</a:t>
            </a:r>
            <a:r>
              <a:rPr lang="ru-RU" sz="2000" dirty="0"/>
              <a:t> </a:t>
            </a:r>
            <a:r>
              <a:rPr lang="ru-RU" sz="2000" dirty="0" err="1"/>
              <a:t>заповіту</a:t>
            </a:r>
            <a:r>
              <a:rPr lang="ru-RU" sz="2000" dirty="0"/>
              <a:t>; </a:t>
            </a:r>
          </a:p>
          <a:p>
            <a:r>
              <a:rPr lang="ru-RU" sz="2000" dirty="0" err="1" smtClean="0"/>
              <a:t>визнання</a:t>
            </a:r>
            <a:r>
              <a:rPr lang="ru-RU" sz="2000" dirty="0" smtClean="0"/>
              <a:t> </a:t>
            </a:r>
            <a:r>
              <a:rPr lang="ru-RU" sz="2000" dirty="0" err="1"/>
              <a:t>заповіту</a:t>
            </a:r>
            <a:r>
              <a:rPr lang="ru-RU" sz="2000" dirty="0"/>
              <a:t> </a:t>
            </a:r>
            <a:r>
              <a:rPr lang="ru-RU" sz="2000" dirty="0" err="1"/>
              <a:t>недійсним</a:t>
            </a:r>
            <a:r>
              <a:rPr lang="ru-RU" sz="2000" dirty="0"/>
              <a:t>; </a:t>
            </a:r>
            <a:endParaRPr lang="ru-RU" sz="2000" dirty="0" smtClean="0"/>
          </a:p>
          <a:p>
            <a:r>
              <a:rPr lang="ru-RU" sz="2000" dirty="0" err="1" smtClean="0"/>
              <a:t>неприйняття</a:t>
            </a:r>
            <a:r>
              <a:rPr lang="ru-RU" sz="2000" dirty="0" smtClean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 </a:t>
            </a:r>
            <a:r>
              <a:rPr lang="ru-RU" sz="2000" dirty="0" err="1"/>
              <a:t>спадкоємцями</a:t>
            </a:r>
            <a:r>
              <a:rPr lang="ru-RU" sz="2000" dirty="0"/>
              <a:t> за </a:t>
            </a:r>
            <a:r>
              <a:rPr lang="ru-RU" sz="2000" dirty="0" err="1"/>
              <a:t>заповітом</a:t>
            </a:r>
            <a:r>
              <a:rPr lang="ru-RU" sz="2000" dirty="0"/>
              <a:t>; </a:t>
            </a:r>
            <a:endParaRPr lang="ru-RU" sz="2000" dirty="0" smtClean="0"/>
          </a:p>
          <a:p>
            <a:r>
              <a:rPr lang="ru-RU" sz="2000" dirty="0" err="1" smtClean="0"/>
              <a:t>відмова</a:t>
            </a:r>
            <a:r>
              <a:rPr lang="ru-RU" sz="2000" dirty="0" smtClean="0"/>
              <a:t> </a:t>
            </a:r>
            <a:r>
              <a:rPr lang="ru-RU" sz="2000" dirty="0" err="1"/>
              <a:t>всіх</a:t>
            </a:r>
            <a:r>
              <a:rPr lang="ru-RU" sz="2000" dirty="0"/>
              <a:t> без </a:t>
            </a:r>
            <a:r>
              <a:rPr lang="ru-RU" sz="2000" dirty="0" err="1"/>
              <a:t>винятку</a:t>
            </a:r>
            <a:r>
              <a:rPr lang="ru-RU" sz="2000" dirty="0"/>
              <a:t> </a:t>
            </a:r>
            <a:r>
              <a:rPr lang="ru-RU" sz="2000" dirty="0" err="1"/>
              <a:t>спадкоємців</a:t>
            </a:r>
            <a:r>
              <a:rPr lang="ru-RU" sz="2000" dirty="0"/>
              <a:t> за </a:t>
            </a:r>
            <a:r>
              <a:rPr lang="ru-RU" sz="2000" dirty="0" err="1"/>
              <a:t>заповітом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участі</a:t>
            </a:r>
            <a:r>
              <a:rPr lang="ru-RU" sz="2000" dirty="0"/>
              <a:t> в </a:t>
            </a:r>
            <a:r>
              <a:rPr lang="ru-RU" sz="2000" dirty="0" err="1"/>
              <a:t>розподілі</a:t>
            </a:r>
            <a:r>
              <a:rPr lang="ru-RU" sz="2000" dirty="0"/>
              <a:t> </a:t>
            </a:r>
            <a:r>
              <a:rPr lang="ru-RU" sz="2000" dirty="0" err="1"/>
              <a:t>спадкової</a:t>
            </a:r>
            <a:r>
              <a:rPr lang="ru-RU" sz="2000" dirty="0"/>
              <a:t> </a:t>
            </a:r>
            <a:r>
              <a:rPr lang="ru-RU" sz="2000" dirty="0" err="1"/>
              <a:t>маси</a:t>
            </a:r>
            <a:r>
              <a:rPr lang="ru-RU" sz="2000" dirty="0"/>
              <a:t>; </a:t>
            </a:r>
            <a:endParaRPr lang="ru-RU" sz="2000" dirty="0" smtClean="0"/>
          </a:p>
          <a:p>
            <a:r>
              <a:rPr lang="ru-RU" sz="2000" dirty="0" err="1" smtClean="0"/>
              <a:t>неохоплення</a:t>
            </a:r>
            <a:r>
              <a:rPr lang="ru-RU" sz="2000" dirty="0" smtClean="0"/>
              <a:t> </a:t>
            </a:r>
            <a:r>
              <a:rPr lang="ru-RU" sz="2000" dirty="0" err="1"/>
              <a:t>заповітом</a:t>
            </a:r>
            <a:r>
              <a:rPr lang="ru-RU" sz="2000" dirty="0"/>
              <a:t> </a:t>
            </a:r>
            <a:r>
              <a:rPr lang="ru-RU" sz="2000" dirty="0" err="1"/>
              <a:t>усієї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1971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err="1"/>
              <a:t>Істотно</a:t>
            </a:r>
            <a:r>
              <a:rPr lang="ru-RU" sz="2000" dirty="0"/>
              <a:t> </a:t>
            </a:r>
            <a:r>
              <a:rPr lang="ru-RU" sz="2000" dirty="0" err="1"/>
              <a:t>відрізняється</a:t>
            </a:r>
            <a:r>
              <a:rPr lang="ru-RU" sz="2000" dirty="0"/>
              <a:t> і коло </a:t>
            </a:r>
            <a:r>
              <a:rPr lang="ru-RU" sz="2000" dirty="0" err="1"/>
              <a:t>спадкоємців</a:t>
            </a:r>
            <a:r>
              <a:rPr lang="ru-RU" sz="2000" dirty="0"/>
              <a:t> за законом та коло </a:t>
            </a:r>
            <a:r>
              <a:rPr lang="ru-RU" sz="2000" dirty="0" err="1"/>
              <a:t>спадкоємців</a:t>
            </a:r>
            <a:r>
              <a:rPr lang="ru-RU" sz="2000" dirty="0"/>
              <a:t> за </a:t>
            </a:r>
            <a:r>
              <a:rPr lang="ru-RU" sz="2000" dirty="0" err="1"/>
              <a:t>заповітом</a:t>
            </a:r>
            <a:r>
              <a:rPr lang="ru-RU" sz="2000" dirty="0"/>
              <a:t> </a:t>
            </a:r>
            <a:endParaRPr lang="en-US" sz="2000" dirty="0"/>
          </a:p>
          <a:p>
            <a:r>
              <a:rPr lang="ru-RU" sz="2000" dirty="0"/>
              <a:t>За </a:t>
            </a:r>
            <a:r>
              <a:rPr lang="ru-RU" sz="2000" dirty="0" err="1"/>
              <a:t>змістом</a:t>
            </a:r>
            <a:r>
              <a:rPr lang="ru-RU" sz="2000" dirty="0"/>
              <a:t> </a:t>
            </a:r>
            <a:r>
              <a:rPr lang="ru-RU" sz="2000" dirty="0" err="1"/>
              <a:t>положень</a:t>
            </a:r>
            <a:r>
              <a:rPr lang="ru-RU" sz="2000" dirty="0"/>
              <a:t> ч. 2 ст. 1222 та ч. 2 ст. 2 ЦК </a:t>
            </a:r>
            <a:r>
              <a:rPr lang="ru-RU" sz="2000" dirty="0" err="1"/>
              <a:t>України</a:t>
            </a:r>
            <a:r>
              <a:rPr lang="ru-RU" sz="2000" dirty="0"/>
              <a:t>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дійти</a:t>
            </a:r>
            <a:r>
              <a:rPr lang="ru-RU" sz="2000" dirty="0"/>
              <a:t> </a:t>
            </a:r>
            <a:r>
              <a:rPr lang="ru-RU" sz="2000" dirty="0" err="1"/>
              <a:t>висновку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за </a:t>
            </a:r>
            <a:r>
              <a:rPr lang="ru-RU" sz="2000" dirty="0" err="1"/>
              <a:t>спадкодавцем</a:t>
            </a:r>
            <a:r>
              <a:rPr lang="ru-RU" sz="2000" dirty="0"/>
              <a:t> </a:t>
            </a:r>
            <a:r>
              <a:rPr lang="ru-RU" sz="2000" dirty="0" err="1"/>
              <a:t>закріплюється</a:t>
            </a:r>
            <a:r>
              <a:rPr lang="ru-RU" sz="2000" dirty="0"/>
              <a:t> право </a:t>
            </a:r>
            <a:r>
              <a:rPr lang="ru-RU" sz="2000" dirty="0" err="1"/>
              <a:t>заповісти</a:t>
            </a:r>
            <a:r>
              <a:rPr lang="ru-RU" sz="2000" dirty="0"/>
              <a:t> </a:t>
            </a:r>
            <a:r>
              <a:rPr lang="ru-RU" sz="2000" dirty="0" err="1"/>
              <a:t>власну</a:t>
            </a:r>
            <a:r>
              <a:rPr lang="ru-RU" sz="2000" dirty="0"/>
              <a:t> </a:t>
            </a:r>
            <a:r>
              <a:rPr lang="ru-RU" sz="2000" dirty="0" err="1"/>
              <a:t>спадщину</a:t>
            </a:r>
            <a:r>
              <a:rPr lang="ru-RU" sz="2000" dirty="0"/>
              <a:t> будь-</a:t>
            </a:r>
            <a:r>
              <a:rPr lang="ru-RU" sz="2000" dirty="0" err="1"/>
              <a:t>яким</a:t>
            </a:r>
            <a:r>
              <a:rPr lang="ru-RU" sz="2000" dirty="0"/>
              <a:t> </a:t>
            </a:r>
            <a:r>
              <a:rPr lang="ru-RU" sz="2000" dirty="0" err="1"/>
              <a:t>учасникам</a:t>
            </a:r>
            <a:r>
              <a:rPr lang="ru-RU" sz="2000" dirty="0"/>
              <a:t> </a:t>
            </a:r>
            <a:r>
              <a:rPr lang="ru-RU" sz="2000" dirty="0" err="1"/>
              <a:t>цивільно-правових</a:t>
            </a:r>
            <a:r>
              <a:rPr lang="ru-RU" sz="2000" dirty="0"/>
              <a:t> </a:t>
            </a:r>
            <a:r>
              <a:rPr lang="ru-RU" sz="2000" dirty="0" err="1"/>
              <a:t>відносин</a:t>
            </a:r>
            <a:r>
              <a:rPr lang="ru-RU" sz="2000" dirty="0"/>
              <a:t>, до складу </a:t>
            </a:r>
            <a:r>
              <a:rPr lang="ru-RU" sz="2000" dirty="0" err="1"/>
              <a:t>яких</a:t>
            </a:r>
            <a:r>
              <a:rPr lang="ru-RU" sz="2000" dirty="0"/>
              <a:t>, </a:t>
            </a:r>
            <a:r>
              <a:rPr lang="ru-RU" sz="2000" dirty="0" err="1"/>
              <a:t>зокрема</a:t>
            </a:r>
            <a:r>
              <a:rPr lang="ru-RU" sz="2000" dirty="0"/>
              <a:t>, належать: </a:t>
            </a:r>
            <a:r>
              <a:rPr lang="ru-RU" sz="2000" dirty="0" err="1"/>
              <a:t>фізичні</a:t>
            </a:r>
            <a:r>
              <a:rPr lang="ru-RU" sz="2000" dirty="0"/>
              <a:t> особи, </a:t>
            </a:r>
            <a:r>
              <a:rPr lang="ru-RU" sz="2000" dirty="0" err="1"/>
              <a:t>юридичні</a:t>
            </a:r>
            <a:r>
              <a:rPr lang="ru-RU" sz="2000" dirty="0"/>
              <a:t> особи, держава </a:t>
            </a:r>
            <a:r>
              <a:rPr lang="ru-RU" sz="2000" dirty="0" err="1"/>
              <a:t>Україна</a:t>
            </a:r>
            <a:r>
              <a:rPr lang="ru-RU" sz="2000" dirty="0"/>
              <a:t>, Автономна </a:t>
            </a:r>
            <a:r>
              <a:rPr lang="ru-RU" sz="2000" dirty="0" err="1"/>
              <a:t>Республіка</a:t>
            </a:r>
            <a:r>
              <a:rPr lang="ru-RU" sz="2000" dirty="0"/>
              <a:t> </a:t>
            </a:r>
            <a:r>
              <a:rPr lang="ru-RU" sz="2000" dirty="0" err="1"/>
              <a:t>Крим</a:t>
            </a:r>
            <a:r>
              <a:rPr lang="ru-RU" sz="2000" dirty="0"/>
              <a:t>, </a:t>
            </a:r>
            <a:r>
              <a:rPr lang="ru-RU" sz="2000" dirty="0" err="1"/>
              <a:t>територіальні</a:t>
            </a:r>
            <a:r>
              <a:rPr lang="ru-RU" sz="2000" dirty="0"/>
              <a:t> </a:t>
            </a:r>
            <a:r>
              <a:rPr lang="ru-RU" sz="2000" dirty="0" err="1"/>
              <a:t>громади</a:t>
            </a:r>
            <a:r>
              <a:rPr lang="ru-RU" sz="2000" dirty="0"/>
              <a:t>, </a:t>
            </a:r>
            <a:r>
              <a:rPr lang="ru-RU" sz="2000" dirty="0" err="1"/>
              <a:t>іноземні</a:t>
            </a:r>
            <a:r>
              <a:rPr lang="ru-RU" sz="2000" dirty="0"/>
              <a:t> </a:t>
            </a:r>
            <a:r>
              <a:rPr lang="ru-RU" sz="2000" dirty="0" err="1"/>
              <a:t>держави</a:t>
            </a:r>
            <a:r>
              <a:rPr lang="ru-RU" sz="2000" dirty="0"/>
              <a:t>, а </a:t>
            </a:r>
            <a:r>
              <a:rPr lang="ru-RU" sz="2000" dirty="0" err="1"/>
              <a:t>також</a:t>
            </a:r>
            <a:r>
              <a:rPr lang="ru-RU" sz="2000" dirty="0"/>
              <a:t> велика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суб’єктів</a:t>
            </a:r>
            <a:r>
              <a:rPr lang="ru-RU" sz="2000" dirty="0"/>
              <a:t> </a:t>
            </a:r>
            <a:r>
              <a:rPr lang="ru-RU" sz="2000" dirty="0" err="1"/>
              <a:t>публічного</a:t>
            </a:r>
            <a:r>
              <a:rPr lang="ru-RU" sz="2000" dirty="0"/>
              <a:t> права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40064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передбачено</a:t>
            </a:r>
            <a:r>
              <a:rPr lang="ru-RU" dirty="0"/>
              <a:t> 5 </a:t>
            </a:r>
            <a:r>
              <a:rPr lang="ru-RU" dirty="0" err="1"/>
              <a:t>черг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законом. До складу </a:t>
            </a:r>
            <a:r>
              <a:rPr lang="ru-RU" dirty="0" err="1"/>
              <a:t>кожної</a:t>
            </a:r>
            <a:r>
              <a:rPr lang="ru-RU" dirty="0"/>
              <a:t> з них належать </a:t>
            </a:r>
            <a:r>
              <a:rPr lang="ru-RU" dirty="0" err="1"/>
              <a:t>фізичні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, як правило, </a:t>
            </a:r>
            <a:r>
              <a:rPr lang="ru-RU" dirty="0" err="1"/>
              <a:t>знаходяться</a:t>
            </a:r>
            <a:r>
              <a:rPr lang="ru-RU" dirty="0"/>
              <a:t> в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кровних</a:t>
            </a:r>
            <a:r>
              <a:rPr lang="ru-RU" dirty="0"/>
              <a:t> і/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сімейних</a:t>
            </a:r>
            <a:r>
              <a:rPr lang="ru-RU" dirty="0"/>
              <a:t> </a:t>
            </a:r>
            <a:r>
              <a:rPr lang="ru-RU" dirty="0" err="1"/>
              <a:t>зв’язках</a:t>
            </a:r>
            <a:r>
              <a:rPr lang="ru-RU" dirty="0"/>
              <a:t> з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майна. Як </a:t>
            </a:r>
            <a:r>
              <a:rPr lang="ru-RU" dirty="0" err="1"/>
              <a:t>бачимо</a:t>
            </a:r>
            <a:r>
              <a:rPr lang="ru-RU" dirty="0"/>
              <a:t>,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вказаними</a:t>
            </a:r>
            <a:r>
              <a:rPr lang="ru-RU" dirty="0"/>
              <a:t> </a:t>
            </a:r>
            <a:r>
              <a:rPr lang="ru-RU" dirty="0" err="1"/>
              <a:t>групами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цивільно-правових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певне</a:t>
            </a:r>
            <a:r>
              <a:rPr lang="ru-RU" dirty="0"/>
              <a:t> </a:t>
            </a:r>
            <a:r>
              <a:rPr lang="ru-RU" dirty="0" err="1"/>
              <a:t>співвідношення</a:t>
            </a:r>
            <a:r>
              <a:rPr lang="ru-RU" dirty="0"/>
              <a:t>: </a:t>
            </a:r>
            <a:r>
              <a:rPr lang="ru-RU" dirty="0">
                <a:solidFill>
                  <a:srgbClr val="00B0F0"/>
                </a:solidFill>
              </a:rPr>
              <a:t>будь-</a:t>
            </a:r>
            <a:r>
              <a:rPr lang="ru-RU" dirty="0" err="1">
                <a:solidFill>
                  <a:srgbClr val="00B0F0"/>
                </a:solidFill>
              </a:rPr>
              <a:t>який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спадкоємець</a:t>
            </a:r>
            <a:r>
              <a:rPr lang="ru-RU" dirty="0">
                <a:solidFill>
                  <a:srgbClr val="00B0F0"/>
                </a:solidFill>
              </a:rPr>
              <a:t> за законом </a:t>
            </a:r>
            <a:r>
              <a:rPr lang="ru-RU" dirty="0" err="1">
                <a:solidFill>
                  <a:srgbClr val="00B0F0"/>
                </a:solidFill>
              </a:rPr>
              <a:t>може</a:t>
            </a:r>
            <a:r>
              <a:rPr lang="ru-RU" dirty="0">
                <a:solidFill>
                  <a:srgbClr val="00B0F0"/>
                </a:solidFill>
              </a:rPr>
              <a:t> стати </a:t>
            </a:r>
            <a:r>
              <a:rPr lang="ru-RU" dirty="0" err="1">
                <a:solidFill>
                  <a:srgbClr val="00B0F0"/>
                </a:solidFill>
              </a:rPr>
              <a:t>спадкоємцем</a:t>
            </a:r>
            <a:r>
              <a:rPr lang="ru-RU" dirty="0">
                <a:solidFill>
                  <a:srgbClr val="00B0F0"/>
                </a:solidFill>
              </a:rPr>
              <a:t> за </a:t>
            </a:r>
            <a:r>
              <a:rPr lang="ru-RU" dirty="0" err="1">
                <a:solidFill>
                  <a:srgbClr val="00B0F0"/>
                </a:solidFill>
              </a:rPr>
              <a:t>заповітом</a:t>
            </a:r>
            <a:r>
              <a:rPr lang="ru-RU" dirty="0">
                <a:solidFill>
                  <a:srgbClr val="00B0F0"/>
                </a:solidFill>
              </a:rPr>
              <a:t>, але не </a:t>
            </a:r>
            <a:r>
              <a:rPr lang="ru-RU" dirty="0" err="1">
                <a:solidFill>
                  <a:srgbClr val="00B0F0"/>
                </a:solidFill>
              </a:rPr>
              <a:t>кожен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спадкоємець</a:t>
            </a:r>
            <a:r>
              <a:rPr lang="ru-RU" dirty="0">
                <a:solidFill>
                  <a:srgbClr val="00B0F0"/>
                </a:solidFill>
              </a:rPr>
              <a:t> за </a:t>
            </a:r>
            <a:r>
              <a:rPr lang="ru-RU" dirty="0" err="1">
                <a:solidFill>
                  <a:srgbClr val="00B0F0"/>
                </a:solidFill>
              </a:rPr>
              <a:t>заповітом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може</a:t>
            </a:r>
            <a:r>
              <a:rPr lang="ru-RU" dirty="0">
                <a:solidFill>
                  <a:srgbClr val="00B0F0"/>
                </a:solidFill>
              </a:rPr>
              <a:t> стати </a:t>
            </a:r>
            <a:r>
              <a:rPr lang="ru-RU" dirty="0" err="1">
                <a:solidFill>
                  <a:srgbClr val="00B0F0"/>
                </a:solidFill>
              </a:rPr>
              <a:t>спадкоємцем</a:t>
            </a:r>
            <a:r>
              <a:rPr lang="ru-RU" dirty="0">
                <a:solidFill>
                  <a:srgbClr val="00B0F0"/>
                </a:solidFill>
              </a:rPr>
              <a:t> за законом.</a:t>
            </a:r>
            <a:r>
              <a:rPr lang="ru-RU" dirty="0"/>
              <a:t> </a:t>
            </a:r>
            <a:endParaRPr lang="en-US" dirty="0"/>
          </a:p>
          <a:p>
            <a:r>
              <a:rPr lang="ru-RU" dirty="0" err="1"/>
              <a:t>Підґрунтя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за законом </a:t>
            </a:r>
            <a:r>
              <a:rPr lang="ru-RU" dirty="0" err="1"/>
              <a:t>суттєвим</a:t>
            </a:r>
            <a:r>
              <a:rPr lang="ru-RU" dirty="0"/>
              <a:t> чином </a:t>
            </a:r>
            <a:r>
              <a:rPr lang="ru-RU" dirty="0" err="1"/>
              <a:t>відрізняється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підґрунтя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.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перші</a:t>
            </a:r>
            <a:r>
              <a:rPr lang="ru-RU" dirty="0"/>
              <a:t> </a:t>
            </a:r>
            <a:r>
              <a:rPr lang="ru-RU" dirty="0" err="1"/>
              <a:t>беруть</a:t>
            </a:r>
            <a:r>
              <a:rPr lang="ru-RU" dirty="0"/>
              <a:t> участь 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передбаченої</a:t>
            </a:r>
            <a:r>
              <a:rPr lang="ru-RU" dirty="0"/>
              <a:t> </a:t>
            </a:r>
            <a:r>
              <a:rPr lang="ru-RU" dirty="0" err="1"/>
              <a:t>приписами</a:t>
            </a:r>
            <a:r>
              <a:rPr lang="ru-RU" dirty="0"/>
              <a:t>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черговості</a:t>
            </a:r>
            <a:r>
              <a:rPr lang="ru-RU" dirty="0"/>
              <a:t>, а </a:t>
            </a:r>
            <a:r>
              <a:rPr lang="ru-RU" dirty="0" err="1"/>
              <a:t>другі</a:t>
            </a:r>
            <a:r>
              <a:rPr lang="ru-RU" dirty="0"/>
              <a:t> -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останньої</a:t>
            </a:r>
            <a:r>
              <a:rPr lang="ru-RU" dirty="0"/>
              <a:t>,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, </a:t>
            </a:r>
            <a:r>
              <a:rPr lang="ru-RU" dirty="0" err="1"/>
              <a:t>зробленого</a:t>
            </a:r>
            <a:r>
              <a:rPr lang="ru-RU" dirty="0"/>
              <a:t> </a:t>
            </a:r>
            <a:r>
              <a:rPr lang="ru-RU" dirty="0" err="1"/>
              <a:t>тестаментоздатним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r>
              <a:rPr lang="ru-RU" dirty="0"/>
              <a:t> на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невідворотного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5832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 smtClean="0"/>
              <a:t>Виділяють</a:t>
            </a:r>
            <a:r>
              <a:rPr lang="ru-RU" dirty="0" smtClean="0"/>
              <a:t> </a:t>
            </a:r>
            <a:r>
              <a:rPr lang="ru-RU" dirty="0"/>
              <a:t>й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відмінності</a:t>
            </a:r>
            <a:r>
              <a:rPr lang="ru-RU" dirty="0"/>
              <a:t>.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коло </a:t>
            </a:r>
            <a:r>
              <a:rPr lang="ru-RU" dirty="0" err="1"/>
              <a:t>спадкоємців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, а коло </a:t>
            </a:r>
            <a:r>
              <a:rPr lang="ru-RU" dirty="0" err="1"/>
              <a:t>спадкоємців</a:t>
            </a:r>
            <a:r>
              <a:rPr lang="ru-RU" dirty="0"/>
              <a:t> за законом - </a:t>
            </a:r>
            <a:r>
              <a:rPr lang="ru-RU" dirty="0" err="1"/>
              <a:t>безпосередніми</a:t>
            </a:r>
            <a:r>
              <a:rPr lang="ru-RU" dirty="0"/>
              <a:t> </a:t>
            </a:r>
            <a:r>
              <a:rPr lang="ru-RU" dirty="0" err="1"/>
              <a:t>приписами</a:t>
            </a:r>
            <a:r>
              <a:rPr lang="ru-RU" dirty="0"/>
              <a:t> ЦК </a:t>
            </a:r>
            <a:r>
              <a:rPr lang="ru-RU" dirty="0" err="1"/>
              <a:t>України</a:t>
            </a:r>
            <a:r>
              <a:rPr lang="ru-RU" dirty="0"/>
              <a:t>.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err="1" smtClean="0"/>
              <a:t>Крім</a:t>
            </a:r>
            <a:r>
              <a:rPr lang="ru-RU" dirty="0" smtClean="0"/>
              <a:t> </a:t>
            </a:r>
            <a:r>
              <a:rPr lang="ru-RU" dirty="0"/>
              <a:t>того, </a:t>
            </a:r>
            <a:r>
              <a:rPr lang="ru-RU" dirty="0" err="1"/>
              <a:t>по-перше</a:t>
            </a:r>
            <a:r>
              <a:rPr lang="ru-RU" dirty="0"/>
              <a:t>, </a:t>
            </a:r>
            <a:r>
              <a:rPr lang="ru-RU" dirty="0" err="1"/>
              <a:t>заповідачу</a:t>
            </a:r>
            <a:r>
              <a:rPr lang="ru-RU" dirty="0"/>
              <a:t>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відстороняти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в </a:t>
            </a:r>
            <a:r>
              <a:rPr lang="ru-RU" dirty="0" err="1"/>
              <a:t>спадкуванні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обов’язкову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в </a:t>
            </a:r>
            <a:r>
              <a:rPr lang="ru-RU" dirty="0" err="1"/>
              <a:t>спадщині</a:t>
            </a:r>
            <a:r>
              <a:rPr lang="ru-RU" dirty="0"/>
              <a:t>.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останніми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розуміти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перебуваючи</a:t>
            </a:r>
            <a:r>
              <a:rPr lang="ru-RU" dirty="0"/>
              <a:t> в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близьких</a:t>
            </a:r>
            <a:r>
              <a:rPr lang="ru-RU" dirty="0"/>
              <a:t> </a:t>
            </a:r>
            <a:r>
              <a:rPr lang="ru-RU" dirty="0" err="1"/>
              <a:t>кровних</a:t>
            </a:r>
            <a:r>
              <a:rPr lang="ru-RU" dirty="0"/>
              <a:t> і/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сімейних</a:t>
            </a:r>
            <a:r>
              <a:rPr lang="ru-RU" dirty="0"/>
              <a:t> </a:t>
            </a:r>
            <a:r>
              <a:rPr lang="ru-RU" dirty="0" err="1"/>
              <a:t>зв’язках</a:t>
            </a:r>
            <a:r>
              <a:rPr lang="ru-RU" dirty="0"/>
              <a:t> з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майна, є </a:t>
            </a:r>
            <a:r>
              <a:rPr lang="ru-RU" dirty="0" err="1"/>
              <a:t>непрацездатними</a:t>
            </a:r>
            <a:r>
              <a:rPr lang="ru-RU" dirty="0"/>
              <a:t> за </a:t>
            </a:r>
            <a:r>
              <a:rPr lang="ru-RU" dirty="0" err="1"/>
              <a:t>віком</a:t>
            </a:r>
            <a:r>
              <a:rPr lang="ru-RU" dirty="0"/>
              <a:t> і/</a:t>
            </a:r>
            <a:r>
              <a:rPr lang="ru-RU" dirty="0" err="1"/>
              <a:t>чи</a:t>
            </a:r>
            <a:r>
              <a:rPr lang="ru-RU" dirty="0"/>
              <a:t> за </a:t>
            </a:r>
            <a:r>
              <a:rPr lang="ru-RU" dirty="0" err="1"/>
              <a:t>здоров’ям</a:t>
            </a:r>
            <a:r>
              <a:rPr lang="ru-RU" dirty="0" smtClean="0"/>
              <a:t>.</a:t>
            </a:r>
          </a:p>
          <a:p>
            <a:pPr>
              <a:buFontTx/>
              <a:buChar char="-"/>
            </a:pPr>
            <a:r>
              <a:rPr lang="ru-RU" dirty="0" smtClean="0"/>
              <a:t> </a:t>
            </a:r>
            <a:r>
              <a:rPr lang="ru-RU" dirty="0"/>
              <a:t>Склад </a:t>
            </a:r>
            <a:r>
              <a:rPr lang="ru-RU" dirty="0" err="1"/>
              <a:t>вищевказаних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цивільно-правових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утворюють</a:t>
            </a:r>
            <a:r>
              <a:rPr lang="ru-RU" dirty="0"/>
              <a:t>: </a:t>
            </a:r>
            <a:r>
              <a:rPr lang="ru-RU" dirty="0" err="1">
                <a:solidFill>
                  <a:srgbClr val="00B0F0"/>
                </a:solidFill>
              </a:rPr>
              <a:t>малолітні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неповнолітні</a:t>
            </a:r>
            <a:r>
              <a:rPr lang="ru-RU" dirty="0">
                <a:solidFill>
                  <a:srgbClr val="00B0F0"/>
                </a:solidFill>
              </a:rPr>
              <a:t> та </a:t>
            </a:r>
            <a:r>
              <a:rPr lang="ru-RU" dirty="0" err="1">
                <a:solidFill>
                  <a:srgbClr val="00B0F0"/>
                </a:solidFill>
              </a:rPr>
              <a:t>повнолітні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непрацездатні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діти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заповідача</a:t>
            </a:r>
            <a:r>
              <a:rPr lang="ru-RU" dirty="0">
                <a:solidFill>
                  <a:srgbClr val="00B0F0"/>
                </a:solidFill>
              </a:rPr>
              <a:t>; </a:t>
            </a:r>
            <a:r>
              <a:rPr lang="ru-RU" dirty="0" err="1">
                <a:solidFill>
                  <a:srgbClr val="00B0F0"/>
                </a:solidFill>
              </a:rPr>
              <a:t>непрацездатні</a:t>
            </a:r>
            <a:r>
              <a:rPr lang="ru-RU" dirty="0">
                <a:solidFill>
                  <a:srgbClr val="00B0F0"/>
                </a:solidFill>
              </a:rPr>
              <a:t> батьки </a:t>
            </a:r>
            <a:r>
              <a:rPr lang="ru-RU" dirty="0" err="1">
                <a:solidFill>
                  <a:srgbClr val="00B0F0"/>
                </a:solidFill>
              </a:rPr>
              <a:t>заповідача</a:t>
            </a:r>
            <a:r>
              <a:rPr lang="ru-RU" dirty="0">
                <a:solidFill>
                  <a:srgbClr val="00B0F0"/>
                </a:solidFill>
              </a:rPr>
              <a:t>; </a:t>
            </a:r>
            <a:r>
              <a:rPr lang="ru-RU" dirty="0" err="1">
                <a:solidFill>
                  <a:srgbClr val="00B0F0"/>
                </a:solidFill>
              </a:rPr>
              <a:t>непрацездатний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чоловік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або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непрацездатна</a:t>
            </a:r>
            <a:r>
              <a:rPr lang="ru-RU" dirty="0">
                <a:solidFill>
                  <a:srgbClr val="00B0F0"/>
                </a:solidFill>
              </a:rPr>
              <a:t> дружина </a:t>
            </a:r>
            <a:r>
              <a:rPr lang="ru-RU" dirty="0" err="1">
                <a:solidFill>
                  <a:srgbClr val="00B0F0"/>
                </a:solidFill>
              </a:rPr>
              <a:t>заповідача</a:t>
            </a:r>
            <a:r>
              <a:rPr lang="ru-RU" dirty="0">
                <a:solidFill>
                  <a:srgbClr val="00B0F0"/>
                </a:solidFill>
              </a:rPr>
              <a:t>.</a:t>
            </a:r>
            <a:r>
              <a:rPr lang="ru-RU" dirty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90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000" dirty="0" err="1"/>
              <a:t>По-друге</a:t>
            </a:r>
            <a:r>
              <a:rPr lang="ru-RU" sz="2000" dirty="0"/>
              <a:t>, </a:t>
            </a:r>
            <a:r>
              <a:rPr lang="ru-RU" sz="2000" dirty="0" err="1"/>
              <a:t>черговість</a:t>
            </a:r>
            <a:r>
              <a:rPr lang="ru-RU" sz="2000" dirty="0"/>
              <a:t> </a:t>
            </a:r>
            <a:r>
              <a:rPr lang="ru-RU" sz="2000" dirty="0" err="1"/>
              <a:t>участі</a:t>
            </a:r>
            <a:r>
              <a:rPr lang="ru-RU" sz="2000" dirty="0"/>
              <a:t> </a:t>
            </a:r>
            <a:r>
              <a:rPr lang="ru-RU" sz="2000" dirty="0" err="1"/>
              <a:t>спадкоємців</a:t>
            </a:r>
            <a:r>
              <a:rPr lang="ru-RU" sz="2000" dirty="0"/>
              <a:t> за законом в </a:t>
            </a:r>
            <a:r>
              <a:rPr lang="ru-RU" sz="2000" dirty="0" err="1"/>
              <a:t>розподілі</a:t>
            </a:r>
            <a:r>
              <a:rPr lang="ru-RU" sz="2000" dirty="0"/>
              <a:t> </a:t>
            </a:r>
            <a:r>
              <a:rPr lang="ru-RU" sz="2000" dirty="0" err="1"/>
              <a:t>неохопленої</a:t>
            </a:r>
            <a:r>
              <a:rPr lang="ru-RU" sz="2000" dirty="0"/>
              <a:t> </a:t>
            </a:r>
            <a:r>
              <a:rPr lang="ru-RU" sz="2000" dirty="0" err="1"/>
              <a:t>заповітом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 в </a:t>
            </a:r>
            <a:r>
              <a:rPr lang="ru-RU" sz="2000" dirty="0" err="1"/>
              <a:t>деяких</a:t>
            </a:r>
            <a:r>
              <a:rPr lang="ru-RU" sz="2000" dirty="0"/>
              <a:t> </a:t>
            </a:r>
            <a:r>
              <a:rPr lang="ru-RU" sz="2000" dirty="0" err="1"/>
              <a:t>випадках</a:t>
            </a:r>
            <a:r>
              <a:rPr lang="ru-RU" sz="2000" dirty="0"/>
              <a:t> </a:t>
            </a:r>
            <a:r>
              <a:rPr lang="ru-RU" sz="2000" dirty="0" err="1"/>
              <a:t>змінюється</a:t>
            </a:r>
            <a:r>
              <a:rPr lang="ru-RU" sz="2000" dirty="0"/>
              <a:t>. </a:t>
            </a:r>
            <a:r>
              <a:rPr lang="ru-RU" sz="2000" dirty="0" err="1"/>
              <a:t>Підставою</a:t>
            </a:r>
            <a:r>
              <a:rPr lang="ru-RU" sz="2000" dirty="0"/>
              <a:t> для </a:t>
            </a:r>
            <a:r>
              <a:rPr lang="ru-RU" sz="2000" dirty="0" err="1"/>
              <a:t>настання</a:t>
            </a:r>
            <a:r>
              <a:rPr lang="ru-RU" sz="2000" dirty="0"/>
              <a:t> </a:t>
            </a:r>
            <a:r>
              <a:rPr lang="ru-RU" sz="2000" dirty="0" err="1"/>
              <a:t>такої</a:t>
            </a:r>
            <a:r>
              <a:rPr lang="ru-RU" sz="2000" dirty="0"/>
              <a:t> </a:t>
            </a:r>
            <a:r>
              <a:rPr lang="ru-RU" sz="2000" dirty="0" err="1"/>
              <a:t>зміни</a:t>
            </a:r>
            <a:r>
              <a:rPr lang="ru-RU" sz="2000" dirty="0"/>
              <a:t> є </a:t>
            </a:r>
            <a:r>
              <a:rPr lang="ru-RU" sz="2000" dirty="0" err="1"/>
              <a:t>певні</a:t>
            </a:r>
            <a:r>
              <a:rPr lang="ru-RU" sz="2000" dirty="0"/>
              <a:t> </a:t>
            </a:r>
            <a:r>
              <a:rPr lang="ru-RU" sz="2000" dirty="0" err="1"/>
              <a:t>юридичні</a:t>
            </a:r>
            <a:r>
              <a:rPr lang="ru-RU" sz="2000" dirty="0"/>
              <a:t> </a:t>
            </a:r>
            <a:r>
              <a:rPr lang="ru-RU" sz="2000" dirty="0" err="1"/>
              <a:t>факти</a:t>
            </a:r>
            <a:r>
              <a:rPr lang="ru-RU" sz="2000" dirty="0"/>
              <a:t>, </a:t>
            </a:r>
            <a:r>
              <a:rPr lang="ru-RU" sz="2000" dirty="0" err="1"/>
              <a:t>перелік</a:t>
            </a:r>
            <a:r>
              <a:rPr lang="ru-RU" sz="2000" dirty="0"/>
              <a:t> </a:t>
            </a:r>
            <a:r>
              <a:rPr lang="ru-RU" sz="2000" dirty="0" err="1"/>
              <a:t>яких</a:t>
            </a:r>
            <a:r>
              <a:rPr lang="ru-RU" sz="2000" dirty="0"/>
              <a:t>, </a:t>
            </a:r>
            <a:r>
              <a:rPr lang="ru-RU" sz="2000" dirty="0" err="1"/>
              <a:t>характеризуючись</a:t>
            </a:r>
            <a:r>
              <a:rPr lang="ru-RU" sz="2000" dirty="0"/>
              <a:t> строгою </a:t>
            </a:r>
            <a:r>
              <a:rPr lang="ru-RU" sz="2000" dirty="0" err="1"/>
              <a:t>вичерпністю</a:t>
            </a:r>
            <a:r>
              <a:rPr lang="ru-RU" sz="2000" dirty="0"/>
              <a:t>, </a:t>
            </a:r>
            <a:r>
              <a:rPr lang="ru-RU" sz="2000" dirty="0" err="1"/>
              <a:t>включає</a:t>
            </a:r>
            <a:r>
              <a:rPr lang="ru-RU" sz="2000" dirty="0"/>
              <a:t> в себе: </a:t>
            </a:r>
            <a:endParaRPr lang="ru-RU" sz="2000" dirty="0" smtClean="0"/>
          </a:p>
          <a:p>
            <a:r>
              <a:rPr lang="ru-RU" sz="2000" dirty="0" smtClean="0"/>
              <a:t>1</a:t>
            </a:r>
            <a:r>
              <a:rPr lang="ru-RU" sz="2000" dirty="0"/>
              <a:t>) </a:t>
            </a:r>
            <a:r>
              <a:rPr lang="ru-RU" sz="2000" dirty="0" err="1"/>
              <a:t>нотаріально</a:t>
            </a:r>
            <a:r>
              <a:rPr lang="ru-RU" sz="2000" dirty="0"/>
              <a:t> </a:t>
            </a:r>
            <a:r>
              <a:rPr lang="ru-RU" sz="2000" dirty="0" err="1"/>
              <a:t>посвідчений</a:t>
            </a:r>
            <a:r>
              <a:rPr lang="ru-RU" sz="2000" dirty="0"/>
              <a:t> </a:t>
            </a:r>
            <a:r>
              <a:rPr lang="ru-RU" sz="2000" dirty="0" err="1"/>
              <a:t>договір</a:t>
            </a:r>
            <a:r>
              <a:rPr lang="ru-RU" sz="2000" dirty="0"/>
              <a:t>, </a:t>
            </a:r>
            <a:r>
              <a:rPr lang="ru-RU" sz="2000" dirty="0" err="1"/>
              <a:t>укладений</a:t>
            </a:r>
            <a:r>
              <a:rPr lang="ru-RU" sz="2000" dirty="0"/>
              <a:t>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/>
              <a:t>спадкової</a:t>
            </a:r>
            <a:r>
              <a:rPr lang="ru-RU" sz="2000" dirty="0"/>
              <a:t> </a:t>
            </a:r>
            <a:r>
              <a:rPr lang="ru-RU" sz="2000" dirty="0" err="1"/>
              <a:t>маси</a:t>
            </a:r>
            <a:r>
              <a:rPr lang="ru-RU" sz="2000" dirty="0"/>
              <a:t> </a:t>
            </a:r>
            <a:r>
              <a:rPr lang="ru-RU" sz="2000" dirty="0" err="1"/>
              <a:t>між</a:t>
            </a:r>
            <a:r>
              <a:rPr lang="ru-RU" sz="2000" dirty="0"/>
              <a:t> </a:t>
            </a:r>
            <a:r>
              <a:rPr lang="ru-RU" sz="2000" dirty="0" err="1"/>
              <a:t>вищезгаданими</a:t>
            </a:r>
            <a:r>
              <a:rPr lang="ru-RU" sz="2000" dirty="0"/>
              <a:t> </a:t>
            </a:r>
            <a:r>
              <a:rPr lang="ru-RU" sz="2000" dirty="0" err="1"/>
              <a:t>фізичними</a:t>
            </a:r>
            <a:r>
              <a:rPr lang="ru-RU" sz="2000" dirty="0"/>
              <a:t> особами,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мали</a:t>
            </a:r>
            <a:r>
              <a:rPr lang="ru-RU" sz="2000" dirty="0"/>
              <a:t> </a:t>
            </a:r>
            <a:r>
              <a:rPr lang="ru-RU" sz="2000" dirty="0" err="1"/>
              <a:t>значну</a:t>
            </a:r>
            <a:r>
              <a:rPr lang="ru-RU" sz="2000" dirty="0"/>
              <a:t> </a:t>
            </a:r>
            <a:r>
              <a:rPr lang="ru-RU" sz="2000" dirty="0" err="1"/>
              <a:t>заінтересованість</a:t>
            </a:r>
            <a:r>
              <a:rPr lang="ru-RU" sz="2000" dirty="0"/>
              <a:t> в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прийнятті</a:t>
            </a:r>
            <a:r>
              <a:rPr lang="ru-RU" sz="2000" dirty="0"/>
              <a:t>; </a:t>
            </a:r>
            <a:endParaRPr lang="ru-RU" sz="2000" dirty="0" smtClean="0"/>
          </a:p>
          <a:p>
            <a:r>
              <a:rPr lang="ru-RU" sz="2000" dirty="0" smtClean="0"/>
              <a:t>2</a:t>
            </a:r>
            <a:r>
              <a:rPr lang="ru-RU" sz="2000" dirty="0"/>
              <a:t>) </a:t>
            </a:r>
            <a:r>
              <a:rPr lang="ru-RU" sz="2000" dirty="0" err="1"/>
              <a:t>рішення</a:t>
            </a:r>
            <a:r>
              <a:rPr lang="ru-RU" sz="2000" dirty="0"/>
              <a:t> суду про </a:t>
            </a:r>
            <a:r>
              <a:rPr lang="ru-RU" sz="2000" dirty="0" err="1"/>
              <a:t>отримання</a:t>
            </a:r>
            <a:r>
              <a:rPr lang="ru-RU" sz="2000" dirty="0"/>
              <a:t> </a:t>
            </a:r>
            <a:r>
              <a:rPr lang="ru-RU" sz="2000" dirty="0" err="1"/>
              <a:t>представником</a:t>
            </a:r>
            <a:r>
              <a:rPr lang="ru-RU" sz="2000" dirty="0"/>
              <a:t> </a:t>
            </a:r>
            <a:r>
              <a:rPr lang="ru-RU" sz="2000" dirty="0" err="1"/>
              <a:t>якої-небудь</a:t>
            </a:r>
            <a:r>
              <a:rPr lang="ru-RU" sz="2000" dirty="0"/>
              <a:t> з </a:t>
            </a:r>
            <a:r>
              <a:rPr lang="ru-RU" sz="2000" dirty="0" err="1"/>
              <a:t>наступних</a:t>
            </a:r>
            <a:r>
              <a:rPr lang="ru-RU" sz="2000" dirty="0"/>
              <a:t> </a:t>
            </a:r>
            <a:r>
              <a:rPr lang="ru-RU" sz="2000" dirty="0" err="1"/>
              <a:t>черг</a:t>
            </a:r>
            <a:r>
              <a:rPr lang="ru-RU" sz="2000" dirty="0"/>
              <a:t> </a:t>
            </a:r>
            <a:r>
              <a:rPr lang="ru-RU" sz="2000" dirty="0" err="1"/>
              <a:t>спадкоємців</a:t>
            </a:r>
            <a:r>
              <a:rPr lang="ru-RU" sz="2000" dirty="0"/>
              <a:t> за законом права на </a:t>
            </a:r>
            <a:r>
              <a:rPr lang="ru-RU" sz="2000" dirty="0" err="1"/>
              <a:t>спадкування</a:t>
            </a:r>
            <a:r>
              <a:rPr lang="ru-RU" sz="2000" dirty="0"/>
              <a:t> разом з </a:t>
            </a:r>
            <a:r>
              <a:rPr lang="ru-RU" sz="2000" dirty="0" err="1"/>
              <a:t>представником</a:t>
            </a:r>
            <a:r>
              <a:rPr lang="ru-RU" sz="2000" dirty="0"/>
              <a:t> </a:t>
            </a:r>
            <a:r>
              <a:rPr lang="ru-RU" sz="2000" dirty="0" err="1"/>
              <a:t>тієї</a:t>
            </a:r>
            <a:r>
              <a:rPr lang="ru-RU" sz="2000" dirty="0"/>
              <a:t> </a:t>
            </a:r>
            <a:r>
              <a:rPr lang="ru-RU" sz="2000" dirty="0" err="1"/>
              <a:t>черги</a:t>
            </a:r>
            <a:r>
              <a:rPr lang="ru-RU" sz="2000" dirty="0"/>
              <a:t> </a:t>
            </a:r>
            <a:r>
              <a:rPr lang="ru-RU" sz="2000" dirty="0" err="1"/>
              <a:t>спадкоємців</a:t>
            </a:r>
            <a:r>
              <a:rPr lang="ru-RU" sz="2000" dirty="0"/>
              <a:t> за законом,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будуть</a:t>
            </a:r>
            <a:r>
              <a:rPr lang="ru-RU" sz="2000" dirty="0"/>
              <a:t> </a:t>
            </a:r>
            <a:r>
              <a:rPr lang="ru-RU" sz="2000" dirty="0" err="1"/>
              <a:t>запрошуватися</a:t>
            </a:r>
            <a:r>
              <a:rPr lang="ru-RU" sz="2000" dirty="0"/>
              <a:t> до </a:t>
            </a:r>
            <a:r>
              <a:rPr lang="ru-RU" sz="2000" dirty="0" err="1"/>
              <a:t>прийняття</a:t>
            </a:r>
            <a:r>
              <a:rPr lang="ru-RU" sz="2000" dirty="0"/>
              <a:t> </a:t>
            </a:r>
            <a:r>
              <a:rPr lang="ru-RU" sz="2000" dirty="0" err="1" smtClean="0"/>
              <a:t>спадщини</a:t>
            </a:r>
            <a:r>
              <a:rPr lang="ru-RU" sz="2000" dirty="0" smtClean="0"/>
              <a:t>.</a:t>
            </a:r>
          </a:p>
          <a:p>
            <a:r>
              <a:rPr lang="ru-RU" dirty="0" err="1"/>
              <a:t>Крім</a:t>
            </a:r>
            <a:r>
              <a:rPr lang="ru-RU" dirty="0"/>
              <a:t> того, на </a:t>
            </a:r>
            <a:r>
              <a:rPr lang="ru-RU" dirty="0" err="1"/>
              <a:t>сьогодні</a:t>
            </a:r>
            <a:r>
              <a:rPr lang="ru-RU" dirty="0"/>
              <a:t> день в </a:t>
            </a:r>
            <a:r>
              <a:rPr lang="ru-RU" dirty="0" err="1"/>
              <a:t>нашій</a:t>
            </a:r>
            <a:r>
              <a:rPr lang="ru-RU" dirty="0"/>
              <a:t> </a:t>
            </a:r>
            <a:r>
              <a:rPr lang="ru-RU" dirty="0" err="1"/>
              <a:t>державі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рідше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законом. </a:t>
            </a:r>
            <a:endParaRPr lang="en-US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776250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Черги </a:t>
            </a:r>
            <a:r>
              <a:rPr lang="ru-RU" dirty="0" err="1"/>
              <a:t>спадкоємців</a:t>
            </a:r>
            <a:r>
              <a:rPr lang="ru-RU" dirty="0"/>
              <a:t> за законом та </a:t>
            </a:r>
            <a:r>
              <a:rPr lang="ru-RU" dirty="0" err="1"/>
              <a:t>їх</a:t>
            </a:r>
            <a:r>
              <a:rPr lang="ru-RU" dirty="0"/>
              <a:t> склад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При </a:t>
            </a:r>
            <a:r>
              <a:rPr lang="ru-RU" sz="2000" dirty="0" err="1"/>
              <a:t>спадкуванні</a:t>
            </a:r>
            <a:r>
              <a:rPr lang="ru-RU" sz="2000" dirty="0"/>
              <a:t> за законом до </a:t>
            </a:r>
            <a:r>
              <a:rPr lang="ru-RU" sz="2000" dirty="0" err="1"/>
              <a:t>спадкування</a:t>
            </a:r>
            <a:r>
              <a:rPr lang="ru-RU" sz="2000" dirty="0"/>
              <a:t> </a:t>
            </a:r>
            <a:r>
              <a:rPr lang="ru-RU" sz="2000" dirty="0" err="1"/>
              <a:t>закликаються</a:t>
            </a:r>
            <a:r>
              <a:rPr lang="ru-RU" sz="2000" dirty="0"/>
              <a:t> особи,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законодавець</a:t>
            </a:r>
            <a:r>
              <a:rPr lang="ru-RU" sz="2000" dirty="0"/>
              <a:t> </a:t>
            </a:r>
            <a:r>
              <a:rPr lang="ru-RU" sz="2000" dirty="0" err="1"/>
              <a:t>називає</a:t>
            </a:r>
            <a:r>
              <a:rPr lang="ru-RU" sz="2000" dirty="0"/>
              <a:t> </a:t>
            </a:r>
            <a:r>
              <a:rPr lang="ru-RU" sz="2000" dirty="0" err="1"/>
              <a:t>спадкоємцями</a:t>
            </a:r>
            <a:r>
              <a:rPr lang="ru-RU" sz="2000" dirty="0"/>
              <a:t>. </a:t>
            </a:r>
            <a:endParaRPr lang="en-US" sz="2000" dirty="0"/>
          </a:p>
          <a:p>
            <a:r>
              <a:rPr lang="ru-RU" sz="2000" dirty="0" err="1"/>
              <a:t>Черговість</a:t>
            </a:r>
            <a:r>
              <a:rPr lang="ru-RU" sz="2000" dirty="0"/>
              <a:t> </a:t>
            </a:r>
            <a:r>
              <a:rPr lang="ru-RU" sz="2000" dirty="0" err="1"/>
              <a:t>спадкування</a:t>
            </a:r>
            <a:r>
              <a:rPr lang="ru-RU" sz="2000" dirty="0"/>
              <a:t> за законом </a:t>
            </a:r>
            <a:r>
              <a:rPr lang="ru-RU" sz="2000" dirty="0" err="1"/>
              <a:t>ґрунтується</a:t>
            </a:r>
            <a:r>
              <a:rPr lang="ru-RU" sz="2000" dirty="0"/>
              <a:t> на </a:t>
            </a:r>
            <a:r>
              <a:rPr lang="ru-RU" sz="2000" dirty="0" err="1"/>
              <a:t>презумпції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у </a:t>
            </a:r>
            <a:r>
              <a:rPr lang="ru-RU" sz="2000" dirty="0" err="1"/>
              <a:t>разі</a:t>
            </a:r>
            <a:r>
              <a:rPr lang="ru-RU" sz="2000" dirty="0"/>
              <a:t> </a:t>
            </a:r>
            <a:r>
              <a:rPr lang="ru-RU" sz="2000" dirty="0" err="1"/>
              <a:t>висловлення</a:t>
            </a:r>
            <a:r>
              <a:rPr lang="ru-RU" sz="2000" dirty="0"/>
              <a:t> </a:t>
            </a:r>
            <a:r>
              <a:rPr lang="ru-RU" sz="2000" dirty="0" err="1"/>
              <a:t>своєї</a:t>
            </a:r>
            <a:r>
              <a:rPr lang="ru-RU" sz="2000" dirty="0"/>
              <a:t> </a:t>
            </a:r>
            <a:r>
              <a:rPr lang="ru-RU" sz="2000" dirty="0" err="1"/>
              <a:t>волі</a:t>
            </a:r>
            <a:r>
              <a:rPr lang="ru-RU" sz="2000" dirty="0"/>
              <a:t> </a:t>
            </a:r>
            <a:r>
              <a:rPr lang="ru-RU" sz="2000" dirty="0" err="1"/>
              <a:t>спадкодавець</a:t>
            </a:r>
            <a:r>
              <a:rPr lang="ru-RU" sz="2000" dirty="0"/>
              <a:t> </a:t>
            </a:r>
            <a:r>
              <a:rPr lang="ru-RU" sz="2000" dirty="0" err="1"/>
              <a:t>залишив</a:t>
            </a:r>
            <a:r>
              <a:rPr lang="ru-RU" sz="2000" dirty="0"/>
              <a:t> би </a:t>
            </a:r>
            <a:r>
              <a:rPr lang="ru-RU" sz="2000" dirty="0" err="1"/>
              <a:t>спадкове</a:t>
            </a:r>
            <a:r>
              <a:rPr lang="ru-RU" sz="2000" dirty="0"/>
              <a:t> </a:t>
            </a:r>
            <a:r>
              <a:rPr lang="ru-RU" sz="2000" dirty="0" err="1"/>
              <a:t>майно</a:t>
            </a:r>
            <a:r>
              <a:rPr lang="ru-RU" sz="2000" dirty="0"/>
              <a:t> </a:t>
            </a:r>
            <a:r>
              <a:rPr lang="ru-RU" sz="2000" dirty="0" err="1"/>
              <a:t>найближчим</a:t>
            </a:r>
            <a:r>
              <a:rPr lang="ru-RU" sz="2000" dirty="0"/>
              <a:t> особам, </a:t>
            </a:r>
            <a:r>
              <a:rPr lang="ru-RU" sz="2000" dirty="0" err="1"/>
              <a:t>які</a:t>
            </a:r>
            <a:r>
              <a:rPr lang="ru-RU" sz="2000" dirty="0"/>
              <a:t> законом </a:t>
            </a:r>
            <a:r>
              <a:rPr lang="ru-RU" sz="2000" dirty="0" err="1"/>
              <a:t>об’єднані</a:t>
            </a:r>
            <a:r>
              <a:rPr lang="ru-RU" sz="2000" dirty="0"/>
              <a:t> в </a:t>
            </a:r>
            <a:r>
              <a:rPr lang="ru-RU" sz="2000" dirty="0" err="1"/>
              <a:t>певні</a:t>
            </a:r>
            <a:r>
              <a:rPr lang="ru-RU" sz="2000" dirty="0"/>
              <a:t> </a:t>
            </a:r>
            <a:r>
              <a:rPr lang="ru-RU" sz="2000" dirty="0" err="1"/>
              <a:t>черги</a:t>
            </a:r>
            <a:r>
              <a:rPr lang="ru-RU" sz="2000" dirty="0"/>
              <a:t>, </a:t>
            </a:r>
            <a:r>
              <a:rPr lang="ru-RU" sz="2000" dirty="0" err="1"/>
              <a:t>залежно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близькості</a:t>
            </a:r>
            <a:r>
              <a:rPr lang="ru-RU" sz="2000" dirty="0"/>
              <a:t> </a:t>
            </a:r>
            <a:r>
              <a:rPr lang="ru-RU" sz="2000" dirty="0" err="1"/>
              <a:t>родинних</a:t>
            </a:r>
            <a:r>
              <a:rPr lang="ru-RU" sz="2000" dirty="0"/>
              <a:t> </a:t>
            </a:r>
            <a:r>
              <a:rPr lang="ru-RU" sz="2000" dirty="0" err="1"/>
              <a:t>зв’язків</a:t>
            </a:r>
            <a:r>
              <a:rPr lang="ru-RU" sz="2000" dirty="0"/>
              <a:t> за </a:t>
            </a:r>
            <a:r>
              <a:rPr lang="ru-RU" sz="2000" dirty="0" err="1"/>
              <a:t>походженням</a:t>
            </a:r>
            <a:r>
              <a:rPr lang="ru-RU" sz="2000" dirty="0"/>
              <a:t>, </a:t>
            </a:r>
            <a:r>
              <a:rPr lang="ru-RU" sz="2000" dirty="0" err="1"/>
              <a:t>шлюбних</a:t>
            </a:r>
            <a:r>
              <a:rPr lang="ru-RU" sz="2000" dirty="0"/>
              <a:t> </a:t>
            </a:r>
            <a:r>
              <a:rPr lang="ru-RU" sz="2000" dirty="0" err="1"/>
              <a:t>відносин</a:t>
            </a:r>
            <a:r>
              <a:rPr lang="ru-RU" sz="2000" dirty="0"/>
              <a:t>, </a:t>
            </a:r>
            <a:r>
              <a:rPr lang="ru-RU" sz="2000" dirty="0" err="1"/>
              <a:t>усиновлення</a:t>
            </a:r>
            <a:r>
              <a:rPr lang="ru-RU" sz="2000" dirty="0"/>
              <a:t>, </a:t>
            </a:r>
            <a:r>
              <a:rPr lang="ru-RU" sz="2000" dirty="0" err="1"/>
              <a:t>надання</a:t>
            </a:r>
            <a:r>
              <a:rPr lang="ru-RU" sz="2000" dirty="0"/>
              <a:t> </a:t>
            </a:r>
            <a:r>
              <a:rPr lang="ru-RU" sz="2000" dirty="0" err="1"/>
              <a:t>утримання</a:t>
            </a:r>
            <a:r>
              <a:rPr lang="ru-RU" sz="2000" dirty="0"/>
              <a:t> </a:t>
            </a:r>
            <a:r>
              <a:rPr lang="ru-RU" sz="2000" dirty="0" err="1"/>
              <a:t>спадкодавцю</a:t>
            </a:r>
            <a:r>
              <a:rPr lang="ru-RU" sz="2000" dirty="0"/>
              <a:t>, </a:t>
            </a:r>
            <a:r>
              <a:rPr lang="ru-RU" sz="2000" dirty="0" err="1"/>
              <a:t>перебування</a:t>
            </a:r>
            <a:r>
              <a:rPr lang="ru-RU" sz="2000" dirty="0"/>
              <a:t> на </a:t>
            </a:r>
            <a:r>
              <a:rPr lang="ru-RU" sz="2000" dirty="0" err="1"/>
              <a:t>утриманні</a:t>
            </a:r>
            <a:r>
              <a:rPr lang="ru-RU" sz="2000" dirty="0"/>
              <a:t> </a:t>
            </a:r>
            <a:r>
              <a:rPr lang="ru-RU" sz="2000" dirty="0" err="1"/>
              <a:t>спадкодавця</a:t>
            </a:r>
            <a:r>
              <a:rPr lang="ru-RU" sz="2000" dirty="0"/>
              <a:t>, </a:t>
            </a:r>
            <a:r>
              <a:rPr lang="ru-RU" sz="2000" dirty="0" err="1"/>
              <a:t>спільного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. </a:t>
            </a:r>
            <a:endParaRPr lang="en-US" sz="2000" dirty="0"/>
          </a:p>
          <a:p>
            <a:r>
              <a:rPr lang="ru-RU" sz="2000" dirty="0" err="1"/>
              <a:t>Залежно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цих</a:t>
            </a:r>
            <a:r>
              <a:rPr lang="ru-RU" sz="2000" dirty="0"/>
              <a:t> </a:t>
            </a:r>
            <a:r>
              <a:rPr lang="ru-RU" sz="2000" dirty="0" err="1"/>
              <a:t>критеріїв</a:t>
            </a:r>
            <a:r>
              <a:rPr lang="ru-RU" sz="2000" dirty="0"/>
              <a:t> законом </a:t>
            </a:r>
            <a:r>
              <a:rPr lang="ru-RU" sz="2000" dirty="0" err="1"/>
              <a:t>встановлено</a:t>
            </a:r>
            <a:r>
              <a:rPr lang="ru-RU" sz="2000" dirty="0"/>
              <a:t> </a:t>
            </a:r>
            <a:r>
              <a:rPr lang="ru-RU" sz="2000" dirty="0" err="1"/>
              <a:t>відповідні</a:t>
            </a:r>
            <a:r>
              <a:rPr lang="ru-RU" sz="2000" dirty="0"/>
              <a:t> </a:t>
            </a:r>
            <a:r>
              <a:rPr lang="ru-RU" sz="2000" dirty="0" err="1"/>
              <a:t>черги</a:t>
            </a:r>
            <a:r>
              <a:rPr lang="ru-RU" sz="2000" dirty="0"/>
              <a:t> </a:t>
            </a:r>
            <a:r>
              <a:rPr lang="ru-RU" sz="2000" dirty="0" err="1"/>
              <a:t>спадкоємців</a:t>
            </a:r>
            <a:r>
              <a:rPr lang="ru-RU" sz="2000" dirty="0"/>
              <a:t>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834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</a:t>
            </a:r>
            <a:r>
              <a:rPr lang="ru-RU" dirty="0" err="1" smtClean="0"/>
              <a:t>Юридичний</a:t>
            </a:r>
            <a:r>
              <a:rPr lang="ru-RU" dirty="0" smtClean="0"/>
              <a:t> </a:t>
            </a:r>
            <a:r>
              <a:rPr lang="ru-RU" dirty="0"/>
              <a:t>склад </a:t>
            </a:r>
            <a:r>
              <a:rPr lang="ru-RU" dirty="0" err="1"/>
              <a:t>спадкування</a:t>
            </a:r>
            <a:r>
              <a:rPr lang="ru-RU" dirty="0"/>
              <a:t> за законом.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err="1"/>
              <a:t>Спадкування</a:t>
            </a:r>
            <a:r>
              <a:rPr lang="ru-RU" sz="2000" dirty="0"/>
              <a:t> </a:t>
            </a:r>
            <a:r>
              <a:rPr lang="ru-RU" sz="2000" dirty="0" err="1"/>
              <a:t>здійснюється</a:t>
            </a:r>
            <a:r>
              <a:rPr lang="ru-RU" sz="2000" dirty="0"/>
              <a:t> </a:t>
            </a:r>
            <a:r>
              <a:rPr lang="ru-RU" sz="2000" dirty="0" err="1"/>
              <a:t>двома</a:t>
            </a:r>
            <a:r>
              <a:rPr lang="ru-RU" sz="2000" dirty="0"/>
              <a:t> шляхами: за </a:t>
            </a:r>
            <a:r>
              <a:rPr lang="ru-RU" sz="2000" dirty="0" err="1"/>
              <a:t>заповітом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за законом (ст. 1217 ЦК </a:t>
            </a:r>
            <a:r>
              <a:rPr lang="ru-RU" sz="2000" dirty="0" err="1"/>
              <a:t>України</a:t>
            </a:r>
            <a:r>
              <a:rPr lang="ru-RU" sz="2000" dirty="0"/>
              <a:t>). </a:t>
            </a:r>
            <a:r>
              <a:rPr lang="ru-RU" sz="2000" dirty="0" err="1"/>
              <a:t>Однак</a:t>
            </a:r>
            <a:r>
              <a:rPr lang="ru-RU" sz="2000" dirty="0"/>
              <a:t> </a:t>
            </a:r>
            <a:r>
              <a:rPr lang="ru-RU" sz="2000" dirty="0" err="1"/>
              <a:t>зрозуміло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підстави</a:t>
            </a:r>
            <a:r>
              <a:rPr lang="ru-RU" sz="2000" dirty="0"/>
              <a:t> </a:t>
            </a:r>
            <a:r>
              <a:rPr lang="ru-RU" sz="2000" dirty="0" err="1"/>
              <a:t>спадкування</a:t>
            </a:r>
            <a:r>
              <a:rPr lang="ru-RU" sz="2000" dirty="0"/>
              <a:t> не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протиставляти</a:t>
            </a:r>
            <a:r>
              <a:rPr lang="ru-RU" sz="2000" dirty="0"/>
              <a:t>. </a:t>
            </a:r>
            <a:r>
              <a:rPr lang="ru-RU" sz="2000" dirty="0" err="1"/>
              <a:t>Крім</a:t>
            </a:r>
            <a:r>
              <a:rPr lang="ru-RU" sz="2000" dirty="0"/>
              <a:t> того, для </a:t>
            </a:r>
            <a:r>
              <a:rPr lang="ru-RU" sz="2000" dirty="0" err="1"/>
              <a:t>спадкування</a:t>
            </a:r>
            <a:r>
              <a:rPr lang="ru-RU" sz="2000" dirty="0"/>
              <a:t> не </a:t>
            </a:r>
            <a:r>
              <a:rPr lang="ru-RU" sz="2000" dirty="0" err="1"/>
              <a:t>тільки</a:t>
            </a:r>
            <a:r>
              <a:rPr lang="ru-RU" sz="2000" dirty="0"/>
              <a:t> за </a:t>
            </a:r>
            <a:r>
              <a:rPr lang="ru-RU" sz="2000" dirty="0" err="1"/>
              <a:t>заповітом</a:t>
            </a:r>
            <a:r>
              <a:rPr lang="ru-RU" sz="2000" dirty="0"/>
              <a:t>, а й за законом </a:t>
            </a:r>
            <a:r>
              <a:rPr lang="ru-RU" sz="2000" dirty="0" err="1"/>
              <a:t>потрібна</a:t>
            </a:r>
            <a:r>
              <a:rPr lang="ru-RU" sz="2000" dirty="0"/>
              <a:t> </a:t>
            </a:r>
            <a:r>
              <a:rPr lang="ru-RU" sz="2000" dirty="0" err="1"/>
              <a:t>ціла</a:t>
            </a:r>
            <a:r>
              <a:rPr lang="ru-RU" sz="2000" dirty="0"/>
              <a:t> низка </a:t>
            </a:r>
            <a:r>
              <a:rPr lang="ru-RU" sz="2000" dirty="0" err="1"/>
              <a:t>передбачених</a:t>
            </a:r>
            <a:r>
              <a:rPr lang="ru-RU" sz="2000" dirty="0"/>
              <a:t> законом </a:t>
            </a:r>
            <a:r>
              <a:rPr lang="ru-RU" sz="2000" dirty="0" err="1"/>
              <a:t>юридичних</a:t>
            </a:r>
            <a:r>
              <a:rPr lang="ru-RU" sz="2000" dirty="0"/>
              <a:t> </a:t>
            </a:r>
            <a:r>
              <a:rPr lang="ru-RU" sz="2000" dirty="0" err="1"/>
              <a:t>фактів</a:t>
            </a:r>
            <a:r>
              <a:rPr lang="ru-RU" sz="2000" dirty="0"/>
              <a:t>.  </a:t>
            </a:r>
            <a:endParaRPr lang="en-US" sz="2000" dirty="0"/>
          </a:p>
          <a:p>
            <a:r>
              <a:rPr lang="ru-RU" sz="2000" dirty="0" err="1"/>
              <a:t>Підставою</a:t>
            </a:r>
            <a:r>
              <a:rPr lang="ru-RU" sz="2000" dirty="0"/>
              <a:t> </a:t>
            </a:r>
            <a:r>
              <a:rPr lang="ru-RU" sz="2000" dirty="0" err="1"/>
              <a:t>виникнення</a:t>
            </a:r>
            <a:r>
              <a:rPr lang="ru-RU" sz="2000" dirty="0"/>
              <a:t> </a:t>
            </a:r>
            <a:r>
              <a:rPr lang="ru-RU" sz="2000" dirty="0" err="1"/>
              <a:t>спадкування</a:t>
            </a:r>
            <a:r>
              <a:rPr lang="ru-RU" sz="2000" dirty="0"/>
              <a:t> за </a:t>
            </a:r>
            <a:r>
              <a:rPr lang="ru-RU" sz="2000" dirty="0" err="1"/>
              <a:t>заповітом</a:t>
            </a:r>
            <a:r>
              <a:rPr lang="ru-RU" sz="2000" dirty="0"/>
              <a:t> є </a:t>
            </a:r>
            <a:r>
              <a:rPr lang="ru-RU" sz="2000" dirty="0" err="1"/>
              <a:t>юридичний</a:t>
            </a:r>
            <a:r>
              <a:rPr lang="ru-RU" sz="2000" dirty="0"/>
              <a:t> склад - </a:t>
            </a:r>
            <a:r>
              <a:rPr lang="ru-RU" sz="2000" dirty="0" err="1"/>
              <a:t>складання</a:t>
            </a:r>
            <a:r>
              <a:rPr lang="ru-RU" sz="2000" dirty="0"/>
              <a:t> </a:t>
            </a:r>
            <a:r>
              <a:rPr lang="ru-RU" sz="2000" dirty="0" err="1"/>
              <a:t>заповіту</a:t>
            </a:r>
            <a:r>
              <a:rPr lang="ru-RU" sz="2000" dirty="0"/>
              <a:t>, смерть </a:t>
            </a:r>
            <a:r>
              <a:rPr lang="ru-RU" sz="2000" dirty="0" err="1"/>
              <a:t>спадкодавця</a:t>
            </a:r>
            <a:r>
              <a:rPr lang="ru-RU" sz="2000" dirty="0"/>
              <a:t>, </a:t>
            </a:r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, </a:t>
            </a:r>
            <a:r>
              <a:rPr lang="ru-RU" sz="2000" dirty="0" err="1"/>
              <a:t>прийняття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. </a:t>
            </a:r>
            <a:r>
              <a:rPr lang="ru-RU" sz="2000" dirty="0" err="1"/>
              <a:t>Осіб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закликаються</a:t>
            </a:r>
            <a:r>
              <a:rPr lang="ru-RU" sz="2000" dirty="0"/>
              <a:t> до </a:t>
            </a:r>
            <a:r>
              <a:rPr lang="ru-RU" sz="2000" dirty="0" err="1"/>
              <a:t>спадкування</a:t>
            </a:r>
            <a:r>
              <a:rPr lang="ru-RU" sz="2000" dirty="0"/>
              <a:t> в </a:t>
            </a:r>
            <a:r>
              <a:rPr lang="ru-RU" sz="2000" dirty="0" err="1"/>
              <a:t>цьому</a:t>
            </a:r>
            <a:r>
              <a:rPr lang="ru-RU" sz="2000" dirty="0"/>
              <a:t> </a:t>
            </a:r>
            <a:r>
              <a:rPr lang="ru-RU" sz="2000" dirty="0" err="1"/>
              <a:t>випадку</a:t>
            </a:r>
            <a:r>
              <a:rPr lang="ru-RU" sz="2000" dirty="0"/>
              <a:t>, </a:t>
            </a:r>
            <a:r>
              <a:rPr lang="ru-RU" sz="2000" dirty="0" err="1"/>
              <a:t>визначає</a:t>
            </a:r>
            <a:r>
              <a:rPr lang="ru-RU" sz="2000" dirty="0"/>
              <a:t> у </a:t>
            </a:r>
            <a:r>
              <a:rPr lang="ru-RU" sz="2000" dirty="0" err="1"/>
              <a:t>своєму</a:t>
            </a:r>
            <a:r>
              <a:rPr lang="ru-RU" sz="2000" dirty="0"/>
              <a:t> </a:t>
            </a:r>
            <a:r>
              <a:rPr lang="ru-RU" sz="2000" dirty="0" err="1"/>
              <a:t>заповіті</a:t>
            </a:r>
            <a:r>
              <a:rPr lang="ru-RU" sz="2000" dirty="0"/>
              <a:t> </a:t>
            </a:r>
            <a:r>
              <a:rPr lang="ru-RU" sz="2000" dirty="0" err="1"/>
              <a:t>спадкодавець</a:t>
            </a:r>
            <a:r>
              <a:rPr lang="ru-RU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046759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Перехід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до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обумовлений</a:t>
            </a:r>
            <a:r>
              <a:rPr lang="ru-RU" dirty="0"/>
              <a:t> такими </a:t>
            </a:r>
            <a:r>
              <a:rPr lang="ru-RU" dirty="0" err="1"/>
              <a:t>обставинами</a:t>
            </a:r>
            <a:r>
              <a:rPr lang="ru-RU" dirty="0"/>
              <a:t>, як </a:t>
            </a:r>
            <a:r>
              <a:rPr lang="ru-RU" dirty="0" err="1"/>
              <a:t>відсутність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попередньої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,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неприйняття</a:t>
            </a:r>
            <a:r>
              <a:rPr lang="ru-RU" dirty="0"/>
              <a:t> ними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відмова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(ч. 2 ст. 1258 ЦК </a:t>
            </a:r>
            <a:r>
              <a:rPr lang="ru-RU" dirty="0" err="1" smtClean="0"/>
              <a:t>України</a:t>
            </a:r>
            <a:r>
              <a:rPr lang="ru-RU" dirty="0"/>
              <a:t>).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150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Стаття</a:t>
            </a:r>
            <a:r>
              <a:rPr lang="ru-RU" b="1" dirty="0" smtClean="0"/>
              <a:t> </a:t>
            </a:r>
            <a:r>
              <a:rPr lang="ru-RU" b="1" dirty="0"/>
              <a:t>1260.</a:t>
            </a:r>
            <a:r>
              <a:rPr lang="ru-RU" dirty="0"/>
              <a:t> 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усиновленими</a:t>
            </a:r>
            <a:r>
              <a:rPr lang="ru-RU" dirty="0"/>
              <a:t> та </a:t>
            </a:r>
            <a:r>
              <a:rPr lang="ru-RU" dirty="0" err="1"/>
              <a:t>усиновлювачами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1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законом </a:t>
            </a:r>
            <a:r>
              <a:rPr lang="ru-RU" dirty="0" err="1"/>
              <a:t>усиновлений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нащадки</a:t>
            </a:r>
            <a:r>
              <a:rPr lang="ru-RU" dirty="0"/>
              <a:t>, з одного боку, та </a:t>
            </a:r>
            <a:r>
              <a:rPr lang="ru-RU" dirty="0" err="1"/>
              <a:t>усиновлювач</a:t>
            </a:r>
            <a:r>
              <a:rPr lang="ru-RU" dirty="0"/>
              <a:t> і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родичі</a:t>
            </a:r>
            <a:r>
              <a:rPr lang="ru-RU" dirty="0"/>
              <a:t> - з другого, </a:t>
            </a:r>
            <a:r>
              <a:rPr lang="ru-RU" dirty="0" err="1"/>
              <a:t>прирівнюються</a:t>
            </a:r>
            <a:r>
              <a:rPr lang="ru-RU" dirty="0"/>
              <a:t> до </a:t>
            </a:r>
            <a:r>
              <a:rPr lang="ru-RU" dirty="0" err="1"/>
              <a:t>родичів</a:t>
            </a:r>
            <a:r>
              <a:rPr lang="ru-RU" dirty="0"/>
              <a:t> за </a:t>
            </a:r>
            <a:r>
              <a:rPr lang="ru-RU" dirty="0" err="1"/>
              <a:t>походженням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Усиновлений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нащадки</a:t>
            </a:r>
            <a:r>
              <a:rPr lang="ru-RU" dirty="0"/>
              <a:t> не </a:t>
            </a:r>
            <a:r>
              <a:rPr lang="ru-RU" dirty="0" err="1"/>
              <a:t>спадкують</a:t>
            </a:r>
            <a:r>
              <a:rPr lang="ru-RU" dirty="0"/>
              <a:t> за законом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</a:t>
            </a:r>
            <a:r>
              <a:rPr lang="ru-RU" dirty="0" err="1"/>
              <a:t>усиновленого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родичів</a:t>
            </a:r>
            <a:r>
              <a:rPr lang="ru-RU" dirty="0"/>
              <a:t> за </a:t>
            </a:r>
            <a:r>
              <a:rPr lang="ru-RU" dirty="0" err="1"/>
              <a:t>походженням</a:t>
            </a:r>
            <a:r>
              <a:rPr lang="ru-RU" dirty="0"/>
              <a:t> по </a:t>
            </a:r>
            <a:r>
              <a:rPr lang="ru-RU" dirty="0" err="1"/>
              <a:t>висхідній</a:t>
            </a:r>
            <a:r>
              <a:rPr lang="ru-RU" dirty="0"/>
              <a:t> </a:t>
            </a:r>
            <a:r>
              <a:rPr lang="ru-RU" dirty="0" err="1"/>
              <a:t>лінії</a:t>
            </a:r>
            <a:r>
              <a:rPr lang="ru-RU" dirty="0"/>
              <a:t>.</a:t>
            </a:r>
          </a:p>
          <a:p>
            <a:r>
              <a:rPr lang="ru-RU" dirty="0"/>
              <a:t>Батьки </a:t>
            </a:r>
            <a:r>
              <a:rPr lang="ru-RU" dirty="0" err="1"/>
              <a:t>усиновленого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родичі</a:t>
            </a:r>
            <a:r>
              <a:rPr lang="ru-RU" dirty="0"/>
              <a:t> за </a:t>
            </a:r>
            <a:r>
              <a:rPr lang="ru-RU" dirty="0" err="1"/>
              <a:t>походженням</a:t>
            </a:r>
            <a:r>
              <a:rPr lang="ru-RU" dirty="0"/>
              <a:t> по </a:t>
            </a:r>
            <a:r>
              <a:rPr lang="ru-RU" dirty="0" err="1"/>
              <a:t>висхідній</a:t>
            </a:r>
            <a:r>
              <a:rPr lang="ru-RU" dirty="0"/>
              <a:t> </a:t>
            </a:r>
            <a:r>
              <a:rPr lang="ru-RU" dirty="0" err="1"/>
              <a:t>лінії</a:t>
            </a:r>
            <a:r>
              <a:rPr lang="ru-RU" dirty="0"/>
              <a:t> не </a:t>
            </a:r>
            <a:r>
              <a:rPr lang="ru-RU" dirty="0" err="1"/>
              <a:t>спадкують</a:t>
            </a:r>
            <a:r>
              <a:rPr lang="ru-RU" dirty="0"/>
              <a:t> за законом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усиновленого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нащадків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 про </a:t>
            </a:r>
            <a:r>
              <a:rPr lang="ru-RU" dirty="0" err="1"/>
              <a:t>усиновлення</a:t>
            </a:r>
            <a:r>
              <a:rPr lang="ru-RU" dirty="0"/>
              <a:t> </a:t>
            </a:r>
            <a:r>
              <a:rPr lang="ru-RU" dirty="0" err="1"/>
              <a:t>збережений</a:t>
            </a:r>
            <a:r>
              <a:rPr lang="ru-RU" dirty="0"/>
              <a:t> </a:t>
            </a:r>
            <a:r>
              <a:rPr lang="ru-RU" dirty="0" err="1"/>
              <a:t>правовий</a:t>
            </a:r>
            <a:r>
              <a:rPr lang="ru-RU" dirty="0"/>
              <a:t> </a:t>
            </a:r>
            <a:r>
              <a:rPr lang="ru-RU" dirty="0" err="1"/>
              <a:t>зв'язок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усиновленим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бабою, </a:t>
            </a:r>
            <a:r>
              <a:rPr lang="ru-RU" dirty="0" err="1"/>
              <a:t>дідом</a:t>
            </a:r>
            <a:r>
              <a:rPr lang="ru-RU" dirty="0"/>
              <a:t>, братом та сестрою за </a:t>
            </a:r>
            <a:r>
              <a:rPr lang="ru-RU" dirty="0" err="1"/>
              <a:t>походженням</a:t>
            </a:r>
            <a:r>
              <a:rPr lang="ru-RU" dirty="0"/>
              <a:t>, то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баби</a:t>
            </a:r>
            <a:r>
              <a:rPr lang="ru-RU" dirty="0"/>
              <a:t>, </a:t>
            </a:r>
            <a:r>
              <a:rPr lang="ru-RU" dirty="0" err="1"/>
              <a:t>діда</a:t>
            </a:r>
            <a:r>
              <a:rPr lang="ru-RU" dirty="0"/>
              <a:t> за </a:t>
            </a:r>
            <a:r>
              <a:rPr lang="ru-RU" dirty="0" err="1"/>
              <a:t>походженням</a:t>
            </a:r>
            <a:r>
              <a:rPr lang="ru-RU" dirty="0"/>
              <a:t> </a:t>
            </a:r>
            <a:r>
              <a:rPr lang="ru-RU" dirty="0" err="1"/>
              <a:t>усиновлений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за правом </a:t>
            </a:r>
            <a:r>
              <a:rPr lang="ru-RU" dirty="0" err="1"/>
              <a:t>представлення</a:t>
            </a:r>
            <a:r>
              <a:rPr lang="ru-RU" dirty="0"/>
              <a:t>, а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брата, </a:t>
            </a:r>
            <a:r>
              <a:rPr lang="ru-RU" dirty="0" err="1"/>
              <a:t>сестри</a:t>
            </a:r>
            <a:r>
              <a:rPr lang="ru-RU" dirty="0"/>
              <a:t> за </a:t>
            </a:r>
            <a:r>
              <a:rPr lang="ru-RU" dirty="0" err="1"/>
              <a:t>походженням</a:t>
            </a:r>
            <a:r>
              <a:rPr lang="ru-RU" dirty="0"/>
              <a:t> -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як </a:t>
            </a:r>
            <a:r>
              <a:rPr lang="ru-RU" dirty="0" err="1"/>
              <a:t>спадкоємець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усиновленого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баба, </a:t>
            </a:r>
            <a:r>
              <a:rPr lang="ru-RU" dirty="0" err="1"/>
              <a:t>дід</a:t>
            </a:r>
            <a:r>
              <a:rPr lang="ru-RU" dirty="0"/>
              <a:t>, брат, сестра за </a:t>
            </a:r>
            <a:r>
              <a:rPr lang="ru-RU" dirty="0" err="1"/>
              <a:t>походженням</a:t>
            </a:r>
            <a:r>
              <a:rPr lang="ru-RU" dirty="0"/>
              <a:t>, з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збережений</a:t>
            </a:r>
            <a:r>
              <a:rPr lang="ru-RU" dirty="0"/>
              <a:t> </a:t>
            </a:r>
            <a:r>
              <a:rPr lang="ru-RU" dirty="0" err="1"/>
              <a:t>правовий</a:t>
            </a:r>
            <a:r>
              <a:rPr lang="ru-RU" dirty="0"/>
              <a:t> </a:t>
            </a:r>
            <a:r>
              <a:rPr lang="ru-RU" dirty="0" err="1"/>
              <a:t>зв'язок</a:t>
            </a:r>
            <a:r>
              <a:rPr lang="ru-RU" dirty="0"/>
              <a:t>, </a:t>
            </a:r>
            <a:r>
              <a:rPr lang="ru-RU" dirty="0" err="1"/>
              <a:t>спадкують</a:t>
            </a:r>
            <a:r>
              <a:rPr lang="ru-RU" dirty="0"/>
              <a:t> на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підставах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8186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Перша черга.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000" dirty="0"/>
              <a:t>Право на </a:t>
            </a:r>
            <a:r>
              <a:rPr lang="ru-RU" sz="2000" dirty="0" err="1"/>
              <a:t>спадкування</a:t>
            </a:r>
            <a:r>
              <a:rPr lang="ru-RU" sz="2000" dirty="0"/>
              <a:t> за законом </a:t>
            </a:r>
            <a:r>
              <a:rPr lang="ru-RU" sz="2000" dirty="0" err="1"/>
              <a:t>мають</a:t>
            </a:r>
            <a:r>
              <a:rPr lang="ru-RU" sz="2000" dirty="0"/>
              <a:t> </a:t>
            </a:r>
            <a:r>
              <a:rPr lang="ru-RU" sz="2000" dirty="0" err="1"/>
              <a:t>діти</a:t>
            </a:r>
            <a:r>
              <a:rPr lang="ru-RU" sz="2000" dirty="0"/>
              <a:t> </a:t>
            </a:r>
            <a:r>
              <a:rPr lang="ru-RU" sz="2000" dirty="0" err="1"/>
              <a:t>спадкодавця</a:t>
            </a:r>
            <a:r>
              <a:rPr lang="ru-RU" sz="2000" dirty="0"/>
              <a:t>, у тому </a:t>
            </a:r>
            <a:r>
              <a:rPr lang="ru-RU" sz="2000" dirty="0" err="1"/>
              <a:t>числі</a:t>
            </a:r>
            <a:r>
              <a:rPr lang="ru-RU" sz="2000" dirty="0"/>
              <a:t> </a:t>
            </a:r>
            <a:r>
              <a:rPr lang="ru-RU" sz="2000" dirty="0" err="1"/>
              <a:t>зачаті</a:t>
            </a:r>
            <a:r>
              <a:rPr lang="ru-RU" sz="2000" dirty="0"/>
              <a:t> за </a:t>
            </a:r>
            <a:r>
              <a:rPr lang="ru-RU" sz="2000" dirty="0" err="1"/>
              <a:t>життя</a:t>
            </a:r>
            <a:r>
              <a:rPr lang="ru-RU" sz="2000" dirty="0"/>
              <a:t> </a:t>
            </a:r>
            <a:r>
              <a:rPr lang="ru-RU" sz="2000" dirty="0" err="1"/>
              <a:t>спадкодавця</a:t>
            </a:r>
            <a:r>
              <a:rPr lang="ru-RU" sz="2000" dirty="0"/>
              <a:t> та </a:t>
            </a:r>
            <a:r>
              <a:rPr lang="ru-RU" sz="2000" dirty="0" err="1"/>
              <a:t>народжені</a:t>
            </a:r>
            <a:r>
              <a:rPr lang="ru-RU" sz="2000" dirty="0"/>
              <a:t>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, той з </a:t>
            </a:r>
            <a:r>
              <a:rPr lang="ru-RU" sz="2000" dirty="0" err="1"/>
              <a:t>подружжя</a:t>
            </a:r>
            <a:r>
              <a:rPr lang="ru-RU" sz="2000" dirty="0"/>
              <a:t>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пережив, та батьки (ст. 1261 ЦК </a:t>
            </a:r>
            <a:r>
              <a:rPr lang="ru-RU" sz="2000" dirty="0" err="1"/>
              <a:t>України</a:t>
            </a:r>
            <a:r>
              <a:rPr lang="ru-RU" sz="2000" dirty="0"/>
              <a:t>). У </a:t>
            </a:r>
            <a:r>
              <a:rPr lang="ru-RU" sz="2000" dirty="0" err="1"/>
              <a:t>цій</a:t>
            </a:r>
            <a:r>
              <a:rPr lang="ru-RU" sz="2000" dirty="0"/>
              <a:t> </a:t>
            </a:r>
            <a:r>
              <a:rPr lang="ru-RU" sz="2000" dirty="0" err="1"/>
              <a:t>нормі</a:t>
            </a:r>
            <a:r>
              <a:rPr lang="ru-RU" sz="2000" dirty="0"/>
              <a:t> </a:t>
            </a:r>
            <a:r>
              <a:rPr lang="ru-RU" sz="2000" dirty="0" err="1"/>
              <a:t>чітко</a:t>
            </a:r>
            <a:r>
              <a:rPr lang="ru-RU" sz="2000" dirty="0"/>
              <a:t> </a:t>
            </a:r>
            <a:r>
              <a:rPr lang="ru-RU" sz="2000" dirty="0" err="1"/>
              <a:t>визначено</a:t>
            </a:r>
            <a:r>
              <a:rPr lang="ru-RU" sz="2000" dirty="0"/>
              <a:t> </a:t>
            </a:r>
            <a:r>
              <a:rPr lang="ru-RU" sz="2000" dirty="0" err="1"/>
              <a:t>перелік</a:t>
            </a:r>
            <a:r>
              <a:rPr lang="ru-RU" sz="2000" dirty="0"/>
              <a:t> </a:t>
            </a:r>
            <a:r>
              <a:rPr lang="ru-RU" sz="2000" dirty="0" err="1"/>
              <a:t>суб'єктів</a:t>
            </a:r>
            <a:r>
              <a:rPr lang="ru-RU" sz="2000" dirty="0"/>
              <a:t>,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віднесено</a:t>
            </a:r>
            <a:r>
              <a:rPr lang="ru-RU" sz="2000" dirty="0"/>
              <a:t> до </a:t>
            </a:r>
            <a:r>
              <a:rPr lang="ru-RU" sz="2000" dirty="0" err="1"/>
              <a:t>спадкоємців</a:t>
            </a:r>
            <a:r>
              <a:rPr lang="ru-RU" sz="2000" dirty="0"/>
              <a:t> </a:t>
            </a:r>
            <a:r>
              <a:rPr lang="ru-RU" sz="2000" dirty="0" err="1"/>
              <a:t>першої</a:t>
            </a:r>
            <a:r>
              <a:rPr lang="ru-RU" sz="2000" dirty="0"/>
              <a:t> </a:t>
            </a:r>
            <a:r>
              <a:rPr lang="ru-RU" sz="2000" dirty="0" err="1"/>
              <a:t>черги</a:t>
            </a:r>
            <a:r>
              <a:rPr lang="ru-RU" sz="2000" dirty="0"/>
              <a:t>, але не </a:t>
            </a:r>
            <a:r>
              <a:rPr lang="ru-RU" sz="2000" dirty="0" err="1"/>
              <a:t>завжди</a:t>
            </a:r>
            <a:r>
              <a:rPr lang="ru-RU" sz="2000" dirty="0"/>
              <a:t> легко на </a:t>
            </a:r>
            <a:r>
              <a:rPr lang="ru-RU" sz="2000" dirty="0" err="1"/>
              <a:t>практиці</a:t>
            </a:r>
            <a:r>
              <a:rPr lang="ru-RU" sz="2000" dirty="0"/>
              <a:t> довести </a:t>
            </a:r>
            <a:r>
              <a:rPr lang="ru-RU" sz="2000" dirty="0" err="1"/>
              <a:t>родинний</a:t>
            </a:r>
            <a:r>
              <a:rPr lang="ru-RU" sz="2000" dirty="0"/>
              <a:t> </a:t>
            </a:r>
            <a:r>
              <a:rPr lang="ru-RU" sz="2000" dirty="0" err="1"/>
              <a:t>зв'язок</a:t>
            </a:r>
            <a:r>
              <a:rPr lang="ru-RU" sz="2000" dirty="0"/>
              <a:t> </a:t>
            </a:r>
            <a:r>
              <a:rPr lang="ru-RU" sz="2000" dirty="0" err="1"/>
              <a:t>між</a:t>
            </a:r>
            <a:r>
              <a:rPr lang="ru-RU" sz="2000" dirty="0"/>
              <a:t> батьками та </a:t>
            </a:r>
            <a:r>
              <a:rPr lang="ru-RU" sz="2000" dirty="0" err="1"/>
              <a:t>дітьми</a:t>
            </a:r>
            <a:r>
              <a:rPr lang="ru-RU" sz="2000" dirty="0"/>
              <a:t>. </a:t>
            </a:r>
            <a:r>
              <a:rPr lang="ru-RU" sz="2000" dirty="0" err="1"/>
              <a:t>Найпоширенішим</a:t>
            </a:r>
            <a:r>
              <a:rPr lang="ru-RU" sz="2000" dirty="0"/>
              <a:t> і </a:t>
            </a:r>
            <a:r>
              <a:rPr lang="ru-RU" sz="2000" dirty="0" err="1"/>
              <a:t>безспірним</a:t>
            </a:r>
            <a:r>
              <a:rPr lang="ru-RU" sz="2000" dirty="0"/>
              <a:t> </a:t>
            </a:r>
            <a:r>
              <a:rPr lang="ru-RU" sz="2000" dirty="0" err="1"/>
              <a:t>доказом</a:t>
            </a:r>
            <a:r>
              <a:rPr lang="ru-RU" sz="2000" dirty="0"/>
              <a:t> </a:t>
            </a:r>
            <a:r>
              <a:rPr lang="ru-RU" sz="2000" dirty="0" err="1"/>
              <a:t>батьківства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материнства для </a:t>
            </a:r>
            <a:r>
              <a:rPr lang="ru-RU" sz="2000" dirty="0" err="1"/>
              <a:t>нотаріуса</a:t>
            </a:r>
            <a:r>
              <a:rPr lang="ru-RU" sz="2000" dirty="0"/>
              <a:t> є </a:t>
            </a:r>
            <a:r>
              <a:rPr lang="ru-RU" sz="2000" dirty="0" err="1"/>
              <a:t>свідоцтво</a:t>
            </a:r>
            <a:r>
              <a:rPr lang="ru-RU" sz="2000" dirty="0"/>
              <a:t> про </a:t>
            </a:r>
            <a:r>
              <a:rPr lang="ru-RU" sz="2000" dirty="0" err="1"/>
              <a:t>народження</a:t>
            </a:r>
            <a:r>
              <a:rPr lang="ru-RU" sz="2000" dirty="0"/>
              <a:t> </a:t>
            </a:r>
            <a:r>
              <a:rPr lang="ru-RU" sz="2000" dirty="0" err="1"/>
              <a:t>дитини</a:t>
            </a:r>
            <a:r>
              <a:rPr lang="ru-RU" sz="2000" dirty="0"/>
              <a:t>, в </a:t>
            </a:r>
            <a:r>
              <a:rPr lang="ru-RU" sz="2000" dirty="0" err="1"/>
              <a:t>якому</a:t>
            </a:r>
            <a:r>
              <a:rPr lang="ru-RU" sz="2000" dirty="0"/>
              <a:t> </a:t>
            </a:r>
            <a:r>
              <a:rPr lang="ru-RU" sz="2000" dirty="0" err="1"/>
              <a:t>записані</a:t>
            </a:r>
            <a:r>
              <a:rPr lang="ru-RU" sz="2000" dirty="0"/>
              <a:t> і </a:t>
            </a:r>
            <a:r>
              <a:rPr lang="ru-RU" sz="2000" dirty="0" err="1"/>
              <a:t>батько</a:t>
            </a:r>
            <a:r>
              <a:rPr lang="ru-RU" sz="2000" dirty="0"/>
              <a:t>, і </a:t>
            </a:r>
            <a:r>
              <a:rPr lang="ru-RU" sz="2000" dirty="0" err="1"/>
              <a:t>матір</a:t>
            </a:r>
            <a:r>
              <a:rPr lang="ru-RU" sz="2000" dirty="0"/>
              <a:t>. </a:t>
            </a:r>
            <a:r>
              <a:rPr lang="ru-RU" sz="2000" dirty="0" err="1"/>
              <a:t>Якщо</a:t>
            </a:r>
            <a:r>
              <a:rPr lang="ru-RU" sz="2000" dirty="0"/>
              <a:t> особа не </a:t>
            </a:r>
            <a:r>
              <a:rPr lang="ru-RU" sz="2000" dirty="0" err="1"/>
              <a:t>може</a:t>
            </a:r>
            <a:r>
              <a:rPr lang="ru-RU" sz="2000" dirty="0"/>
              <a:t> за </a:t>
            </a:r>
            <a:r>
              <a:rPr lang="ru-RU" sz="2000" dirty="0" err="1"/>
              <a:t>допомогою</a:t>
            </a:r>
            <a:r>
              <a:rPr lang="ru-RU" sz="2000" dirty="0"/>
              <a:t> </a:t>
            </a:r>
            <a:r>
              <a:rPr lang="ru-RU" sz="2000" dirty="0" err="1"/>
              <a:t>безспірних</a:t>
            </a:r>
            <a:r>
              <a:rPr lang="ru-RU" sz="2000" dirty="0"/>
              <a:t> </a:t>
            </a:r>
            <a:r>
              <a:rPr lang="ru-RU" sz="2000" dirty="0" err="1"/>
              <a:t>доказів</a:t>
            </a:r>
            <a:r>
              <a:rPr lang="ru-RU" sz="2000" dirty="0"/>
              <a:t> </a:t>
            </a:r>
            <a:r>
              <a:rPr lang="ru-RU" sz="2000" dirty="0" err="1"/>
              <a:t>підтвердити</a:t>
            </a:r>
            <a:r>
              <a:rPr lang="ru-RU" sz="2000" dirty="0"/>
              <a:t> </a:t>
            </a:r>
            <a:r>
              <a:rPr lang="ru-RU" sz="2000" dirty="0" err="1"/>
              <a:t>своє</a:t>
            </a:r>
            <a:r>
              <a:rPr lang="ru-RU" sz="2000" dirty="0"/>
              <a:t> </a:t>
            </a:r>
            <a:r>
              <a:rPr lang="ru-RU" sz="2000" dirty="0" err="1"/>
              <a:t>походження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певних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, то </a:t>
            </a:r>
            <a:r>
              <a:rPr lang="ru-RU" sz="2000" dirty="0" err="1"/>
              <a:t>нотаріус</a:t>
            </a:r>
            <a:r>
              <a:rPr lang="ru-RU" sz="2000" dirty="0"/>
              <a:t> </a:t>
            </a:r>
            <a:r>
              <a:rPr lang="ru-RU" sz="2000" dirty="0" err="1"/>
              <a:t>відмовляє</a:t>
            </a:r>
            <a:r>
              <a:rPr lang="ru-RU" sz="2000" dirty="0"/>
              <a:t> у </a:t>
            </a:r>
            <a:r>
              <a:rPr lang="ru-RU" sz="2000" dirty="0" err="1"/>
              <a:t>визнанні</a:t>
            </a:r>
            <a:r>
              <a:rPr lang="ru-RU" sz="2000" dirty="0"/>
              <a:t> за такою особою права на </a:t>
            </a:r>
            <a:r>
              <a:rPr lang="ru-RU" sz="2000" dirty="0" err="1"/>
              <a:t>спадкування</a:t>
            </a:r>
            <a:r>
              <a:rPr lang="ru-RU" sz="2000" dirty="0"/>
              <a:t> і </a:t>
            </a:r>
            <a:r>
              <a:rPr lang="ru-RU" sz="2000" dirty="0" err="1"/>
              <a:t>пропонує</a:t>
            </a:r>
            <a:r>
              <a:rPr lang="ru-RU" sz="2000" dirty="0"/>
              <a:t> </a:t>
            </a:r>
            <a:r>
              <a:rPr lang="ru-RU" sz="2000" dirty="0" err="1"/>
              <a:t>звернутися</a:t>
            </a:r>
            <a:r>
              <a:rPr lang="ru-RU" sz="2000" dirty="0"/>
              <a:t> до суду за </a:t>
            </a:r>
            <a:r>
              <a:rPr lang="ru-RU" sz="2000" dirty="0" err="1"/>
              <a:t>встановленням</a:t>
            </a:r>
            <a:r>
              <a:rPr lang="ru-RU" sz="2000" dirty="0"/>
              <a:t> факту </a:t>
            </a:r>
            <a:r>
              <a:rPr lang="ru-RU" sz="2000" dirty="0" err="1"/>
              <a:t>родинних</a:t>
            </a:r>
            <a:r>
              <a:rPr lang="ru-RU" sz="2000" dirty="0"/>
              <a:t> </a:t>
            </a:r>
            <a:r>
              <a:rPr lang="ru-RU" sz="2000" dirty="0" err="1"/>
              <a:t>відносин</a:t>
            </a:r>
            <a:r>
              <a:rPr lang="ru-RU" sz="2000" dirty="0"/>
              <a:t>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111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У </a:t>
            </a:r>
            <a:r>
              <a:rPr lang="ru-RU" sz="2000" dirty="0" err="1"/>
              <a:t>житті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мати</a:t>
            </a:r>
            <a:r>
              <a:rPr lang="ru-RU" sz="2000" dirty="0"/>
              <a:t>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випадки</a:t>
            </a:r>
            <a:r>
              <a:rPr lang="ru-RU" sz="2000" dirty="0"/>
              <a:t>, коли у </a:t>
            </a:r>
            <a:r>
              <a:rPr lang="ru-RU" sz="2000" dirty="0" err="1"/>
              <a:t>разі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 батька (</a:t>
            </a:r>
            <a:r>
              <a:rPr lang="ru-RU" sz="2000" dirty="0" err="1"/>
              <a:t>матері</a:t>
            </a:r>
            <a:r>
              <a:rPr lang="ru-RU" sz="2000" dirty="0"/>
              <a:t>), </a:t>
            </a:r>
            <a:r>
              <a:rPr lang="ru-RU" sz="2000" dirty="0" err="1"/>
              <a:t>який</a:t>
            </a:r>
            <a:r>
              <a:rPr lang="ru-RU" sz="2000" dirty="0"/>
              <a:t> не </a:t>
            </a:r>
            <a:r>
              <a:rPr lang="ru-RU" sz="2000" dirty="0" err="1"/>
              <a:t>встиг</a:t>
            </a:r>
            <a:r>
              <a:rPr lang="ru-RU" sz="2000" dirty="0"/>
              <a:t> </a:t>
            </a:r>
            <a:r>
              <a:rPr lang="ru-RU" sz="2000" dirty="0" err="1"/>
              <a:t>зареєструвати</a:t>
            </a:r>
            <a:r>
              <a:rPr lang="ru-RU" sz="2000" dirty="0"/>
              <a:t> </a:t>
            </a:r>
            <a:r>
              <a:rPr lang="ru-RU" sz="2000" dirty="0" err="1"/>
              <a:t>дитину</a:t>
            </a:r>
            <a:r>
              <a:rPr lang="ru-RU" sz="2000" dirty="0"/>
              <a:t> на </a:t>
            </a:r>
            <a:r>
              <a:rPr lang="ru-RU" sz="2000" dirty="0" err="1"/>
              <a:t>своє</a:t>
            </a:r>
            <a:r>
              <a:rPr lang="ru-RU" sz="2000" dirty="0"/>
              <a:t> </a:t>
            </a:r>
            <a:r>
              <a:rPr lang="ru-RU" sz="2000" dirty="0" err="1"/>
              <a:t>ім'я</a:t>
            </a:r>
            <a:r>
              <a:rPr lang="ru-RU" sz="2000" dirty="0"/>
              <a:t> (</a:t>
            </a:r>
            <a:r>
              <a:rPr lang="ru-RU" sz="2000" dirty="0" err="1"/>
              <a:t>якщо</a:t>
            </a:r>
            <a:r>
              <a:rPr lang="ru-RU" sz="2000" dirty="0"/>
              <a:t> не </a:t>
            </a:r>
            <a:r>
              <a:rPr lang="ru-RU" sz="2000" dirty="0" err="1"/>
              <a:t>перебували</a:t>
            </a:r>
            <a:r>
              <a:rPr lang="ru-RU" sz="2000" dirty="0"/>
              <a:t> батьки в </a:t>
            </a:r>
            <a:r>
              <a:rPr lang="ru-RU" sz="2000" dirty="0" err="1"/>
              <a:t>шлюбі</a:t>
            </a:r>
            <a:r>
              <a:rPr lang="ru-RU" sz="2000" dirty="0"/>
              <a:t>), на </a:t>
            </a:r>
            <a:r>
              <a:rPr lang="ru-RU" sz="2000" dirty="0" err="1"/>
              <a:t>підтвердження</a:t>
            </a:r>
            <a:r>
              <a:rPr lang="ru-RU" sz="2000" dirty="0"/>
              <a:t> факту </a:t>
            </a:r>
            <a:r>
              <a:rPr lang="ru-RU" sz="2000" dirty="0" err="1"/>
              <a:t>належності</a:t>
            </a:r>
            <a:r>
              <a:rPr lang="ru-RU" sz="2000" dirty="0"/>
              <a:t> </a:t>
            </a:r>
            <a:r>
              <a:rPr lang="ru-RU" sz="2000" dirty="0" err="1"/>
              <a:t>такої</a:t>
            </a:r>
            <a:r>
              <a:rPr lang="ru-RU" sz="2000" dirty="0"/>
              <a:t> </a:t>
            </a:r>
            <a:r>
              <a:rPr lang="ru-RU" sz="2000" dirty="0" err="1"/>
              <a:t>дитини</a:t>
            </a:r>
            <a:r>
              <a:rPr lang="ru-RU" sz="2000" dirty="0"/>
              <a:t> до кола </a:t>
            </a:r>
            <a:r>
              <a:rPr lang="ru-RU" sz="2000" dirty="0" err="1"/>
              <a:t>спадкоємців</a:t>
            </a:r>
            <a:r>
              <a:rPr lang="ru-RU" sz="2000" dirty="0"/>
              <a:t> </a:t>
            </a:r>
            <a:r>
              <a:rPr lang="ru-RU" sz="2000" dirty="0" err="1"/>
              <a:t>першої</a:t>
            </a:r>
            <a:r>
              <a:rPr lang="ru-RU" sz="2000" dirty="0"/>
              <a:t> </a:t>
            </a:r>
            <a:r>
              <a:rPr lang="ru-RU" sz="2000" dirty="0" err="1"/>
              <a:t>черги</a:t>
            </a:r>
            <a:r>
              <a:rPr lang="ru-RU" sz="2000" dirty="0"/>
              <a:t> </a:t>
            </a:r>
            <a:r>
              <a:rPr lang="ru-RU" sz="2000" dirty="0" err="1"/>
              <a:t>слід</a:t>
            </a:r>
            <a:r>
              <a:rPr lang="ru-RU" sz="2000" dirty="0"/>
              <a:t> </a:t>
            </a:r>
            <a:r>
              <a:rPr lang="ru-RU" sz="2000" dirty="0" err="1"/>
              <a:t>надати</a:t>
            </a:r>
            <a:r>
              <a:rPr lang="ru-RU" sz="2000" dirty="0"/>
              <a:t> </a:t>
            </a:r>
            <a:r>
              <a:rPr lang="ru-RU" sz="2000" dirty="0" err="1"/>
              <a:t>нотаріусу</a:t>
            </a:r>
            <a:r>
              <a:rPr lang="ru-RU" sz="2000" dirty="0"/>
              <a:t> </a:t>
            </a:r>
            <a:r>
              <a:rPr lang="ru-RU" sz="2000" dirty="0" err="1"/>
              <a:t>рішення</a:t>
            </a:r>
            <a:r>
              <a:rPr lang="ru-RU" sz="2000" dirty="0"/>
              <a:t> суду про </a:t>
            </a:r>
            <a:r>
              <a:rPr lang="ru-RU" sz="2000" dirty="0" err="1"/>
              <a:t>встановлення</a:t>
            </a:r>
            <a:r>
              <a:rPr lang="ru-RU" sz="2000" dirty="0"/>
              <a:t> факту </a:t>
            </a:r>
            <a:r>
              <a:rPr lang="ru-RU" sz="2000" dirty="0" err="1"/>
              <a:t>батьківства</a:t>
            </a:r>
            <a:r>
              <a:rPr lang="ru-RU" sz="2000" dirty="0"/>
              <a:t> (материнства</a:t>
            </a:r>
            <a:r>
              <a:rPr lang="ru-RU" sz="2000" dirty="0" smtClean="0"/>
              <a:t>).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Зачата за </a:t>
            </a:r>
            <a:r>
              <a:rPr lang="ru-RU" sz="2000" dirty="0" err="1"/>
              <a:t>життя</a:t>
            </a:r>
            <a:r>
              <a:rPr lang="ru-RU" sz="2000" dirty="0"/>
              <a:t> </a:t>
            </a:r>
            <a:r>
              <a:rPr lang="ru-RU" sz="2000" dirty="0" err="1"/>
              <a:t>спадкодавця</a:t>
            </a:r>
            <a:r>
              <a:rPr lang="ru-RU" sz="2000" dirty="0"/>
              <a:t> та </a:t>
            </a:r>
            <a:r>
              <a:rPr lang="ru-RU" sz="2000" dirty="0" err="1"/>
              <a:t>народжена</a:t>
            </a:r>
            <a:r>
              <a:rPr lang="ru-RU" sz="2000" dirty="0"/>
              <a:t>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 </a:t>
            </a:r>
            <a:r>
              <a:rPr lang="ru-RU" sz="2000" dirty="0" err="1"/>
              <a:t>дитина</a:t>
            </a:r>
            <a:r>
              <a:rPr lang="ru-RU" sz="2000" dirty="0"/>
              <a:t> буде </a:t>
            </a:r>
            <a:r>
              <a:rPr lang="ru-RU" sz="2000" dirty="0" err="1"/>
              <a:t>вважатися</a:t>
            </a:r>
            <a:r>
              <a:rPr lang="ru-RU" sz="2000" dirty="0"/>
              <a:t> </a:t>
            </a:r>
            <a:r>
              <a:rPr lang="ru-RU" sz="2000" dirty="0" err="1"/>
              <a:t>дитиною</a:t>
            </a:r>
            <a:r>
              <a:rPr lang="ru-RU" sz="2000" dirty="0"/>
              <a:t> </a:t>
            </a:r>
            <a:r>
              <a:rPr lang="ru-RU" sz="2000" dirty="0" err="1"/>
              <a:t>спадкодавця</a:t>
            </a:r>
            <a:r>
              <a:rPr lang="ru-RU" sz="2000" dirty="0"/>
              <a:t>, </a:t>
            </a:r>
            <a:r>
              <a:rPr lang="ru-RU" sz="2000" dirty="0" err="1"/>
              <a:t>якщо</a:t>
            </a:r>
            <a:r>
              <a:rPr lang="ru-RU" sz="2000" dirty="0"/>
              <a:t> вона народиться </a:t>
            </a:r>
            <a:r>
              <a:rPr lang="ru-RU" sz="2000" dirty="0" err="1"/>
              <a:t>під</a:t>
            </a:r>
            <a:r>
              <a:rPr lang="ru-RU" sz="2000" dirty="0"/>
              <a:t> час </a:t>
            </a:r>
            <a:r>
              <a:rPr lang="ru-RU" sz="2000" dirty="0" err="1"/>
              <a:t>перебування</a:t>
            </a:r>
            <a:r>
              <a:rPr lang="ru-RU" sz="2000" dirty="0"/>
              <a:t> </a:t>
            </a:r>
            <a:r>
              <a:rPr lang="ru-RU" sz="2000" dirty="0" err="1"/>
              <a:t>спадкодавця</a:t>
            </a:r>
            <a:r>
              <a:rPr lang="ru-RU" sz="2000" dirty="0"/>
              <a:t> в </a:t>
            </a:r>
            <a:r>
              <a:rPr lang="ru-RU" sz="2000" dirty="0" err="1"/>
              <a:t>шлюбі</a:t>
            </a:r>
            <a:r>
              <a:rPr lang="ru-RU" sz="2000" dirty="0"/>
              <a:t> з </a:t>
            </a:r>
            <a:r>
              <a:rPr lang="ru-RU" sz="2000" dirty="0" err="1"/>
              <a:t>матір'ю</a:t>
            </a:r>
            <a:r>
              <a:rPr lang="ru-RU" sz="2000" dirty="0"/>
              <a:t> </a:t>
            </a:r>
            <a:r>
              <a:rPr lang="ru-RU" sz="2000" dirty="0" err="1"/>
              <a:t>дитини</a:t>
            </a:r>
            <a:r>
              <a:rPr lang="ru-RU" sz="2000" dirty="0"/>
              <a:t> і не </a:t>
            </a:r>
            <a:r>
              <a:rPr lang="ru-RU" sz="2000" dirty="0" err="1"/>
              <a:t>пізніше</a:t>
            </a:r>
            <a:r>
              <a:rPr lang="ru-RU" sz="2000" dirty="0"/>
              <a:t> </a:t>
            </a:r>
            <a:r>
              <a:rPr lang="ru-RU" sz="2000" dirty="0" err="1"/>
              <a:t>десятимісячного</a:t>
            </a:r>
            <a:r>
              <a:rPr lang="ru-RU" sz="2000" dirty="0"/>
              <a:t> строку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. В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випадках</a:t>
            </a:r>
            <a:r>
              <a:rPr lang="ru-RU" sz="2000" dirty="0"/>
              <a:t> </a:t>
            </a:r>
            <a:r>
              <a:rPr lang="ru-RU" sz="2000" dirty="0" err="1"/>
              <a:t>нотаріус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порадити</a:t>
            </a:r>
            <a:r>
              <a:rPr lang="ru-RU" sz="2000" dirty="0"/>
              <a:t> </a:t>
            </a:r>
            <a:r>
              <a:rPr lang="ru-RU" sz="2000" dirty="0" err="1"/>
              <a:t>матері</a:t>
            </a:r>
            <a:r>
              <a:rPr lang="ru-RU" sz="2000" dirty="0"/>
              <a:t> </a:t>
            </a:r>
            <a:r>
              <a:rPr lang="ru-RU" sz="2000" dirty="0" err="1"/>
              <a:t>дитини</a:t>
            </a:r>
            <a:r>
              <a:rPr lang="ru-RU" sz="2000" dirty="0"/>
              <a:t> </a:t>
            </a:r>
            <a:r>
              <a:rPr lang="ru-RU" sz="2000" dirty="0" err="1"/>
              <a:t>звернутися</a:t>
            </a:r>
            <a:r>
              <a:rPr lang="ru-RU" sz="2000" dirty="0"/>
              <a:t> до суду за </a:t>
            </a:r>
            <a:r>
              <a:rPr lang="ru-RU" sz="2000" dirty="0" err="1"/>
              <a:t>встановленням</a:t>
            </a:r>
            <a:r>
              <a:rPr lang="ru-RU" sz="2000" dirty="0"/>
              <a:t> факту </a:t>
            </a:r>
            <a:r>
              <a:rPr lang="ru-RU" sz="2000" dirty="0" err="1"/>
              <a:t>батьківства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937271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err="1"/>
              <a:t>Перебування</a:t>
            </a:r>
            <a:r>
              <a:rPr lang="ru-RU" sz="2000" dirty="0"/>
              <a:t> у </a:t>
            </a:r>
            <a:r>
              <a:rPr lang="ru-RU" sz="2000" dirty="0" err="1"/>
              <a:t>шлюбі</a:t>
            </a:r>
            <a:r>
              <a:rPr lang="ru-RU" sz="2000" dirty="0"/>
              <a:t> </a:t>
            </a:r>
            <a:r>
              <a:rPr lang="ru-RU" sz="2000" dirty="0" err="1"/>
              <a:t>підтверджується</a:t>
            </a:r>
            <a:r>
              <a:rPr lang="ru-RU" sz="2000" dirty="0"/>
              <a:t> </a:t>
            </a:r>
            <a:r>
              <a:rPr lang="ru-RU" sz="2000" dirty="0" err="1"/>
              <a:t>свідоцтвом</a:t>
            </a:r>
            <a:r>
              <a:rPr lang="ru-RU" sz="2000" dirty="0"/>
              <a:t> про </a:t>
            </a:r>
            <a:r>
              <a:rPr lang="ru-RU" sz="2000" dirty="0" err="1"/>
              <a:t>шлюб</a:t>
            </a:r>
            <a:r>
              <a:rPr lang="ru-RU" sz="2000" dirty="0"/>
              <a:t> та </a:t>
            </a:r>
            <a:r>
              <a:rPr lang="ru-RU" sz="2000" dirty="0" err="1"/>
              <a:t>відповідною</a:t>
            </a:r>
            <a:r>
              <a:rPr lang="ru-RU" sz="2000" dirty="0"/>
              <a:t> </a:t>
            </a:r>
            <a:r>
              <a:rPr lang="ru-RU" sz="2000" dirty="0" err="1"/>
              <a:t>відміткою</a:t>
            </a:r>
            <a:r>
              <a:rPr lang="ru-RU" sz="2000" dirty="0"/>
              <a:t> у </a:t>
            </a:r>
            <a:r>
              <a:rPr lang="ru-RU" sz="2000" dirty="0" err="1"/>
              <a:t>паспорті</a:t>
            </a:r>
            <a:r>
              <a:rPr lang="ru-RU" sz="2000" dirty="0"/>
              <a:t>. При </a:t>
            </a:r>
            <a:r>
              <a:rPr lang="ru-RU" sz="2000" dirty="0" err="1"/>
              <a:t>цьому</a:t>
            </a:r>
            <a:r>
              <a:rPr lang="ru-RU" sz="2000" dirty="0"/>
              <a:t> </a:t>
            </a:r>
            <a:r>
              <a:rPr lang="ru-RU" sz="2000" dirty="0" err="1"/>
              <a:t>фактичні</a:t>
            </a:r>
            <a:r>
              <a:rPr lang="ru-RU" sz="2000" dirty="0"/>
              <a:t> </a:t>
            </a:r>
            <a:r>
              <a:rPr lang="ru-RU" sz="2000" dirty="0" err="1"/>
              <a:t>шлюбні</a:t>
            </a:r>
            <a:r>
              <a:rPr lang="ru-RU" sz="2000" dirty="0"/>
              <a:t> </a:t>
            </a:r>
            <a:r>
              <a:rPr lang="ru-RU" sz="2000" dirty="0" err="1"/>
              <a:t>відносини</a:t>
            </a:r>
            <a:r>
              <a:rPr lang="ru-RU" sz="2000" dirty="0"/>
              <a:t> (</a:t>
            </a:r>
            <a:r>
              <a:rPr lang="ru-RU" sz="2000" dirty="0" err="1"/>
              <a:t>проживання</a:t>
            </a:r>
            <a:r>
              <a:rPr lang="ru-RU" sz="2000" dirty="0"/>
              <a:t> </a:t>
            </a:r>
            <a:r>
              <a:rPr lang="ru-RU" sz="2000" dirty="0" err="1"/>
              <a:t>однією</a:t>
            </a:r>
            <a:r>
              <a:rPr lang="ru-RU" sz="2000" dirty="0"/>
              <a:t> </a:t>
            </a:r>
            <a:r>
              <a:rPr lang="ru-RU" sz="2000" dirty="0" err="1"/>
              <a:t>сім'єю</a:t>
            </a:r>
            <a:r>
              <a:rPr lang="ru-RU" sz="2000" dirty="0"/>
              <a:t> </a:t>
            </a:r>
            <a:r>
              <a:rPr lang="ru-RU" sz="2000" dirty="0" err="1"/>
              <a:t>чоловіка</a:t>
            </a:r>
            <a:r>
              <a:rPr lang="ru-RU" sz="2000" dirty="0"/>
              <a:t> та </a:t>
            </a:r>
            <a:r>
              <a:rPr lang="ru-RU" sz="2000" dirty="0" err="1"/>
              <a:t>жінки</a:t>
            </a:r>
            <a:r>
              <a:rPr lang="ru-RU" sz="2000" dirty="0"/>
              <a:t> без </a:t>
            </a:r>
            <a:r>
              <a:rPr lang="ru-RU" sz="2000" dirty="0" err="1"/>
              <a:t>шлюбу</a:t>
            </a:r>
            <a:r>
              <a:rPr lang="ru-RU" sz="2000" dirty="0"/>
              <a:t> - п. 5 ч. 1 ст. 256 ЦПК </a:t>
            </a:r>
            <a:r>
              <a:rPr lang="ru-RU" sz="2000" dirty="0" err="1"/>
              <a:t>України</a:t>
            </a:r>
            <a:r>
              <a:rPr lang="ru-RU" sz="2000" dirty="0"/>
              <a:t>), </a:t>
            </a:r>
            <a:r>
              <a:rPr lang="ru-RU" sz="2000" dirty="0" err="1"/>
              <a:t>релігійний</a:t>
            </a:r>
            <a:r>
              <a:rPr lang="ru-RU" sz="2000" dirty="0"/>
              <a:t> </a:t>
            </a:r>
            <a:r>
              <a:rPr lang="ru-RU" sz="2000" dirty="0" err="1"/>
              <a:t>шлюб</a:t>
            </a:r>
            <a:r>
              <a:rPr lang="ru-RU" sz="2000" dirty="0"/>
              <a:t> права на </a:t>
            </a:r>
            <a:r>
              <a:rPr lang="ru-RU" sz="2000" dirty="0" err="1"/>
              <a:t>спадкування</a:t>
            </a:r>
            <a:r>
              <a:rPr lang="ru-RU" sz="2000" dirty="0"/>
              <a:t> у </a:t>
            </a:r>
            <a:r>
              <a:rPr lang="ru-RU" sz="2000" dirty="0" err="1"/>
              <a:t>першій</a:t>
            </a:r>
            <a:r>
              <a:rPr lang="ru-RU" sz="2000" dirty="0"/>
              <a:t> </a:t>
            </a:r>
            <a:r>
              <a:rPr lang="ru-RU" sz="2000" dirty="0" err="1"/>
              <a:t>черзі</a:t>
            </a:r>
            <a:r>
              <a:rPr lang="ru-RU" sz="2000" dirty="0"/>
              <a:t> </a:t>
            </a:r>
            <a:r>
              <a:rPr lang="ru-RU" sz="2000" dirty="0" err="1"/>
              <a:t>спадкоємців</a:t>
            </a:r>
            <a:r>
              <a:rPr lang="ru-RU" sz="2000" dirty="0"/>
              <a:t> не </a:t>
            </a:r>
            <a:r>
              <a:rPr lang="ru-RU" sz="2000" dirty="0" err="1"/>
              <a:t>надає</a:t>
            </a:r>
            <a:r>
              <a:rPr lang="ru-RU" sz="2000" dirty="0"/>
              <a:t>. </a:t>
            </a:r>
            <a:endParaRPr lang="en-US" sz="2000" dirty="0"/>
          </a:p>
          <a:p>
            <a:r>
              <a:rPr lang="ru-RU" sz="2000" dirty="0"/>
              <a:t>Батьки </a:t>
            </a:r>
            <a:r>
              <a:rPr lang="ru-RU" sz="2000" dirty="0" err="1"/>
              <a:t>спадкують</a:t>
            </a:r>
            <a:r>
              <a:rPr lang="ru-RU" sz="2000" dirty="0"/>
              <a:t>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 </a:t>
            </a:r>
            <a:r>
              <a:rPr lang="ru-RU" sz="2000" dirty="0" err="1"/>
              <a:t>своїх</a:t>
            </a:r>
            <a:r>
              <a:rPr lang="ru-RU" sz="2000" dirty="0"/>
              <a:t> </a:t>
            </a:r>
            <a:r>
              <a:rPr lang="ru-RU" sz="2000" dirty="0" err="1"/>
              <a:t>дітей</a:t>
            </a:r>
            <a:r>
              <a:rPr lang="ru-RU" sz="2000" dirty="0"/>
              <a:t> на </a:t>
            </a:r>
            <a:r>
              <a:rPr lang="ru-RU" sz="2000" dirty="0" err="1"/>
              <a:t>підставі</a:t>
            </a:r>
            <a:r>
              <a:rPr lang="ru-RU" sz="2000" dirty="0"/>
              <a:t> правового </a:t>
            </a:r>
            <a:r>
              <a:rPr lang="ru-RU" sz="2000" dirty="0" err="1"/>
              <a:t>зв’язку</a:t>
            </a:r>
            <a:r>
              <a:rPr lang="ru-RU" sz="2000" dirty="0"/>
              <a:t> з </a:t>
            </a:r>
            <a:r>
              <a:rPr lang="ru-RU" sz="2000" dirty="0" err="1"/>
              <a:t>дітьми</a:t>
            </a:r>
            <a:r>
              <a:rPr lang="ru-RU" sz="2000" dirty="0"/>
              <a:t>, </a:t>
            </a:r>
            <a:r>
              <a:rPr lang="ru-RU" sz="2000" dirty="0" err="1"/>
              <a:t>доказом</a:t>
            </a:r>
            <a:r>
              <a:rPr lang="ru-RU" sz="2000" dirty="0"/>
              <a:t> </a:t>
            </a:r>
            <a:r>
              <a:rPr lang="ru-RU" sz="2000" dirty="0" err="1"/>
              <a:t>чого</a:t>
            </a:r>
            <a:r>
              <a:rPr lang="ru-RU" sz="2000" dirty="0"/>
              <a:t> є </a:t>
            </a:r>
            <a:r>
              <a:rPr lang="ru-RU" sz="2000" dirty="0" err="1"/>
              <a:t>запис</a:t>
            </a:r>
            <a:r>
              <a:rPr lang="ru-RU" sz="2000" dirty="0"/>
              <a:t> про </a:t>
            </a:r>
            <a:r>
              <a:rPr lang="ru-RU" sz="2000" dirty="0" err="1"/>
              <a:t>народження</a:t>
            </a:r>
            <a:r>
              <a:rPr lang="ru-RU" sz="2000" dirty="0"/>
              <a:t> у книгах </a:t>
            </a:r>
            <a:r>
              <a:rPr lang="ru-RU" sz="2000" dirty="0" err="1"/>
              <a:t>запису</a:t>
            </a:r>
            <a:r>
              <a:rPr lang="ru-RU" sz="2000" dirty="0"/>
              <a:t> </a:t>
            </a:r>
            <a:r>
              <a:rPr lang="ru-RU" sz="2000" dirty="0" err="1"/>
              <a:t>актів</a:t>
            </a:r>
            <a:r>
              <a:rPr lang="ru-RU" sz="2000" dirty="0"/>
              <a:t> </a:t>
            </a:r>
            <a:r>
              <a:rPr lang="ru-RU" sz="2000" dirty="0" err="1"/>
              <a:t>цивільного</a:t>
            </a:r>
            <a:r>
              <a:rPr lang="ru-RU" sz="2000" dirty="0"/>
              <a:t> стану, </a:t>
            </a:r>
            <a:r>
              <a:rPr lang="ru-RU" sz="2000" dirty="0" err="1"/>
              <a:t>крім</a:t>
            </a:r>
            <a:r>
              <a:rPr lang="ru-RU" sz="2000" dirty="0"/>
              <a:t> </a:t>
            </a:r>
            <a:r>
              <a:rPr lang="ru-RU" sz="2000" dirty="0" err="1"/>
              <a:t>випадків</a:t>
            </a:r>
            <a:r>
              <a:rPr lang="ru-RU" sz="2000" dirty="0"/>
              <a:t>, </a:t>
            </a:r>
            <a:r>
              <a:rPr lang="ru-RU" sz="2000" dirty="0" err="1"/>
              <a:t>якщо</a:t>
            </a:r>
            <a:r>
              <a:rPr lang="ru-RU" sz="2000" dirty="0"/>
              <a:t> вони </a:t>
            </a:r>
            <a:r>
              <a:rPr lang="ru-RU" sz="2000" dirty="0" err="1"/>
              <a:t>усуваються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спадкування</a:t>
            </a:r>
            <a:r>
              <a:rPr lang="ru-RU" sz="2000" dirty="0"/>
              <a:t> (</a:t>
            </a:r>
            <a:r>
              <a:rPr lang="ru-RU" sz="2000" dirty="0" err="1"/>
              <a:t>позбавлення</a:t>
            </a:r>
            <a:r>
              <a:rPr lang="ru-RU" sz="2000" dirty="0"/>
              <a:t> </a:t>
            </a:r>
            <a:r>
              <a:rPr lang="ru-RU" sz="2000" dirty="0" err="1"/>
              <a:t>батьківських</a:t>
            </a:r>
            <a:r>
              <a:rPr lang="ru-RU" sz="2000" dirty="0"/>
              <a:t> прав, </a:t>
            </a:r>
            <a:r>
              <a:rPr lang="ru-RU" sz="2000" dirty="0" err="1"/>
              <a:t>умисне</a:t>
            </a:r>
            <a:r>
              <a:rPr lang="ru-RU" sz="2000" dirty="0"/>
              <a:t> </a:t>
            </a:r>
            <a:r>
              <a:rPr lang="ru-RU" sz="2000" dirty="0" err="1"/>
              <a:t>позбавлення</a:t>
            </a:r>
            <a:r>
              <a:rPr lang="ru-RU" sz="2000" dirty="0"/>
              <a:t> </a:t>
            </a:r>
            <a:r>
              <a:rPr lang="ru-RU" sz="2000" dirty="0" err="1"/>
              <a:t>життя</a:t>
            </a:r>
            <a:r>
              <a:rPr lang="ru-RU" sz="2000" dirty="0"/>
              <a:t> </a:t>
            </a:r>
            <a:r>
              <a:rPr lang="ru-RU" sz="2000" dirty="0" err="1"/>
              <a:t>спадкодавця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спадкоємців</a:t>
            </a:r>
            <a:r>
              <a:rPr lang="ru-RU" sz="2000" dirty="0"/>
              <a:t>).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2514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err="1"/>
              <a:t>Доказом</a:t>
            </a:r>
            <a:r>
              <a:rPr lang="ru-RU" sz="2000" dirty="0"/>
              <a:t> </a:t>
            </a:r>
            <a:r>
              <a:rPr lang="ru-RU" sz="2000" dirty="0" err="1"/>
              <a:t>родинних</a:t>
            </a:r>
            <a:r>
              <a:rPr lang="ru-RU" sz="2000" dirty="0"/>
              <a:t> та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відносин</a:t>
            </a:r>
            <a:r>
              <a:rPr lang="ru-RU" sz="2000" dirty="0"/>
              <a:t> </a:t>
            </a:r>
            <a:r>
              <a:rPr lang="ru-RU" sz="2000" dirty="0" err="1"/>
              <a:t>спадкоємців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спадкодавцем</a:t>
            </a:r>
            <a:r>
              <a:rPr lang="ru-RU" sz="2000" dirty="0"/>
              <a:t> є: </a:t>
            </a:r>
            <a:r>
              <a:rPr lang="ru-RU" sz="2000" dirty="0" err="1"/>
              <a:t>свідоцтва</a:t>
            </a:r>
            <a:r>
              <a:rPr lang="ru-RU" sz="2000" dirty="0"/>
              <a:t> </a:t>
            </a:r>
            <a:r>
              <a:rPr lang="ru-RU" sz="2000" dirty="0" err="1"/>
              <a:t>органів</a:t>
            </a:r>
            <a:r>
              <a:rPr lang="ru-RU" sz="2000" dirty="0"/>
              <a:t> РАЦС, записи в паспортах про </a:t>
            </a:r>
            <a:r>
              <a:rPr lang="ru-RU" sz="2000" dirty="0" err="1"/>
              <a:t>дітей</a:t>
            </a:r>
            <a:r>
              <a:rPr lang="ru-RU" sz="2000" dirty="0"/>
              <a:t>, про другого з </a:t>
            </a:r>
            <a:r>
              <a:rPr lang="ru-RU" sz="2000" dirty="0" err="1"/>
              <a:t>подружжя</a:t>
            </a:r>
            <a:r>
              <a:rPr lang="ru-RU" sz="2000" dirty="0"/>
              <a:t>, </a:t>
            </a:r>
            <a:r>
              <a:rPr lang="ru-RU" sz="2000" dirty="0" err="1"/>
              <a:t>копії</a:t>
            </a:r>
            <a:r>
              <a:rPr lang="ru-RU" sz="2000" dirty="0"/>
              <a:t> </a:t>
            </a:r>
            <a:r>
              <a:rPr lang="ru-RU" sz="2000" dirty="0" err="1"/>
              <a:t>рішень</a:t>
            </a:r>
            <a:r>
              <a:rPr lang="ru-RU" sz="2000" dirty="0"/>
              <a:t> суду, </a:t>
            </a:r>
            <a:r>
              <a:rPr lang="ru-RU" sz="2000" dirty="0" err="1"/>
              <a:t>що</a:t>
            </a:r>
            <a:r>
              <a:rPr lang="ru-RU" sz="2000" dirty="0"/>
              <a:t> набрали </a:t>
            </a:r>
            <a:r>
              <a:rPr lang="ru-RU" sz="2000" dirty="0" err="1"/>
              <a:t>законної</a:t>
            </a:r>
            <a:r>
              <a:rPr lang="ru-RU" sz="2000" dirty="0"/>
              <a:t> </a:t>
            </a:r>
            <a:r>
              <a:rPr lang="ru-RU" sz="2000" dirty="0" err="1"/>
              <a:t>сили</a:t>
            </a:r>
            <a:r>
              <a:rPr lang="ru-RU" sz="2000" dirty="0"/>
              <a:t>, про </a:t>
            </a:r>
            <a:r>
              <a:rPr lang="ru-RU" sz="2000" dirty="0" err="1"/>
              <a:t>встановлення</a:t>
            </a:r>
            <a:r>
              <a:rPr lang="ru-RU" sz="2000" dirty="0"/>
              <a:t> факту </a:t>
            </a:r>
            <a:r>
              <a:rPr lang="ru-RU" sz="2000" dirty="0" err="1"/>
              <a:t>родинних</a:t>
            </a:r>
            <a:r>
              <a:rPr lang="ru-RU" sz="2000" dirty="0"/>
              <a:t> та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відносин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2570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000" dirty="0"/>
              <a:t>Для </a:t>
            </a:r>
            <a:r>
              <a:rPr lang="ru-RU" sz="2000" dirty="0" err="1"/>
              <a:t>встановлення</a:t>
            </a:r>
            <a:r>
              <a:rPr lang="ru-RU" sz="2000" dirty="0"/>
              <a:t> факту </a:t>
            </a:r>
            <a:r>
              <a:rPr lang="ru-RU" sz="2000" dirty="0" err="1"/>
              <a:t>споріднення</a:t>
            </a:r>
            <a:r>
              <a:rPr lang="ru-RU" sz="2000" dirty="0"/>
              <a:t> </a:t>
            </a:r>
            <a:r>
              <a:rPr lang="ru-RU" sz="2000" dirty="0" err="1"/>
              <a:t>необхідне</a:t>
            </a:r>
            <a:r>
              <a:rPr lang="ru-RU" sz="2000" dirty="0"/>
              <a:t> </a:t>
            </a:r>
            <a:r>
              <a:rPr lang="ru-RU" sz="2000" dirty="0" err="1"/>
              <a:t>подання</a:t>
            </a:r>
            <a:r>
              <a:rPr lang="ru-RU" sz="2000" dirty="0"/>
              <a:t> </a:t>
            </a:r>
            <a:r>
              <a:rPr lang="ru-RU" sz="2000" dirty="0" err="1"/>
              <a:t>відповідних</a:t>
            </a:r>
            <a:r>
              <a:rPr lang="ru-RU" sz="2000" dirty="0"/>
              <a:t> </a:t>
            </a:r>
            <a:r>
              <a:rPr lang="ru-RU" sz="2000" dirty="0" err="1"/>
              <a:t>документів</a:t>
            </a:r>
            <a:r>
              <a:rPr lang="ru-RU" sz="2000" dirty="0"/>
              <a:t>. </a:t>
            </a:r>
            <a:r>
              <a:rPr lang="ru-RU" sz="2000" dirty="0" err="1"/>
              <a:t>Зокрема</a:t>
            </a:r>
            <a:r>
              <a:rPr lang="ru-RU" sz="2000" dirty="0"/>
              <a:t>, </a:t>
            </a:r>
            <a:r>
              <a:rPr lang="ru-RU" sz="2000" dirty="0" err="1"/>
              <a:t>родинні</a:t>
            </a:r>
            <a:r>
              <a:rPr lang="ru-RU" sz="2000" dirty="0"/>
              <a:t> </a:t>
            </a:r>
            <a:r>
              <a:rPr lang="ru-RU" sz="2000" dirty="0" err="1"/>
              <a:t>відносини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 smtClean="0"/>
              <a:t>підтверджуватися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 </a:t>
            </a:r>
            <a:r>
              <a:rPr lang="ru-RU" sz="2000" dirty="0" err="1"/>
              <a:t>свідоцтвами</a:t>
            </a:r>
            <a:r>
              <a:rPr lang="ru-RU" sz="2000" dirty="0"/>
              <a:t> </a:t>
            </a:r>
            <a:r>
              <a:rPr lang="ru-RU" sz="2000" dirty="0" err="1"/>
              <a:t>органів</a:t>
            </a:r>
            <a:r>
              <a:rPr lang="ru-RU" sz="2000" dirty="0"/>
              <a:t> РАЦС про </a:t>
            </a:r>
            <a:r>
              <a:rPr lang="ru-RU" sz="2000" dirty="0" err="1"/>
              <a:t>народження</a:t>
            </a:r>
            <a:r>
              <a:rPr lang="ru-RU" sz="2000" dirty="0"/>
              <a:t>, </a:t>
            </a:r>
            <a:r>
              <a:rPr lang="ru-RU" sz="2000" dirty="0" err="1"/>
              <a:t>витягами</a:t>
            </a:r>
            <a:r>
              <a:rPr lang="ru-RU" sz="2000" dirty="0"/>
              <a:t> з книг </a:t>
            </a:r>
            <a:r>
              <a:rPr lang="ru-RU" sz="2000" dirty="0" err="1"/>
              <a:t>запису</a:t>
            </a:r>
            <a:r>
              <a:rPr lang="ru-RU" sz="2000" dirty="0"/>
              <a:t> </a:t>
            </a:r>
            <a:r>
              <a:rPr lang="ru-RU" sz="2000" dirty="0" err="1"/>
              <a:t>актів</a:t>
            </a:r>
            <a:r>
              <a:rPr lang="ru-RU" sz="2000" dirty="0"/>
              <a:t> </a:t>
            </a:r>
            <a:r>
              <a:rPr lang="ru-RU" sz="2000" dirty="0" err="1"/>
              <a:t>цивільного</a:t>
            </a:r>
            <a:r>
              <a:rPr lang="ru-RU" sz="2000" dirty="0"/>
              <a:t> стану, </a:t>
            </a:r>
            <a:endParaRPr lang="ru-RU" sz="2000" dirty="0" smtClean="0"/>
          </a:p>
          <a:p>
            <a:r>
              <a:rPr lang="ru-RU" sz="2000" dirty="0" err="1" smtClean="0"/>
              <a:t>записами</a:t>
            </a:r>
            <a:r>
              <a:rPr lang="ru-RU" sz="2000" dirty="0" smtClean="0"/>
              <a:t> </a:t>
            </a:r>
            <a:r>
              <a:rPr lang="ru-RU" sz="2000" dirty="0"/>
              <a:t>в паспортах про </a:t>
            </a:r>
            <a:r>
              <a:rPr lang="ru-RU" sz="2000" dirty="0" err="1"/>
              <a:t>дітей</a:t>
            </a:r>
            <a:r>
              <a:rPr lang="ru-RU" sz="2000" dirty="0"/>
              <a:t>. </a:t>
            </a:r>
            <a:r>
              <a:rPr lang="ru-RU" sz="2000" dirty="0" err="1"/>
              <a:t>Наприклад</a:t>
            </a:r>
            <a:r>
              <a:rPr lang="ru-RU" sz="2000" dirty="0"/>
              <a:t>, </a:t>
            </a:r>
            <a:r>
              <a:rPr lang="ru-RU" sz="2000" dirty="0" err="1"/>
              <a:t>щоб</a:t>
            </a:r>
            <a:r>
              <a:rPr lang="ru-RU" sz="2000" dirty="0"/>
              <a:t> </a:t>
            </a:r>
            <a:r>
              <a:rPr lang="ru-RU" sz="2000" dirty="0" err="1"/>
              <a:t>підтвердити</a:t>
            </a:r>
            <a:r>
              <a:rPr lang="ru-RU" sz="2000" dirty="0"/>
              <a:t> </a:t>
            </a:r>
            <a:r>
              <a:rPr lang="ru-RU" sz="2000" dirty="0" err="1"/>
              <a:t>родинні</a:t>
            </a:r>
            <a:r>
              <a:rPr lang="ru-RU" sz="2000" dirty="0"/>
              <a:t> </a:t>
            </a:r>
            <a:r>
              <a:rPr lang="ru-RU" sz="2000" dirty="0" err="1"/>
              <a:t>відносини</a:t>
            </a:r>
            <a:r>
              <a:rPr lang="ru-RU" sz="2000" dirty="0"/>
              <a:t> </a:t>
            </a:r>
            <a:r>
              <a:rPr lang="ru-RU" sz="2000" dirty="0" err="1"/>
              <a:t>між</a:t>
            </a:r>
            <a:r>
              <a:rPr lang="ru-RU" sz="2000" dirty="0"/>
              <a:t> </a:t>
            </a:r>
            <a:r>
              <a:rPr lang="ru-RU" sz="2000" dirty="0" err="1"/>
              <a:t>спадкодавцем</a:t>
            </a:r>
            <a:r>
              <a:rPr lang="ru-RU" sz="2000" dirty="0"/>
              <a:t> і </a:t>
            </a:r>
            <a:r>
              <a:rPr lang="ru-RU" sz="2000" dirty="0" err="1"/>
              <a:t>спадкоємцем</a:t>
            </a:r>
            <a:r>
              <a:rPr lang="ru-RU" sz="2000" dirty="0"/>
              <a:t> – </a:t>
            </a:r>
            <a:r>
              <a:rPr lang="ru-RU" sz="2000" dirty="0" err="1"/>
              <a:t>братами</a:t>
            </a:r>
            <a:r>
              <a:rPr lang="ru-RU" sz="2000" dirty="0"/>
              <a:t>, </a:t>
            </a:r>
            <a:r>
              <a:rPr lang="ru-RU" sz="2000" dirty="0" err="1"/>
              <a:t>необхідно</a:t>
            </a:r>
            <a:r>
              <a:rPr lang="ru-RU" sz="2000" dirty="0"/>
              <a:t> подати </a:t>
            </a:r>
            <a:r>
              <a:rPr lang="ru-RU" sz="2000" dirty="0" err="1"/>
              <a:t>свідоцтва</a:t>
            </a:r>
            <a:r>
              <a:rPr lang="ru-RU" sz="2000" dirty="0"/>
              <a:t> про </a:t>
            </a:r>
            <a:r>
              <a:rPr lang="ru-RU" sz="2000" dirty="0" err="1"/>
              <a:t>народження</a:t>
            </a:r>
            <a:r>
              <a:rPr lang="ru-RU" sz="2000" dirty="0"/>
              <a:t> </a:t>
            </a:r>
            <a:r>
              <a:rPr lang="ru-RU" sz="2000" dirty="0" err="1"/>
              <a:t>спадкодавця</a:t>
            </a:r>
            <a:r>
              <a:rPr lang="ru-RU" sz="2000" dirty="0"/>
              <a:t> і </a:t>
            </a:r>
            <a:r>
              <a:rPr lang="ru-RU" sz="2000" dirty="0" err="1"/>
              <a:t>спадкоємця</a:t>
            </a:r>
            <a:r>
              <a:rPr lang="ru-RU" sz="2000" dirty="0"/>
              <a:t>. І </a:t>
            </a:r>
            <a:r>
              <a:rPr lang="ru-RU" sz="2000" dirty="0" err="1"/>
              <a:t>якщо</a:t>
            </a:r>
            <a:r>
              <a:rPr lang="ru-RU" sz="2000" dirty="0"/>
              <a:t> в </a:t>
            </a:r>
            <a:r>
              <a:rPr lang="ru-RU" sz="2000" dirty="0" err="1"/>
              <a:t>цих</a:t>
            </a:r>
            <a:r>
              <a:rPr lang="ru-RU" sz="2000" dirty="0"/>
              <a:t> </a:t>
            </a:r>
            <a:r>
              <a:rPr lang="ru-RU" sz="2000" dirty="0" err="1"/>
              <a:t>свідоцтвах</a:t>
            </a:r>
            <a:r>
              <a:rPr lang="ru-RU" sz="2000" dirty="0"/>
              <a:t> батьки – </a:t>
            </a:r>
            <a:r>
              <a:rPr lang="ru-RU" sz="2000" dirty="0" err="1"/>
              <a:t>одні</a:t>
            </a:r>
            <a:r>
              <a:rPr lang="ru-RU" sz="2000" dirty="0"/>
              <a:t> й </a:t>
            </a:r>
            <a:r>
              <a:rPr lang="ru-RU" sz="2000" dirty="0" err="1"/>
              <a:t>ті</a:t>
            </a:r>
            <a:r>
              <a:rPr lang="ru-RU" sz="2000" dirty="0"/>
              <a:t> </a:t>
            </a:r>
            <a:r>
              <a:rPr lang="ru-RU" sz="2000" dirty="0" err="1"/>
              <a:t>самі</a:t>
            </a:r>
            <a:r>
              <a:rPr lang="ru-RU" sz="2000" dirty="0"/>
              <a:t> особи, то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стверджувати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спадкодавець</a:t>
            </a:r>
            <a:r>
              <a:rPr lang="ru-RU" sz="2000" dirty="0"/>
              <a:t> і </a:t>
            </a:r>
            <a:r>
              <a:rPr lang="ru-RU" sz="2000" dirty="0" err="1"/>
              <a:t>спадкоємець</a:t>
            </a:r>
            <a:r>
              <a:rPr lang="ru-RU" sz="2000" dirty="0"/>
              <a:t> – </a:t>
            </a:r>
            <a:r>
              <a:rPr lang="ru-RU" sz="2000" dirty="0" err="1"/>
              <a:t>брати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У </a:t>
            </a:r>
            <a:r>
              <a:rPr lang="ru-RU" sz="2000" dirty="0" err="1"/>
              <a:t>разі</a:t>
            </a:r>
            <a:r>
              <a:rPr lang="ru-RU" sz="2000" dirty="0"/>
              <a:t> </a:t>
            </a:r>
            <a:r>
              <a:rPr lang="ru-RU" sz="2000" dirty="0" err="1"/>
              <a:t>неможливості</a:t>
            </a:r>
            <a:r>
              <a:rPr lang="ru-RU" sz="2000" dirty="0"/>
              <a:t> </a:t>
            </a:r>
            <a:r>
              <a:rPr lang="ru-RU" sz="2000" dirty="0" err="1"/>
              <a:t>подання</a:t>
            </a:r>
            <a:r>
              <a:rPr lang="ru-RU" sz="2000" dirty="0"/>
              <a:t> </a:t>
            </a:r>
            <a:r>
              <a:rPr lang="ru-RU" sz="2000" dirty="0" err="1"/>
              <a:t>зазначених</a:t>
            </a:r>
            <a:r>
              <a:rPr lang="ru-RU" sz="2000" dirty="0"/>
              <a:t> </a:t>
            </a:r>
            <a:r>
              <a:rPr lang="ru-RU" sz="2000" dirty="0" err="1"/>
              <a:t>документів</a:t>
            </a:r>
            <a:r>
              <a:rPr lang="ru-RU" sz="2000" dirty="0"/>
              <a:t> факт </a:t>
            </a:r>
            <a:r>
              <a:rPr lang="ru-RU" sz="2000" dirty="0" err="1"/>
              <a:t>родинних</a:t>
            </a:r>
            <a:r>
              <a:rPr lang="ru-RU" sz="2000" dirty="0"/>
              <a:t> </a:t>
            </a:r>
            <a:r>
              <a:rPr lang="ru-RU" sz="2000" dirty="0" err="1"/>
              <a:t>відносин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бути </a:t>
            </a:r>
            <a:r>
              <a:rPr lang="ru-RU" sz="2000" dirty="0" err="1"/>
              <a:t>встановлений</a:t>
            </a:r>
            <a:r>
              <a:rPr lang="ru-RU" sz="2000" dirty="0"/>
              <a:t> судом.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077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Друга </a:t>
            </a:r>
            <a:r>
              <a:rPr lang="ru-RU" dirty="0" err="1" smtClean="0"/>
              <a:t>черга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1262.</a:t>
            </a:r>
            <a:r>
              <a:rPr lang="ru-RU" dirty="0"/>
              <a:t> Друга </a:t>
            </a:r>
            <a:r>
              <a:rPr lang="ru-RU" dirty="0" err="1"/>
              <a:t>черга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</a:t>
            </a:r>
          </a:p>
          <a:p>
            <a:r>
              <a:rPr lang="ru-RU" dirty="0"/>
              <a:t>1. У другу </a:t>
            </a:r>
            <a:r>
              <a:rPr lang="ru-RU" dirty="0" err="1"/>
              <a:t>чергу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за законом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рідні</a:t>
            </a:r>
            <a:r>
              <a:rPr lang="ru-RU" dirty="0"/>
              <a:t> </a:t>
            </a:r>
            <a:r>
              <a:rPr lang="ru-RU" dirty="0" err="1"/>
              <a:t>брати</a:t>
            </a:r>
            <a:r>
              <a:rPr lang="ru-RU" dirty="0"/>
              <a:t> та </a:t>
            </a:r>
            <a:r>
              <a:rPr lang="ru-RU" dirty="0" err="1"/>
              <a:t>сестри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баба та </a:t>
            </a:r>
            <a:r>
              <a:rPr lang="ru-RU" dirty="0" err="1"/>
              <a:t>дід</a:t>
            </a:r>
            <a:r>
              <a:rPr lang="ru-RU" dirty="0"/>
              <a:t> як з боку батька, так і з боку </a:t>
            </a:r>
            <a:r>
              <a:rPr lang="ru-RU" dirty="0" err="1"/>
              <a:t>матері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0706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Кровні</a:t>
            </a:r>
            <a:r>
              <a:rPr lang="ru-RU" dirty="0"/>
              <a:t> </a:t>
            </a:r>
            <a:r>
              <a:rPr lang="ru-RU" dirty="0" err="1"/>
              <a:t>зв'язки</a:t>
            </a:r>
            <a:r>
              <a:rPr lang="ru-RU" dirty="0"/>
              <a:t> </a:t>
            </a:r>
            <a:r>
              <a:rPr lang="ru-RU" dirty="0" err="1"/>
              <a:t>рідних</a:t>
            </a:r>
            <a:r>
              <a:rPr lang="ru-RU" dirty="0"/>
              <a:t> </a:t>
            </a:r>
            <a:r>
              <a:rPr lang="ru-RU" dirty="0" err="1"/>
              <a:t>братів</a:t>
            </a:r>
            <a:r>
              <a:rPr lang="ru-RU" dirty="0"/>
              <a:t> та сестер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баби</a:t>
            </a:r>
            <a:r>
              <a:rPr lang="ru-RU" dirty="0"/>
              <a:t> та </a:t>
            </a:r>
            <a:r>
              <a:rPr lang="ru-RU" dirty="0" err="1"/>
              <a:t>діда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підтверджений</a:t>
            </a:r>
            <a:r>
              <a:rPr lang="ru-RU" dirty="0"/>
              <a:t> </a:t>
            </a:r>
            <a:r>
              <a:rPr lang="ru-RU" dirty="0" err="1"/>
              <a:t>безспірними</a:t>
            </a:r>
            <a:r>
              <a:rPr lang="ru-RU" dirty="0"/>
              <a:t> </a:t>
            </a:r>
            <a:r>
              <a:rPr lang="ru-RU" dirty="0" err="1"/>
              <a:t>доказами</a:t>
            </a:r>
            <a:r>
              <a:rPr lang="ru-RU" dirty="0"/>
              <a:t>, </a:t>
            </a:r>
            <a:r>
              <a:rPr lang="ru-RU" dirty="0" err="1"/>
              <a:t>свідоцтвами</a:t>
            </a:r>
            <a:r>
              <a:rPr lang="ru-RU" dirty="0"/>
              <a:t> про </a:t>
            </a:r>
            <a:r>
              <a:rPr lang="ru-RU" dirty="0" err="1"/>
              <a:t>народження</a:t>
            </a:r>
            <a:r>
              <a:rPr lang="ru-RU" dirty="0"/>
              <a:t>.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неможливості</a:t>
            </a:r>
            <a:r>
              <a:rPr lang="ru-RU" dirty="0"/>
              <a:t> довести факт </a:t>
            </a:r>
            <a:r>
              <a:rPr lang="ru-RU" dirty="0" err="1"/>
              <a:t>родинних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,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відмовляє</a:t>
            </a:r>
            <a:r>
              <a:rPr lang="ru-RU" dirty="0"/>
              <a:t> у </a:t>
            </a:r>
            <a:r>
              <a:rPr lang="ru-RU" dirty="0" err="1"/>
              <a:t>видачі</a:t>
            </a:r>
            <a:r>
              <a:rPr lang="ru-RU" dirty="0"/>
              <a:t> </a:t>
            </a:r>
            <a:r>
              <a:rPr lang="ru-RU" dirty="0" err="1"/>
              <a:t>свідоцтва</a:t>
            </a:r>
            <a:r>
              <a:rPr lang="ru-RU" dirty="0"/>
              <a:t> про право на </a:t>
            </a:r>
            <a:r>
              <a:rPr lang="ru-RU" dirty="0" err="1"/>
              <a:t>спадщину</a:t>
            </a:r>
            <a:r>
              <a:rPr lang="ru-RU" dirty="0"/>
              <a:t> і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порадити</a:t>
            </a:r>
            <a:r>
              <a:rPr lang="ru-RU" dirty="0"/>
              <a:t> </a:t>
            </a:r>
            <a:r>
              <a:rPr lang="ru-RU" dirty="0" err="1"/>
              <a:t>звернутися</a:t>
            </a:r>
            <a:r>
              <a:rPr lang="ru-RU" dirty="0"/>
              <a:t> до суду за </a:t>
            </a:r>
            <a:r>
              <a:rPr lang="ru-RU" dirty="0" err="1"/>
              <a:t>встановленням</a:t>
            </a:r>
            <a:r>
              <a:rPr lang="ru-RU" dirty="0"/>
              <a:t> факту </a:t>
            </a:r>
            <a:r>
              <a:rPr lang="ru-RU" dirty="0" err="1"/>
              <a:t>родинних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виходить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і </a:t>
            </a:r>
            <a:r>
              <a:rPr lang="ru-RU" dirty="0" err="1"/>
              <a:t>судова</a:t>
            </a:r>
            <a:r>
              <a:rPr lang="ru-RU" dirty="0"/>
              <a:t> практика.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1491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Перехід</a:t>
            </a:r>
            <a:r>
              <a:rPr lang="ru-RU" dirty="0"/>
              <a:t> до </a:t>
            </a:r>
            <a:r>
              <a:rPr lang="ru-RU" dirty="0" err="1"/>
              <a:t>третьої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 є </a:t>
            </a:r>
            <a:r>
              <a:rPr lang="ru-RU" dirty="0" err="1"/>
              <a:t>можливим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не буде </a:t>
            </a:r>
            <a:r>
              <a:rPr lang="ru-RU" dirty="0" err="1"/>
              <a:t>існувати</a:t>
            </a:r>
            <a:r>
              <a:rPr lang="ru-RU" dirty="0"/>
              <a:t> </a:t>
            </a:r>
            <a:r>
              <a:rPr lang="ru-RU" dirty="0" err="1"/>
              <a:t>ні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, про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говорилося</a:t>
            </a:r>
            <a:r>
              <a:rPr lang="ru-RU" dirty="0"/>
              <a:t> </a:t>
            </a:r>
            <a:r>
              <a:rPr lang="ru-RU" dirty="0" err="1"/>
              <a:t>вище</a:t>
            </a:r>
            <a:r>
              <a:rPr lang="ru-RU" dirty="0"/>
              <a:t>, </a:t>
            </a:r>
            <a:r>
              <a:rPr lang="ru-RU" dirty="0" err="1"/>
              <a:t>ні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,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правом </a:t>
            </a:r>
            <a:r>
              <a:rPr lang="ru-RU" dirty="0" err="1"/>
              <a:t>представлення</a:t>
            </a:r>
            <a:r>
              <a:rPr lang="ru-RU" dirty="0"/>
              <a:t>. </a:t>
            </a:r>
            <a:r>
              <a:rPr lang="ru-RU" dirty="0" err="1"/>
              <a:t>Тобто</a:t>
            </a:r>
            <a:r>
              <a:rPr lang="ru-RU" dirty="0"/>
              <a:t> «</a:t>
            </a:r>
            <a:r>
              <a:rPr lang="ru-RU" dirty="0" err="1"/>
              <a:t>заміщувати</a:t>
            </a:r>
            <a:r>
              <a:rPr lang="ru-RU" dirty="0"/>
              <a:t>»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: </a:t>
            </a:r>
            <a:r>
              <a:rPr lang="ru-RU" dirty="0" err="1"/>
              <a:t>діда</a:t>
            </a:r>
            <a:r>
              <a:rPr lang="ru-RU" dirty="0"/>
              <a:t> і бабу - </a:t>
            </a:r>
            <a:r>
              <a:rPr lang="ru-RU" dirty="0" err="1"/>
              <a:t>прадід</a:t>
            </a:r>
            <a:r>
              <a:rPr lang="ru-RU" dirty="0"/>
              <a:t> та </a:t>
            </a:r>
            <a:r>
              <a:rPr lang="ru-RU" dirty="0" err="1"/>
              <a:t>прабаба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err="1" smtClean="0"/>
              <a:t>братів</a:t>
            </a:r>
            <a:r>
              <a:rPr lang="ru-RU" dirty="0" smtClean="0"/>
              <a:t> </a:t>
            </a:r>
            <a:r>
              <a:rPr lang="ru-RU" dirty="0"/>
              <a:t>та сестер - </a:t>
            </a:r>
            <a:r>
              <a:rPr lang="ru-RU" dirty="0" err="1"/>
              <a:t>племінники</a:t>
            </a:r>
            <a:r>
              <a:rPr lang="ru-RU" dirty="0"/>
              <a:t> і </a:t>
            </a:r>
            <a:r>
              <a:rPr lang="ru-RU" dirty="0" err="1"/>
              <a:t>племінниці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враховувати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усиновленою</a:t>
            </a:r>
            <a:r>
              <a:rPr lang="ru-RU" dirty="0"/>
              <a:t> </a:t>
            </a:r>
            <a:r>
              <a:rPr lang="ru-RU" dirty="0" err="1"/>
              <a:t>дитиною</a:t>
            </a:r>
            <a:r>
              <a:rPr lang="ru-RU" dirty="0"/>
              <a:t>, то до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належати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кровні</a:t>
            </a:r>
            <a:r>
              <a:rPr lang="ru-RU" dirty="0"/>
              <a:t> </a:t>
            </a:r>
            <a:r>
              <a:rPr lang="ru-RU" dirty="0" err="1"/>
              <a:t>дід</a:t>
            </a:r>
            <a:r>
              <a:rPr lang="ru-RU" dirty="0"/>
              <a:t>, баба, </a:t>
            </a:r>
            <a:r>
              <a:rPr lang="ru-RU" dirty="0" err="1"/>
              <a:t>сестри</a:t>
            </a:r>
            <a:r>
              <a:rPr lang="ru-RU" dirty="0"/>
              <a:t> та </a:t>
            </a:r>
            <a:r>
              <a:rPr lang="ru-RU" dirty="0" err="1"/>
              <a:t>брати</a:t>
            </a:r>
            <a:r>
              <a:rPr lang="ru-RU" dirty="0"/>
              <a:t>, коли за </a:t>
            </a:r>
            <a:r>
              <a:rPr lang="ru-RU" dirty="0" err="1"/>
              <a:t>рішенням</a:t>
            </a:r>
            <a:r>
              <a:rPr lang="ru-RU" dirty="0"/>
              <a:t> суду </a:t>
            </a:r>
            <a:r>
              <a:rPr lang="ru-RU" dirty="0" err="1"/>
              <a:t>між</a:t>
            </a:r>
            <a:r>
              <a:rPr lang="ru-RU" dirty="0"/>
              <a:t> ними і </a:t>
            </a:r>
            <a:r>
              <a:rPr lang="ru-RU" dirty="0" err="1"/>
              <a:t>усиновленим</a:t>
            </a:r>
            <a:r>
              <a:rPr lang="ru-RU" dirty="0"/>
              <a:t> </a:t>
            </a:r>
            <a:r>
              <a:rPr lang="ru-RU" dirty="0" err="1"/>
              <a:t>збережено</a:t>
            </a:r>
            <a:r>
              <a:rPr lang="ru-RU" dirty="0"/>
              <a:t> </a:t>
            </a:r>
            <a:r>
              <a:rPr lang="ru-RU" dirty="0" err="1"/>
              <a:t>правовий</a:t>
            </a:r>
            <a:r>
              <a:rPr lang="ru-RU" dirty="0"/>
              <a:t> </a:t>
            </a:r>
            <a:r>
              <a:rPr lang="ru-RU" dirty="0" err="1"/>
              <a:t>зв'язок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спадкуватимуть</a:t>
            </a:r>
            <a:r>
              <a:rPr lang="ru-RU" dirty="0"/>
              <a:t> разом </a:t>
            </a:r>
            <a:r>
              <a:rPr lang="ru-RU" dirty="0" err="1"/>
              <a:t>із</a:t>
            </a:r>
            <a:r>
              <a:rPr lang="ru-RU" dirty="0"/>
              <a:t> сестрами та </a:t>
            </a:r>
            <a:r>
              <a:rPr lang="ru-RU" dirty="0" err="1"/>
              <a:t>братами</a:t>
            </a:r>
            <a:r>
              <a:rPr lang="ru-RU" dirty="0"/>
              <a:t>, </a:t>
            </a:r>
            <a:r>
              <a:rPr lang="ru-RU" dirty="0" err="1"/>
              <a:t>дідом</a:t>
            </a:r>
            <a:r>
              <a:rPr lang="ru-RU" dirty="0"/>
              <a:t> та бабою,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сім'ї</a:t>
            </a:r>
            <a:r>
              <a:rPr lang="ru-RU" dirty="0"/>
              <a:t> </a:t>
            </a:r>
            <a:r>
              <a:rPr lang="ru-RU" dirty="0" err="1"/>
              <a:t>усиновителів</a:t>
            </a:r>
            <a:r>
              <a:rPr lang="ru-RU" dirty="0"/>
              <a:t>. </a:t>
            </a:r>
            <a:endParaRPr lang="en-US" dirty="0"/>
          </a:p>
          <a:p>
            <a:endParaRPr lang="ru-R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577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Для </a:t>
            </a:r>
            <a:r>
              <a:rPr lang="ru-RU" sz="2000" dirty="0" err="1"/>
              <a:t>спадкування</a:t>
            </a:r>
            <a:r>
              <a:rPr lang="ru-RU" sz="2000" dirty="0"/>
              <a:t> за законом </a:t>
            </a:r>
            <a:r>
              <a:rPr lang="ru-RU" sz="2000" dirty="0" err="1"/>
              <a:t>потрібні</a:t>
            </a:r>
            <a:r>
              <a:rPr lang="ru-RU" sz="2000" dirty="0"/>
              <a:t>:  </a:t>
            </a:r>
            <a:endParaRPr lang="en-US" sz="2000" dirty="0"/>
          </a:p>
          <a:p>
            <a:r>
              <a:rPr lang="ru-RU" sz="2000" dirty="0"/>
              <a:t>-</a:t>
            </a:r>
            <a:r>
              <a:rPr lang="ru-RU" sz="2000" dirty="0" err="1"/>
              <a:t>по-перше</a:t>
            </a:r>
            <a:r>
              <a:rPr lang="ru-RU" sz="2000" dirty="0"/>
              <a:t>, </a:t>
            </a:r>
            <a:r>
              <a:rPr lang="ru-RU" sz="2000" dirty="0" err="1"/>
              <a:t>наявність</a:t>
            </a:r>
            <a:r>
              <a:rPr lang="ru-RU" sz="2000" dirty="0"/>
              <a:t> </a:t>
            </a:r>
            <a:r>
              <a:rPr lang="ru-RU" sz="2000" dirty="0" err="1"/>
              <a:t>певного</a:t>
            </a:r>
            <a:r>
              <a:rPr lang="ru-RU" sz="2000" dirty="0"/>
              <a:t> </a:t>
            </a:r>
            <a:r>
              <a:rPr lang="ru-RU" sz="2000" dirty="0" err="1"/>
              <a:t>ступеня</a:t>
            </a:r>
            <a:r>
              <a:rPr lang="ru-RU" sz="2000" dirty="0"/>
              <a:t> </a:t>
            </a:r>
            <a:r>
              <a:rPr lang="ru-RU" sz="2000" dirty="0" err="1"/>
              <a:t>споріднення</a:t>
            </a:r>
            <a:r>
              <a:rPr lang="ru-RU" sz="2000" dirty="0"/>
              <a:t> </a:t>
            </a:r>
            <a:r>
              <a:rPr lang="ru-RU" sz="2000" dirty="0" err="1"/>
              <a:t>зі</a:t>
            </a:r>
            <a:r>
              <a:rPr lang="ru-RU" sz="2000" dirty="0"/>
              <a:t> </a:t>
            </a:r>
            <a:r>
              <a:rPr lang="ru-RU" sz="2000" dirty="0" err="1"/>
              <a:t>спадкодавцем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перебування</a:t>
            </a:r>
            <a:r>
              <a:rPr lang="ru-RU" sz="2000" dirty="0"/>
              <a:t> на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утриманні</a:t>
            </a:r>
            <a:r>
              <a:rPr lang="ru-RU" sz="2000" dirty="0"/>
              <a:t> </a:t>
            </a:r>
            <a:r>
              <a:rPr lang="ru-RU" sz="2000" dirty="0" err="1"/>
              <a:t>протягом</a:t>
            </a:r>
            <a:r>
              <a:rPr lang="ru-RU" sz="2000" dirty="0"/>
              <a:t> </a:t>
            </a:r>
            <a:r>
              <a:rPr lang="ru-RU" sz="2000" dirty="0" err="1"/>
              <a:t>визначеного</a:t>
            </a:r>
            <a:r>
              <a:rPr lang="ru-RU" sz="2000" dirty="0"/>
              <a:t> законом строку (</a:t>
            </a:r>
            <a:r>
              <a:rPr lang="ru-RU" sz="2000" dirty="0" err="1"/>
              <a:t>тобто</a:t>
            </a:r>
            <a:r>
              <a:rPr lang="ru-RU" sz="2000" dirty="0"/>
              <a:t> особа повинна </a:t>
            </a:r>
            <a:r>
              <a:rPr lang="ru-RU" sz="2000" dirty="0" err="1"/>
              <a:t>входити</a:t>
            </a:r>
            <a:r>
              <a:rPr lang="ru-RU" sz="2000" dirty="0"/>
              <a:t> в коло </a:t>
            </a:r>
            <a:r>
              <a:rPr lang="ru-RU" sz="2000" dirty="0" err="1"/>
              <a:t>спадкоємців</a:t>
            </a:r>
            <a:r>
              <a:rPr lang="ru-RU" sz="2000" dirty="0"/>
              <a:t> за законом);  </a:t>
            </a:r>
            <a:endParaRPr lang="en-US" sz="2000" dirty="0"/>
          </a:p>
          <a:p>
            <a:r>
              <a:rPr lang="ru-RU" sz="2000" dirty="0"/>
              <a:t>-</a:t>
            </a:r>
            <a:r>
              <a:rPr lang="ru-RU" sz="2000" dirty="0" err="1"/>
              <a:t>по-друге</a:t>
            </a:r>
            <a:r>
              <a:rPr lang="ru-RU" sz="2000" dirty="0"/>
              <a:t>, факт </a:t>
            </a:r>
            <a:r>
              <a:rPr lang="ru-RU" sz="2000" dirty="0" err="1"/>
              <a:t>смерті</a:t>
            </a:r>
            <a:r>
              <a:rPr lang="ru-RU" sz="2000" dirty="0"/>
              <a:t> </a:t>
            </a:r>
            <a:r>
              <a:rPr lang="ru-RU" sz="2000" dirty="0" err="1"/>
              <a:t>спадкодавця</a:t>
            </a:r>
            <a:r>
              <a:rPr lang="ru-RU" sz="2000" dirty="0"/>
              <a:t> (</a:t>
            </a:r>
            <a:r>
              <a:rPr lang="ru-RU" sz="2000" dirty="0" err="1"/>
              <a:t>тобто</a:t>
            </a:r>
            <a:r>
              <a:rPr lang="ru-RU" sz="2000" dirty="0"/>
              <a:t> повинно </a:t>
            </a:r>
            <a:r>
              <a:rPr lang="ru-RU" sz="2000" dirty="0" err="1"/>
              <a:t>відбутися</a:t>
            </a:r>
            <a:r>
              <a:rPr lang="ru-RU" sz="2000" dirty="0"/>
              <a:t> </a:t>
            </a:r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 smtClean="0"/>
              <a:t>спадщини</a:t>
            </a:r>
            <a:r>
              <a:rPr lang="ru-RU" sz="2000" dirty="0"/>
              <a:t>); </a:t>
            </a:r>
            <a:endParaRPr lang="ru-RU" sz="2000" dirty="0" smtClean="0"/>
          </a:p>
          <a:p>
            <a:r>
              <a:rPr lang="ru-RU" sz="2000" dirty="0" err="1" smtClean="0"/>
              <a:t>по-третє</a:t>
            </a:r>
            <a:r>
              <a:rPr lang="ru-RU" sz="2000" dirty="0"/>
              <a:t>, </a:t>
            </a:r>
            <a:r>
              <a:rPr lang="ru-RU" sz="2000" dirty="0" err="1"/>
              <a:t>прийняття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454964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Третя</a:t>
            </a:r>
            <a:r>
              <a:rPr lang="ru-RU" dirty="0"/>
              <a:t> </a:t>
            </a:r>
            <a:r>
              <a:rPr lang="ru-RU" dirty="0" err="1"/>
              <a:t>черга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У </a:t>
            </a:r>
            <a:r>
              <a:rPr lang="ru-RU" dirty="0" err="1"/>
              <a:t>третю</a:t>
            </a:r>
            <a:r>
              <a:rPr lang="ru-RU" dirty="0"/>
              <a:t> </a:t>
            </a:r>
            <a:r>
              <a:rPr lang="ru-RU" dirty="0" err="1"/>
              <a:t>чергу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за законом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рідні</a:t>
            </a:r>
            <a:r>
              <a:rPr lang="ru-RU" dirty="0"/>
              <a:t> </a:t>
            </a:r>
            <a:r>
              <a:rPr lang="ru-RU" dirty="0" err="1"/>
              <a:t>дядько</a:t>
            </a:r>
            <a:r>
              <a:rPr lang="ru-RU" dirty="0"/>
              <a:t> та </a:t>
            </a:r>
            <a:r>
              <a:rPr lang="ru-RU" dirty="0" err="1"/>
              <a:t>тітка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(ст. 1263 ЦК </a:t>
            </a:r>
            <a:r>
              <a:rPr lang="ru-RU" dirty="0" err="1"/>
              <a:t>України</a:t>
            </a:r>
            <a:r>
              <a:rPr lang="ru-RU" dirty="0"/>
              <a:t>). </a:t>
            </a:r>
            <a:endParaRPr lang="en-US" dirty="0"/>
          </a:p>
          <a:p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перших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черг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попередніх</a:t>
            </a:r>
            <a:r>
              <a:rPr lang="ru-RU" dirty="0"/>
              <a:t> </a:t>
            </a:r>
            <a:r>
              <a:rPr lang="ru-RU" dirty="0" err="1"/>
              <a:t>черг</a:t>
            </a:r>
            <a:r>
              <a:rPr lang="ru-RU" dirty="0"/>
              <a:t> </a:t>
            </a:r>
            <a:r>
              <a:rPr lang="ru-RU" dirty="0" err="1"/>
              <a:t>відмовилися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не </a:t>
            </a:r>
            <a:r>
              <a:rPr lang="ru-RU" dirty="0" err="1"/>
              <a:t>прийняли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, </a:t>
            </a:r>
            <a:r>
              <a:rPr lang="ru-RU" dirty="0" err="1"/>
              <a:t>усунені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/>
              <a:t>На </a:t>
            </a:r>
            <a:r>
              <a:rPr lang="ru-RU" dirty="0" err="1"/>
              <a:t>підтвердження</a:t>
            </a:r>
            <a:r>
              <a:rPr lang="ru-RU" dirty="0"/>
              <a:t> </a:t>
            </a:r>
            <a:r>
              <a:rPr lang="ru-RU" dirty="0" err="1"/>
              <a:t>родинних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вимагається</a:t>
            </a:r>
            <a:r>
              <a:rPr lang="ru-RU" dirty="0"/>
              <a:t>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.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свідоцтва</a:t>
            </a:r>
            <a:r>
              <a:rPr lang="ru-RU" dirty="0"/>
              <a:t> про </a:t>
            </a:r>
            <a:r>
              <a:rPr lang="ru-RU" dirty="0" err="1"/>
              <a:t>народження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братів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сестер, а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зазначені</a:t>
            </a:r>
            <a:r>
              <a:rPr lang="ru-RU" dirty="0"/>
              <a:t> </a:t>
            </a:r>
            <a:r>
              <a:rPr lang="ru-RU" dirty="0" err="1"/>
              <a:t>спільні</a:t>
            </a:r>
            <a:r>
              <a:rPr lang="ru-RU" dirty="0"/>
              <a:t> батьки. </a:t>
            </a:r>
            <a:r>
              <a:rPr lang="ru-RU" dirty="0" err="1"/>
              <a:t>Крім</a:t>
            </a:r>
            <a:r>
              <a:rPr lang="ru-RU" dirty="0"/>
              <a:t> того, </a:t>
            </a:r>
            <a:r>
              <a:rPr lang="ru-RU" dirty="0" err="1"/>
              <a:t>якщо</a:t>
            </a:r>
            <a:r>
              <a:rPr lang="ru-RU" dirty="0"/>
              <a:t> в паспортах є </a:t>
            </a:r>
            <a:r>
              <a:rPr lang="ru-RU" dirty="0" err="1"/>
              <a:t>відомості</a:t>
            </a:r>
            <a:r>
              <a:rPr lang="ru-RU" dirty="0"/>
              <a:t> про </a:t>
            </a:r>
            <a:r>
              <a:rPr lang="ru-RU" dirty="0" err="1"/>
              <a:t>дітей</a:t>
            </a:r>
            <a:r>
              <a:rPr lang="ru-RU" dirty="0"/>
              <a:t>, де </a:t>
            </a:r>
            <a:r>
              <a:rPr lang="ru-RU" dirty="0" err="1"/>
              <a:t>зазначені</a:t>
            </a:r>
            <a:r>
              <a:rPr lang="ru-RU" dirty="0"/>
              <a:t> </a:t>
            </a:r>
            <a:r>
              <a:rPr lang="ru-RU" dirty="0" err="1"/>
              <a:t>батько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брат </a:t>
            </a:r>
            <a:r>
              <a:rPr lang="ru-RU" dirty="0" err="1"/>
              <a:t>або</a:t>
            </a:r>
            <a:r>
              <a:rPr lang="ru-RU" dirty="0"/>
              <a:t> сестра, то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стверджувати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брат </a:t>
            </a:r>
            <a:r>
              <a:rPr lang="ru-RU" dirty="0" err="1"/>
              <a:t>або</a:t>
            </a:r>
            <a:r>
              <a:rPr lang="ru-RU" dirty="0"/>
              <a:t> сестра </a:t>
            </a:r>
            <a:r>
              <a:rPr lang="ru-RU" dirty="0" err="1"/>
              <a:t>батьків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є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рідним</a:t>
            </a:r>
            <a:r>
              <a:rPr lang="ru-RU" dirty="0"/>
              <a:t> </a:t>
            </a:r>
            <a:r>
              <a:rPr lang="ru-RU" dirty="0" err="1"/>
              <a:t>дядьком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тіткою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неможливості</a:t>
            </a:r>
            <a:r>
              <a:rPr lang="ru-RU" dirty="0"/>
              <a:t>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вказаних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факт </a:t>
            </a:r>
            <a:r>
              <a:rPr lang="ru-RU" dirty="0" err="1"/>
              <a:t>родинних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судом.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9093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цього</a:t>
            </a:r>
            <a:r>
              <a:rPr lang="ru-RU" sz="2000" dirty="0"/>
              <a:t> </a:t>
            </a:r>
            <a:r>
              <a:rPr lang="ru-RU" sz="2000" dirty="0" err="1"/>
              <a:t>виходить</a:t>
            </a:r>
            <a:r>
              <a:rPr lang="ru-RU" sz="2000" dirty="0"/>
              <a:t> </a:t>
            </a:r>
            <a:r>
              <a:rPr lang="ru-RU" sz="2000" dirty="0" err="1"/>
              <a:t>також</a:t>
            </a:r>
            <a:r>
              <a:rPr lang="ru-RU" sz="2000" dirty="0"/>
              <a:t> і </a:t>
            </a:r>
            <a:r>
              <a:rPr lang="ru-RU" sz="2000" dirty="0" err="1"/>
              <a:t>судова</a:t>
            </a:r>
            <a:r>
              <a:rPr lang="ru-RU" sz="2000" dirty="0"/>
              <a:t> практика Так, у </a:t>
            </a:r>
            <a:r>
              <a:rPr lang="ru-RU" sz="2000" dirty="0" err="1"/>
              <a:t>Деснянському</a:t>
            </a:r>
            <a:r>
              <a:rPr lang="ru-RU" sz="2000" dirty="0"/>
              <a:t> районному </a:t>
            </a:r>
            <a:r>
              <a:rPr lang="ru-RU" sz="2000" dirty="0" err="1"/>
              <a:t>суді</a:t>
            </a:r>
            <a:r>
              <a:rPr lang="ru-RU" sz="2000" dirty="0"/>
              <a:t> </a:t>
            </a:r>
            <a:r>
              <a:rPr lang="ru-RU" sz="2000" dirty="0" err="1"/>
              <a:t>міста</a:t>
            </a:r>
            <a:r>
              <a:rPr lang="ru-RU" sz="2000" dirty="0"/>
              <a:t> </a:t>
            </a:r>
            <a:r>
              <a:rPr lang="ru-RU" sz="2000" dirty="0" err="1"/>
              <a:t>Києва</a:t>
            </a:r>
            <a:r>
              <a:rPr lang="ru-RU" sz="2000" dirty="0"/>
              <a:t> </a:t>
            </a:r>
            <a:r>
              <a:rPr lang="ru-RU" sz="2000" dirty="0" err="1"/>
              <a:t>цивільну</a:t>
            </a:r>
            <a:r>
              <a:rPr lang="ru-RU" sz="2000" dirty="0"/>
              <a:t> справу за </a:t>
            </a:r>
            <a:r>
              <a:rPr lang="ru-RU" sz="2000" dirty="0" err="1"/>
              <a:t>позовом</a:t>
            </a:r>
            <a:r>
              <a:rPr lang="ru-RU" sz="2000" dirty="0"/>
              <a:t> про </a:t>
            </a:r>
            <a:r>
              <a:rPr lang="ru-RU" sz="2000" dirty="0" err="1"/>
              <a:t>визнання</a:t>
            </a:r>
            <a:r>
              <a:rPr lang="ru-RU" sz="2000" dirty="0"/>
              <a:t> права на </a:t>
            </a:r>
            <a:r>
              <a:rPr lang="ru-RU" sz="2000" dirty="0" err="1"/>
              <a:t>спадщину</a:t>
            </a:r>
            <a:r>
              <a:rPr lang="ru-RU" sz="2000" dirty="0"/>
              <a:t> в порядку </a:t>
            </a:r>
            <a:r>
              <a:rPr lang="ru-RU" sz="2000" dirty="0" err="1"/>
              <a:t>спадкування</a:t>
            </a:r>
            <a:r>
              <a:rPr lang="ru-RU" sz="2000" dirty="0"/>
              <a:t> за законом - </a:t>
            </a:r>
            <a:r>
              <a:rPr lang="ru-RU" sz="2000" dirty="0" err="1"/>
              <a:t>третя</a:t>
            </a:r>
            <a:r>
              <a:rPr lang="ru-RU" sz="2000" dirty="0"/>
              <a:t> </a:t>
            </a:r>
            <a:r>
              <a:rPr lang="ru-RU" sz="2000" dirty="0" err="1"/>
              <a:t>черга</a:t>
            </a:r>
            <a:r>
              <a:rPr lang="ru-RU" sz="2000" dirty="0"/>
              <a:t> </a:t>
            </a:r>
            <a:r>
              <a:rPr lang="ru-RU" sz="2000" dirty="0" err="1"/>
              <a:t>спадкування</a:t>
            </a:r>
            <a:r>
              <a:rPr lang="ru-RU" sz="2000" dirty="0"/>
              <a:t> за правом </a:t>
            </a:r>
            <a:r>
              <a:rPr lang="ru-RU" sz="2000" dirty="0" err="1"/>
              <a:t>представлення</a:t>
            </a:r>
            <a:r>
              <a:rPr lang="ru-RU" sz="2000" dirty="0"/>
              <a:t>. </a:t>
            </a:r>
            <a:r>
              <a:rPr lang="ru-RU" sz="2000" dirty="0" err="1"/>
              <a:t>Позовними</a:t>
            </a:r>
            <a:r>
              <a:rPr lang="ru-RU" sz="2000" dirty="0"/>
              <a:t> </a:t>
            </a:r>
            <a:r>
              <a:rPr lang="ru-RU" sz="2000" dirty="0" err="1"/>
              <a:t>вимогами</a:t>
            </a:r>
            <a:r>
              <a:rPr lang="ru-RU" sz="2000" dirty="0"/>
              <a:t> є </a:t>
            </a:r>
            <a:r>
              <a:rPr lang="ru-RU" sz="2000" dirty="0" err="1"/>
              <a:t>визнання</a:t>
            </a:r>
            <a:r>
              <a:rPr lang="ru-RU" sz="2000" dirty="0"/>
              <a:t> права на </a:t>
            </a:r>
            <a:r>
              <a:rPr lang="ru-RU" sz="2000" dirty="0" err="1"/>
              <a:t>спадщину</a:t>
            </a:r>
            <a:r>
              <a:rPr lang="ru-RU" sz="2000" dirty="0"/>
              <a:t> в порядку </a:t>
            </a:r>
            <a:r>
              <a:rPr lang="ru-RU" sz="2000" dirty="0" err="1"/>
              <a:t>спадкування</a:t>
            </a:r>
            <a:r>
              <a:rPr lang="ru-RU" sz="2000" dirty="0"/>
              <a:t> за законом - </a:t>
            </a:r>
            <a:r>
              <a:rPr lang="ru-RU" sz="2000" dirty="0" err="1"/>
              <a:t>третя</a:t>
            </a:r>
            <a:r>
              <a:rPr lang="ru-RU" sz="2000" dirty="0"/>
              <a:t> </a:t>
            </a:r>
            <a:r>
              <a:rPr lang="ru-RU" sz="2000" dirty="0" err="1"/>
              <a:t>черга</a:t>
            </a:r>
            <a:r>
              <a:rPr lang="ru-RU" sz="2000" dirty="0"/>
              <a:t> </a:t>
            </a:r>
            <a:r>
              <a:rPr lang="ru-RU" sz="2000" dirty="0" err="1"/>
              <a:t>спадкування</a:t>
            </a:r>
            <a:r>
              <a:rPr lang="ru-RU" sz="2000" dirty="0"/>
              <a:t> за правом </a:t>
            </a:r>
            <a:r>
              <a:rPr lang="ru-RU" sz="2000" dirty="0" err="1"/>
              <a:t>представлення</a:t>
            </a:r>
            <a:r>
              <a:rPr lang="ru-RU" sz="2000" dirty="0"/>
              <a:t>. </a:t>
            </a:r>
            <a:r>
              <a:rPr lang="ru-RU" sz="2000" dirty="0" err="1"/>
              <a:t>Керуючись</a:t>
            </a:r>
            <a:r>
              <a:rPr lang="ru-RU" sz="2000" dirty="0"/>
              <a:t> ст. 1623 ЦК </a:t>
            </a:r>
            <a:r>
              <a:rPr lang="ru-RU" sz="2000" dirty="0" err="1"/>
              <a:t>України</a:t>
            </a:r>
            <a:r>
              <a:rPr lang="ru-RU" sz="2000" dirty="0"/>
              <a:t> суд </a:t>
            </a:r>
            <a:r>
              <a:rPr lang="ru-RU" sz="2000" dirty="0" err="1"/>
              <a:t>визнав</a:t>
            </a:r>
            <a:r>
              <a:rPr lang="ru-RU" sz="2000" dirty="0"/>
              <a:t> за право на </a:t>
            </a:r>
            <a:r>
              <a:rPr lang="ru-RU" sz="2000" dirty="0" err="1"/>
              <a:t>спадщину</a:t>
            </a:r>
            <a:r>
              <a:rPr lang="ru-RU" sz="2000" dirty="0"/>
              <a:t>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померлої</a:t>
            </a:r>
            <a:r>
              <a:rPr lang="ru-RU" sz="2000" dirty="0"/>
              <a:t> в порядку </a:t>
            </a:r>
            <a:r>
              <a:rPr lang="ru-RU" sz="2000" dirty="0" err="1"/>
              <a:t>спадкування</a:t>
            </a:r>
            <a:r>
              <a:rPr lang="ru-RU" sz="2000" dirty="0"/>
              <a:t> за законом - </a:t>
            </a:r>
            <a:r>
              <a:rPr lang="ru-RU" sz="2000" dirty="0" err="1"/>
              <a:t>третя</a:t>
            </a:r>
            <a:r>
              <a:rPr lang="ru-RU" sz="2000" dirty="0"/>
              <a:t> </a:t>
            </a:r>
            <a:r>
              <a:rPr lang="ru-RU" sz="2000" dirty="0" err="1"/>
              <a:t>черга</a:t>
            </a:r>
            <a:r>
              <a:rPr lang="ru-RU" sz="2000" dirty="0"/>
              <a:t> </a:t>
            </a:r>
            <a:r>
              <a:rPr lang="ru-RU" sz="2000" dirty="0" err="1"/>
              <a:t>спадкування</a:t>
            </a:r>
            <a:r>
              <a:rPr lang="ru-RU" sz="2000" dirty="0"/>
              <a:t> за правом </a:t>
            </a:r>
            <a:r>
              <a:rPr lang="ru-RU" sz="2000" dirty="0" err="1"/>
              <a:t>представлення</a:t>
            </a:r>
            <a:r>
              <a:rPr lang="ru-RU" sz="2000" dirty="0"/>
              <a:t>, як </a:t>
            </a:r>
            <a:r>
              <a:rPr lang="ru-RU" sz="2000" dirty="0" err="1"/>
              <a:t>двоюрідної</a:t>
            </a:r>
            <a:r>
              <a:rPr lang="ru-RU" sz="2000" dirty="0"/>
              <a:t> </a:t>
            </a:r>
            <a:r>
              <a:rPr lang="ru-RU" sz="2000" dirty="0" err="1"/>
              <a:t>сестри</a:t>
            </a:r>
            <a:r>
              <a:rPr lang="ru-RU" sz="2000" dirty="0"/>
              <a:t> </a:t>
            </a:r>
            <a:r>
              <a:rPr lang="ru-RU" sz="2000" dirty="0" err="1"/>
              <a:t>померлої</a:t>
            </a:r>
            <a:r>
              <a:rPr lang="ru-RU" sz="2000" dirty="0"/>
              <a:t>, </a:t>
            </a:r>
            <a:r>
              <a:rPr lang="ru-RU" sz="2000" dirty="0" err="1"/>
              <a:t>якій</a:t>
            </a:r>
            <a:r>
              <a:rPr lang="ru-RU" sz="2000" dirty="0"/>
              <a:t> </a:t>
            </a:r>
            <a:r>
              <a:rPr lang="ru-RU" sz="2000" dirty="0" err="1"/>
              <a:t>батько</a:t>
            </a:r>
            <a:r>
              <a:rPr lang="ru-RU" sz="2000" dirty="0"/>
              <a:t> </a:t>
            </a:r>
            <a:r>
              <a:rPr lang="ru-RU" sz="2000" dirty="0" err="1"/>
              <a:t>доводився</a:t>
            </a:r>
            <a:r>
              <a:rPr lang="ru-RU" sz="2000" dirty="0"/>
              <a:t> </a:t>
            </a:r>
            <a:r>
              <a:rPr lang="ru-RU" sz="2000" dirty="0" err="1"/>
              <a:t>дядьком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699854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Четверта</a:t>
            </a:r>
            <a:r>
              <a:rPr lang="ru-RU" dirty="0"/>
              <a:t> </a:t>
            </a:r>
            <a:r>
              <a:rPr lang="ru-RU" dirty="0" err="1"/>
              <a:t>черга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У </a:t>
            </a:r>
            <a:r>
              <a:rPr lang="ru-RU" dirty="0" err="1"/>
              <a:t>четверту</a:t>
            </a:r>
            <a:r>
              <a:rPr lang="ru-RU" dirty="0"/>
              <a:t> </a:t>
            </a:r>
            <a:r>
              <a:rPr lang="ru-RU" dirty="0" err="1"/>
              <a:t>чергу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за законом </a:t>
            </a:r>
            <a:r>
              <a:rPr lang="ru-RU" dirty="0" err="1"/>
              <a:t>мають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проживали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r>
              <a:rPr lang="ru-RU" dirty="0"/>
              <a:t> </a:t>
            </a:r>
            <a:r>
              <a:rPr lang="ru-RU" dirty="0" err="1"/>
              <a:t>однією</a:t>
            </a:r>
            <a:r>
              <a:rPr lang="ru-RU" dirty="0"/>
              <a:t> </a:t>
            </a:r>
            <a:r>
              <a:rPr lang="ru-RU" dirty="0" err="1"/>
              <a:t>сім’єю</a:t>
            </a:r>
            <a:r>
              <a:rPr lang="ru-RU" dirty="0"/>
              <a:t> не </a:t>
            </a:r>
            <a:r>
              <a:rPr lang="ru-RU" dirty="0" err="1"/>
              <a:t>менш</a:t>
            </a:r>
            <a:r>
              <a:rPr lang="ru-RU" dirty="0"/>
              <a:t> як 5 </a:t>
            </a:r>
            <a:r>
              <a:rPr lang="ru-RU" dirty="0" err="1"/>
              <a:t>років</a:t>
            </a:r>
            <a:r>
              <a:rPr lang="ru-RU" dirty="0"/>
              <a:t> до часу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(ст. 1264 ЦК </a:t>
            </a:r>
            <a:r>
              <a:rPr lang="ru-RU" dirty="0" err="1"/>
              <a:t>України</a:t>
            </a:r>
            <a:r>
              <a:rPr lang="ru-RU" dirty="0"/>
              <a:t>). </a:t>
            </a:r>
            <a:endParaRPr lang="en-US" dirty="0"/>
          </a:p>
          <a:p>
            <a:r>
              <a:rPr lang="ru-RU" dirty="0" err="1"/>
              <a:t>Кваліфікуючою</a:t>
            </a:r>
            <a:r>
              <a:rPr lang="ru-RU" dirty="0"/>
              <a:t> </a:t>
            </a:r>
            <a:r>
              <a:rPr lang="ru-RU" dirty="0" err="1"/>
              <a:t>ознакою</a:t>
            </a:r>
            <a:r>
              <a:rPr lang="ru-RU" dirty="0"/>
              <a:t> </a:t>
            </a:r>
            <a:r>
              <a:rPr lang="ru-RU" dirty="0" err="1"/>
              <a:t>віднесення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до </a:t>
            </a:r>
            <a:r>
              <a:rPr lang="ru-RU" dirty="0" err="1"/>
              <a:t>четвертої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є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претендентів</a:t>
            </a:r>
            <a:r>
              <a:rPr lang="ru-RU" dirty="0"/>
              <a:t> на </a:t>
            </a:r>
            <a:r>
              <a:rPr lang="ru-RU" dirty="0" err="1"/>
              <a:t>спадок</a:t>
            </a:r>
            <a:r>
              <a:rPr lang="ru-RU" dirty="0"/>
              <a:t> </a:t>
            </a:r>
            <a:r>
              <a:rPr lang="ru-RU" dirty="0" err="1"/>
              <a:t>однією</a:t>
            </a:r>
            <a:r>
              <a:rPr lang="ru-RU" dirty="0"/>
              <a:t> </a:t>
            </a:r>
            <a:r>
              <a:rPr lang="ru-RU" dirty="0" err="1"/>
              <a:t>сім’єю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r>
              <a:rPr lang="ru-RU" dirty="0"/>
              <a:t>. </a:t>
            </a:r>
            <a:r>
              <a:rPr lang="ru-RU" dirty="0" err="1"/>
              <a:t>Отже</a:t>
            </a:r>
            <a:r>
              <a:rPr lang="ru-RU" dirty="0"/>
              <a:t>, </a:t>
            </a:r>
            <a:r>
              <a:rPr lang="ru-RU" dirty="0" err="1"/>
              <a:t>визначальним</a:t>
            </a:r>
            <a:r>
              <a:rPr lang="ru-RU" dirty="0"/>
              <a:t> тут є 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сім’ї</a:t>
            </a:r>
            <a:r>
              <a:rPr lang="ru-RU" dirty="0"/>
              <a:t>.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ст. 3 СК 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сім’ю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спільно</a:t>
            </a:r>
            <a:r>
              <a:rPr lang="ru-RU" dirty="0"/>
              <a:t> </a:t>
            </a:r>
            <a:r>
              <a:rPr lang="ru-RU" dirty="0" err="1"/>
              <a:t>проживають</a:t>
            </a:r>
            <a:r>
              <a:rPr lang="ru-RU" dirty="0"/>
              <a:t>, </a:t>
            </a:r>
            <a:r>
              <a:rPr lang="ru-RU" dirty="0" err="1"/>
              <a:t>пов’язані</a:t>
            </a:r>
            <a:r>
              <a:rPr lang="ru-RU" dirty="0"/>
              <a:t> </a:t>
            </a:r>
            <a:r>
              <a:rPr lang="ru-RU" dirty="0" err="1"/>
              <a:t>спільним</a:t>
            </a:r>
            <a:r>
              <a:rPr lang="ru-RU" dirty="0"/>
              <a:t> </a:t>
            </a:r>
            <a:r>
              <a:rPr lang="ru-RU" dirty="0" err="1"/>
              <a:t>побутом</a:t>
            </a:r>
            <a:r>
              <a:rPr lang="ru-RU" dirty="0"/>
              <a:t>,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взаємні</a:t>
            </a:r>
            <a:r>
              <a:rPr lang="ru-RU" dirty="0"/>
              <a:t> права та </a:t>
            </a:r>
            <a:r>
              <a:rPr lang="ru-RU" dirty="0" err="1"/>
              <a:t>обов’язки</a:t>
            </a:r>
            <a:r>
              <a:rPr lang="ru-RU" dirty="0"/>
              <a:t>. </a:t>
            </a:r>
            <a:r>
              <a:rPr lang="ru-RU" dirty="0" err="1"/>
              <a:t>Сім’я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шлюбу</a:t>
            </a:r>
            <a:r>
              <a:rPr lang="ru-RU" dirty="0"/>
              <a:t>, кровного </a:t>
            </a:r>
            <a:r>
              <a:rPr lang="ru-RU" dirty="0" err="1"/>
              <a:t>споріднення</a:t>
            </a:r>
            <a:r>
              <a:rPr lang="ru-RU" dirty="0"/>
              <a:t>, </a:t>
            </a:r>
            <a:r>
              <a:rPr lang="ru-RU" dirty="0" err="1"/>
              <a:t>усиновлення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на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підставах</a:t>
            </a:r>
            <a:r>
              <a:rPr lang="ru-RU" dirty="0"/>
              <a:t>, не </a:t>
            </a:r>
            <a:r>
              <a:rPr lang="ru-RU" dirty="0" err="1"/>
              <a:t>заборонених</a:t>
            </a:r>
            <a:r>
              <a:rPr lang="ru-RU" dirty="0"/>
              <a:t> законом, і таких,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суперечать</a:t>
            </a:r>
            <a:r>
              <a:rPr lang="ru-RU" dirty="0"/>
              <a:t> </a:t>
            </a:r>
            <a:r>
              <a:rPr lang="ru-RU" dirty="0" err="1"/>
              <a:t>моральним</a:t>
            </a:r>
            <a:r>
              <a:rPr lang="ru-RU" dirty="0"/>
              <a:t> засадам </a:t>
            </a:r>
            <a:r>
              <a:rPr lang="ru-RU" dirty="0" err="1"/>
              <a:t>суспільства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6196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err="1"/>
              <a:t>Стаття</a:t>
            </a:r>
            <a:r>
              <a:rPr lang="ru-RU" sz="2000" dirty="0"/>
              <a:t> 1264 ЦК </a:t>
            </a:r>
            <a:r>
              <a:rPr lang="ru-RU" sz="2000" dirty="0" err="1"/>
              <a:t>України</a:t>
            </a:r>
            <a:r>
              <a:rPr lang="ru-RU" sz="2000" dirty="0"/>
              <a:t> </a:t>
            </a:r>
            <a:r>
              <a:rPr lang="ru-RU" sz="2000" dirty="0" err="1"/>
              <a:t>захищає</a:t>
            </a:r>
            <a:r>
              <a:rPr lang="ru-RU" sz="2000" dirty="0"/>
              <a:t> права тих </a:t>
            </a:r>
            <a:r>
              <a:rPr lang="ru-RU" sz="2000" dirty="0" err="1"/>
              <a:t>осіб</a:t>
            </a:r>
            <a:r>
              <a:rPr lang="ru-RU" sz="2000" dirty="0"/>
              <a:t>,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спадкодавець</a:t>
            </a:r>
            <a:r>
              <a:rPr lang="ru-RU" sz="2000" dirty="0"/>
              <a:t> </a:t>
            </a:r>
            <a:r>
              <a:rPr lang="ru-RU" sz="2000" dirty="0" err="1"/>
              <a:t>вважав</a:t>
            </a:r>
            <a:r>
              <a:rPr lang="ru-RU" sz="2000" dirty="0"/>
              <a:t> членами </a:t>
            </a:r>
            <a:r>
              <a:rPr lang="ru-RU" sz="2000" dirty="0" err="1"/>
              <a:t>своєї</a:t>
            </a:r>
            <a:r>
              <a:rPr lang="ru-RU" sz="2000" dirty="0"/>
              <a:t> </a:t>
            </a:r>
            <a:r>
              <a:rPr lang="ru-RU" sz="2000" dirty="0" err="1"/>
              <a:t>сім’ї</a:t>
            </a:r>
            <a:r>
              <a:rPr lang="ru-RU" sz="2000" dirty="0"/>
              <a:t> і </a:t>
            </a:r>
            <a:r>
              <a:rPr lang="ru-RU" sz="2000" dirty="0" err="1"/>
              <a:t>котрі</a:t>
            </a:r>
            <a:r>
              <a:rPr lang="ru-RU" sz="2000" dirty="0"/>
              <a:t> проживали з ним </a:t>
            </a:r>
            <a:r>
              <a:rPr lang="ru-RU" sz="2000" dirty="0" err="1"/>
              <a:t>впродовж</a:t>
            </a:r>
            <a:r>
              <a:rPr lang="ru-RU" sz="2000" dirty="0"/>
              <a:t> </a:t>
            </a:r>
            <a:r>
              <a:rPr lang="ru-RU" sz="2000" dirty="0" err="1"/>
              <a:t>досить</a:t>
            </a:r>
            <a:r>
              <a:rPr lang="ru-RU" sz="2000" dirty="0"/>
              <a:t> </a:t>
            </a:r>
            <a:r>
              <a:rPr lang="ru-RU" sz="2000" dirty="0" err="1"/>
              <a:t>тривалого</a:t>
            </a:r>
            <a:r>
              <a:rPr lang="ru-RU" sz="2000" dirty="0"/>
              <a:t> часу (5 </a:t>
            </a:r>
            <a:r>
              <a:rPr lang="ru-RU" sz="2000" dirty="0" err="1"/>
              <a:t>років</a:t>
            </a:r>
            <a:r>
              <a:rPr lang="ru-RU" sz="2000" dirty="0"/>
              <a:t>), </a:t>
            </a:r>
            <a:r>
              <a:rPr lang="ru-RU" sz="2000" dirty="0" err="1"/>
              <a:t>ведучи</a:t>
            </a:r>
            <a:r>
              <a:rPr lang="ru-RU" sz="2000" dirty="0"/>
              <a:t> </a:t>
            </a:r>
            <a:r>
              <a:rPr lang="ru-RU" sz="2000" dirty="0" err="1"/>
              <a:t>спільне</a:t>
            </a:r>
            <a:r>
              <a:rPr lang="ru-RU" sz="2000" dirty="0"/>
              <a:t> </a:t>
            </a:r>
            <a:r>
              <a:rPr lang="ru-RU" sz="2000" dirty="0" err="1"/>
              <a:t>господарство</a:t>
            </a:r>
            <a:r>
              <a:rPr lang="ru-RU" sz="2000" dirty="0"/>
              <a:t>, </a:t>
            </a:r>
            <a:r>
              <a:rPr lang="ru-RU" sz="2000" dirty="0" err="1"/>
              <a:t>надаючи</a:t>
            </a:r>
            <a:r>
              <a:rPr lang="ru-RU" sz="2000" dirty="0"/>
              <a:t> </a:t>
            </a:r>
            <a:r>
              <a:rPr lang="ru-RU" sz="2000" dirty="0" err="1"/>
              <a:t>допомогу</a:t>
            </a:r>
            <a:r>
              <a:rPr lang="ru-RU" sz="2000" dirty="0"/>
              <a:t> </a:t>
            </a:r>
            <a:r>
              <a:rPr lang="ru-RU" sz="2000" dirty="0" err="1"/>
              <a:t>одне</a:t>
            </a:r>
            <a:r>
              <a:rPr lang="ru-RU" sz="2000" dirty="0"/>
              <a:t> одному. Особа, яка </a:t>
            </a:r>
            <a:r>
              <a:rPr lang="ru-RU" sz="2000" dirty="0" err="1"/>
              <a:t>претендує</a:t>
            </a:r>
            <a:r>
              <a:rPr lang="ru-RU" sz="2000" dirty="0"/>
              <a:t> на </a:t>
            </a:r>
            <a:r>
              <a:rPr lang="ru-RU" sz="2000" dirty="0" err="1"/>
              <a:t>спадщину</a:t>
            </a:r>
            <a:r>
              <a:rPr lang="ru-RU" sz="2000" dirty="0"/>
              <a:t>, </a:t>
            </a:r>
            <a:r>
              <a:rPr lang="ru-RU" sz="2000" dirty="0" err="1"/>
              <a:t>має</a:t>
            </a:r>
            <a:r>
              <a:rPr lang="ru-RU" sz="2000" dirty="0"/>
              <a:t> довести, </a:t>
            </a:r>
            <a:r>
              <a:rPr lang="ru-RU" sz="2000" dirty="0" err="1"/>
              <a:t>що</a:t>
            </a:r>
            <a:r>
              <a:rPr lang="ru-RU" sz="2000" dirty="0"/>
              <a:t> проживала </a:t>
            </a:r>
            <a:r>
              <a:rPr lang="ru-RU" sz="2000" dirty="0" err="1"/>
              <a:t>зі</a:t>
            </a:r>
            <a:r>
              <a:rPr lang="ru-RU" sz="2000" dirty="0"/>
              <a:t> </a:t>
            </a:r>
            <a:r>
              <a:rPr lang="ru-RU" sz="2000" dirty="0" err="1"/>
              <a:t>спадкодавцем</a:t>
            </a:r>
            <a:r>
              <a:rPr lang="ru-RU" sz="2000" dirty="0"/>
              <a:t> </a:t>
            </a:r>
            <a:r>
              <a:rPr lang="ru-RU" sz="2000" dirty="0" err="1"/>
              <a:t>однією</a:t>
            </a:r>
            <a:r>
              <a:rPr lang="ru-RU" sz="2000" dirty="0"/>
              <a:t> </a:t>
            </a:r>
            <a:r>
              <a:rPr lang="ru-RU" sz="2000" dirty="0" err="1"/>
              <a:t>сім’єю</a:t>
            </a:r>
            <a:r>
              <a:rPr lang="ru-RU" sz="2000" dirty="0"/>
              <a:t> (мала </a:t>
            </a:r>
            <a:r>
              <a:rPr lang="ru-RU" sz="2000" dirty="0" err="1"/>
              <a:t>спільне</a:t>
            </a:r>
            <a:r>
              <a:rPr lang="ru-RU" sz="2000" dirty="0"/>
              <a:t> </a:t>
            </a:r>
            <a:r>
              <a:rPr lang="ru-RU" sz="2000" dirty="0" err="1"/>
              <a:t>господарство</a:t>
            </a:r>
            <a:r>
              <a:rPr lang="ru-RU" sz="2000" dirty="0"/>
              <a:t>, </a:t>
            </a:r>
            <a:r>
              <a:rPr lang="ru-RU" sz="2000" dirty="0" err="1"/>
              <a:t>витрати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) і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тривало</a:t>
            </a:r>
            <a:r>
              <a:rPr lang="ru-RU" sz="2000" dirty="0"/>
              <a:t> не </a:t>
            </a:r>
            <a:r>
              <a:rPr lang="ru-RU" sz="2000" dirty="0" err="1"/>
              <a:t>менше</a:t>
            </a:r>
            <a:r>
              <a:rPr lang="ru-RU" sz="2000" dirty="0"/>
              <a:t> 5 </a:t>
            </a:r>
            <a:r>
              <a:rPr lang="ru-RU" sz="2000" dirty="0" err="1"/>
              <a:t>років</a:t>
            </a:r>
            <a:r>
              <a:rPr lang="ru-RU" sz="2000" dirty="0"/>
              <a:t> до часу </a:t>
            </a:r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.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бути </a:t>
            </a:r>
            <a:r>
              <a:rPr lang="ru-RU" sz="2000" dirty="0" err="1"/>
              <a:t>свідчення</a:t>
            </a:r>
            <a:r>
              <a:rPr lang="ru-RU" sz="2000" dirty="0"/>
              <a:t> </a:t>
            </a:r>
            <a:r>
              <a:rPr lang="ru-RU" sz="2000" dirty="0" err="1"/>
              <a:t>сусідів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членів</a:t>
            </a:r>
            <a:r>
              <a:rPr lang="ru-RU" sz="2000" dirty="0"/>
              <a:t> </a:t>
            </a:r>
            <a:r>
              <a:rPr lang="ru-RU" sz="2000" dirty="0" err="1"/>
              <a:t>сім’ї</a:t>
            </a:r>
            <a:r>
              <a:rPr lang="ru-RU" sz="2000" dirty="0"/>
              <a:t>, </a:t>
            </a:r>
            <a:r>
              <a:rPr lang="ru-RU" sz="2000" dirty="0" err="1"/>
              <a:t>документи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підтверджують</a:t>
            </a:r>
            <a:r>
              <a:rPr lang="ru-RU" sz="2000" dirty="0"/>
              <a:t> </a:t>
            </a:r>
            <a:r>
              <a:rPr lang="ru-RU" sz="2000" dirty="0" err="1"/>
              <a:t>спільне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та </a:t>
            </a:r>
            <a:r>
              <a:rPr lang="ru-RU" sz="2000" dirty="0" err="1"/>
              <a:t>спільні</a:t>
            </a:r>
            <a:r>
              <a:rPr lang="ru-RU" sz="2000" dirty="0"/>
              <a:t> </a:t>
            </a:r>
            <a:r>
              <a:rPr lang="ru-RU" sz="2000" dirty="0" err="1"/>
              <a:t>витрати</a:t>
            </a:r>
            <a:r>
              <a:rPr lang="ru-RU" sz="2000" dirty="0"/>
              <a:t>, </a:t>
            </a:r>
            <a:r>
              <a:rPr lang="ru-RU" sz="2000" dirty="0" err="1"/>
              <a:t>тощо</a:t>
            </a:r>
            <a:r>
              <a:rPr lang="ru-RU" sz="2000" dirty="0"/>
              <a:t>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6475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П’ята</a:t>
            </a:r>
            <a:r>
              <a:rPr lang="ru-RU" dirty="0"/>
              <a:t> </a:t>
            </a:r>
            <a:r>
              <a:rPr lang="ru-RU" dirty="0" err="1"/>
              <a:t>черга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п’яту</a:t>
            </a:r>
            <a:r>
              <a:rPr lang="ru-RU" dirty="0"/>
              <a:t> </a:t>
            </a:r>
            <a:r>
              <a:rPr lang="ru-RU" dirty="0" err="1"/>
              <a:t>чергу</a:t>
            </a:r>
            <a:r>
              <a:rPr lang="ru-RU" dirty="0"/>
              <a:t> (</a:t>
            </a:r>
            <a:r>
              <a:rPr lang="ru-RU" dirty="0" err="1"/>
              <a:t>останню</a:t>
            </a:r>
            <a:r>
              <a:rPr lang="ru-RU" dirty="0"/>
              <a:t>) </a:t>
            </a:r>
            <a:r>
              <a:rPr lang="ru-RU" dirty="0" err="1"/>
              <a:t>спадкують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родичі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до </a:t>
            </a:r>
            <a:r>
              <a:rPr lang="ru-RU" dirty="0" err="1"/>
              <a:t>шостого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 </a:t>
            </a:r>
            <a:r>
              <a:rPr lang="ru-RU" dirty="0" err="1"/>
              <a:t>споріднення</a:t>
            </a:r>
            <a:r>
              <a:rPr lang="ru-RU" dirty="0"/>
              <a:t> </a:t>
            </a:r>
            <a:r>
              <a:rPr lang="ru-RU" dirty="0" err="1"/>
              <a:t>включно</a:t>
            </a:r>
            <a:r>
              <a:rPr lang="ru-RU" dirty="0"/>
              <a:t> (</a:t>
            </a:r>
            <a:r>
              <a:rPr lang="ru-RU" dirty="0" err="1"/>
              <a:t>двоюрідні</a:t>
            </a:r>
            <a:r>
              <a:rPr lang="ru-RU" dirty="0"/>
              <a:t> внуки, </a:t>
            </a:r>
            <a:r>
              <a:rPr lang="ru-RU" dirty="0" err="1"/>
              <a:t>двоюрідні</a:t>
            </a:r>
            <a:r>
              <a:rPr lang="ru-RU" dirty="0"/>
              <a:t> </a:t>
            </a:r>
            <a:r>
              <a:rPr lang="ru-RU" dirty="0" err="1"/>
              <a:t>племінники</a:t>
            </a:r>
            <a:r>
              <a:rPr lang="ru-RU" dirty="0"/>
              <a:t>, </a:t>
            </a:r>
            <a:r>
              <a:rPr lang="ru-RU" dirty="0" err="1"/>
              <a:t>двоюрідні</a:t>
            </a:r>
            <a:r>
              <a:rPr lang="ru-RU" dirty="0"/>
              <a:t> </a:t>
            </a:r>
            <a:r>
              <a:rPr lang="ru-RU" dirty="0" err="1"/>
              <a:t>дід</a:t>
            </a:r>
            <a:r>
              <a:rPr lang="ru-RU" dirty="0"/>
              <a:t> та баба </a:t>
            </a:r>
            <a:r>
              <a:rPr lang="ru-RU" dirty="0" err="1"/>
              <a:t>тощо</a:t>
            </a:r>
            <a:r>
              <a:rPr lang="ru-RU" dirty="0"/>
              <a:t>).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родичі</a:t>
            </a:r>
            <a:r>
              <a:rPr lang="ru-RU" dirty="0"/>
              <a:t> </a:t>
            </a:r>
            <a:r>
              <a:rPr lang="ru-RU" dirty="0" err="1"/>
              <a:t>ближчого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 </a:t>
            </a:r>
            <a:r>
              <a:rPr lang="ru-RU" dirty="0" err="1"/>
              <a:t>споріднення</a:t>
            </a:r>
            <a:r>
              <a:rPr lang="ru-RU" dirty="0"/>
              <a:t> </a:t>
            </a:r>
            <a:r>
              <a:rPr lang="ru-RU" dirty="0" err="1"/>
              <a:t>усувають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права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родичів</a:t>
            </a:r>
            <a:r>
              <a:rPr lang="ru-RU" dirty="0"/>
              <a:t> </a:t>
            </a:r>
            <a:r>
              <a:rPr lang="ru-RU" dirty="0" err="1"/>
              <a:t>подальшого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 </a:t>
            </a:r>
            <a:r>
              <a:rPr lang="ru-RU" dirty="0" err="1"/>
              <a:t>споріднення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споріднення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за числом </a:t>
            </a:r>
            <a:r>
              <a:rPr lang="ru-RU" dirty="0" err="1"/>
              <a:t>народжень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віддаляють</a:t>
            </a:r>
            <a:r>
              <a:rPr lang="ru-RU" dirty="0"/>
              <a:t> родича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не </a:t>
            </a:r>
            <a:r>
              <a:rPr lang="ru-RU" dirty="0" err="1"/>
              <a:t>враховуючи</a:t>
            </a:r>
            <a:r>
              <a:rPr lang="ru-RU" dirty="0"/>
              <a:t> </a:t>
            </a:r>
            <a:r>
              <a:rPr lang="ru-RU" dirty="0" err="1"/>
              <a:t>народження</a:t>
            </a:r>
            <a:r>
              <a:rPr lang="ru-RU" dirty="0"/>
              <a:t> самого </a:t>
            </a:r>
            <a:r>
              <a:rPr lang="ru-RU" dirty="0" err="1"/>
              <a:t>спадкодавця</a:t>
            </a:r>
            <a:r>
              <a:rPr lang="ru-RU" dirty="0"/>
              <a:t> (ст. 1265 ЦК </a:t>
            </a:r>
            <a:r>
              <a:rPr lang="ru-RU" dirty="0" err="1"/>
              <a:t>України</a:t>
            </a:r>
            <a:r>
              <a:rPr lang="ru-RU" dirty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0707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Родинні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підтверджуватися</a:t>
            </a:r>
            <a:r>
              <a:rPr lang="ru-RU" dirty="0"/>
              <a:t> </a:t>
            </a:r>
            <a:r>
              <a:rPr lang="ru-RU" dirty="0" err="1"/>
              <a:t>відповідними</a:t>
            </a:r>
            <a:r>
              <a:rPr lang="ru-RU" dirty="0"/>
              <a:t> документами, а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неможливості</a:t>
            </a:r>
            <a:r>
              <a:rPr lang="ru-RU" dirty="0"/>
              <a:t> </a:t>
            </a:r>
            <a:r>
              <a:rPr lang="ru-RU" dirty="0" err="1"/>
              <a:t>подання</a:t>
            </a:r>
            <a:r>
              <a:rPr lang="ru-RU" dirty="0"/>
              <a:t> таких факт </a:t>
            </a:r>
            <a:r>
              <a:rPr lang="ru-RU" dirty="0" err="1"/>
              <a:t>родинних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у судовому порядку. </a:t>
            </a:r>
            <a:endParaRPr lang="en-US" dirty="0"/>
          </a:p>
          <a:p>
            <a:r>
              <a:rPr lang="ru-RU" dirty="0"/>
              <a:t>До </a:t>
            </a:r>
            <a:r>
              <a:rPr lang="ru-RU" dirty="0" err="1"/>
              <a:t>п’ятої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 належать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 smtClean="0"/>
              <a:t>утриманці</a:t>
            </a:r>
            <a:r>
              <a:rPr lang="ru-RU" dirty="0" smtClean="0"/>
              <a:t> </a:t>
            </a:r>
            <a:r>
              <a:rPr lang="ru-RU" dirty="0" err="1"/>
              <a:t>спадкодавця</a:t>
            </a:r>
            <a:r>
              <a:rPr lang="ru-RU" dirty="0"/>
              <a:t>. Особа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утриманцем</a:t>
            </a:r>
            <a:r>
              <a:rPr lang="ru-RU" dirty="0"/>
              <a:t> за </a:t>
            </a:r>
            <a:r>
              <a:rPr lang="ru-RU" dirty="0" err="1"/>
              <a:t>наявності</a:t>
            </a:r>
            <a:r>
              <a:rPr lang="ru-RU" dirty="0"/>
              <a:t> таких умов</a:t>
            </a:r>
            <a:r>
              <a:rPr lang="ru-RU" dirty="0" smtClean="0"/>
              <a:t>:</a:t>
            </a:r>
          </a:p>
          <a:p>
            <a:r>
              <a:rPr lang="ru-RU" dirty="0" smtClean="0"/>
              <a:t> </a:t>
            </a:r>
            <a:r>
              <a:rPr lang="ru-RU" dirty="0"/>
              <a:t>1) особа є </a:t>
            </a:r>
            <a:r>
              <a:rPr lang="ru-RU" dirty="0" err="1"/>
              <a:t>неповнолітньою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непрацездатною</a:t>
            </a:r>
            <a:r>
              <a:rPr lang="ru-RU" dirty="0"/>
              <a:t> за </a:t>
            </a:r>
            <a:r>
              <a:rPr lang="ru-RU" dirty="0" err="1"/>
              <a:t>віком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станом </a:t>
            </a:r>
            <a:r>
              <a:rPr lang="ru-RU" dirty="0" err="1"/>
              <a:t>здоров’я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2) </a:t>
            </a:r>
            <a:r>
              <a:rPr lang="ru-RU" dirty="0" err="1"/>
              <a:t>ця</a:t>
            </a:r>
            <a:r>
              <a:rPr lang="ru-RU" dirty="0"/>
              <a:t> особа не є членом </a:t>
            </a:r>
            <a:r>
              <a:rPr lang="ru-RU" dirty="0" err="1"/>
              <a:t>сім’ї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dirty="0" err="1"/>
              <a:t>матеріальна</a:t>
            </a:r>
            <a:r>
              <a:rPr lang="ru-RU" dirty="0"/>
              <a:t> </a:t>
            </a:r>
            <a:r>
              <a:rPr lang="ru-RU" dirty="0" err="1"/>
              <a:t>допомога</a:t>
            </a:r>
            <a:r>
              <a:rPr lang="ru-RU" dirty="0"/>
              <a:t>, яку </a:t>
            </a:r>
            <a:r>
              <a:rPr lang="ru-RU" dirty="0" err="1"/>
              <a:t>отримувала</a:t>
            </a:r>
            <a:r>
              <a:rPr lang="ru-RU" dirty="0"/>
              <a:t> особа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була</a:t>
            </a:r>
            <a:r>
              <a:rPr lang="ru-RU" dirty="0"/>
              <a:t> для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єдиним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основним</a:t>
            </a:r>
            <a:r>
              <a:rPr lang="ru-RU" dirty="0"/>
              <a:t> </a:t>
            </a:r>
            <a:r>
              <a:rPr lang="ru-RU" dirty="0" err="1"/>
              <a:t>джерелом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до </a:t>
            </a:r>
            <a:r>
              <a:rPr lang="ru-RU" dirty="0" err="1"/>
              <a:t>існування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) особа </a:t>
            </a:r>
            <a:r>
              <a:rPr lang="ru-RU" dirty="0" err="1"/>
              <a:t>перебувала</a:t>
            </a:r>
            <a:r>
              <a:rPr lang="ru-RU" dirty="0"/>
              <a:t> на </a:t>
            </a:r>
            <a:r>
              <a:rPr lang="ru-RU" dirty="0" err="1"/>
              <a:t>утриманні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не </a:t>
            </a:r>
            <a:r>
              <a:rPr lang="ru-RU" dirty="0" err="1"/>
              <a:t>менше</a:t>
            </a:r>
            <a:r>
              <a:rPr lang="ru-RU" dirty="0"/>
              <a:t> 5 </a:t>
            </a:r>
            <a:r>
              <a:rPr lang="ru-RU" dirty="0" err="1"/>
              <a:t>років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9609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 На </a:t>
            </a:r>
            <a:r>
              <a:rPr lang="ru-RU" sz="2000" dirty="0" err="1"/>
              <a:t>доказ</a:t>
            </a:r>
            <a:r>
              <a:rPr lang="ru-RU" sz="2000" dirty="0"/>
              <a:t> факту </a:t>
            </a:r>
            <a:r>
              <a:rPr lang="ru-RU" sz="2000" dirty="0" err="1"/>
              <a:t>перебування</a:t>
            </a:r>
            <a:r>
              <a:rPr lang="ru-RU" sz="2000" dirty="0"/>
              <a:t> на </a:t>
            </a:r>
            <a:r>
              <a:rPr lang="ru-RU" sz="2000" dirty="0" err="1"/>
              <a:t>утриманні</a:t>
            </a:r>
            <a:r>
              <a:rPr lang="ru-RU" sz="2000" dirty="0"/>
              <a:t> для суду  </a:t>
            </a:r>
            <a:r>
              <a:rPr lang="ru-RU" sz="2000" dirty="0" err="1"/>
              <a:t>можуть</a:t>
            </a:r>
            <a:r>
              <a:rPr lang="ru-RU" sz="2000" dirty="0"/>
              <a:t> бути </a:t>
            </a:r>
            <a:r>
              <a:rPr lang="ru-RU" sz="2000" dirty="0" err="1"/>
              <a:t>подані</a:t>
            </a:r>
            <a:r>
              <a:rPr lang="ru-RU" sz="2000" dirty="0"/>
              <a:t> </a:t>
            </a:r>
            <a:r>
              <a:rPr lang="ru-RU" sz="2000" dirty="0" err="1"/>
              <a:t>довідки</a:t>
            </a:r>
            <a:r>
              <a:rPr lang="ru-RU" sz="2000" dirty="0"/>
              <a:t> </a:t>
            </a:r>
            <a:r>
              <a:rPr lang="ru-RU" sz="2000" dirty="0" err="1"/>
              <a:t>органів</a:t>
            </a:r>
            <a:r>
              <a:rPr lang="ru-RU" sz="2000" dirty="0"/>
              <a:t> </a:t>
            </a:r>
            <a:r>
              <a:rPr lang="ru-RU" sz="2000" dirty="0" err="1"/>
              <a:t>місцевого</a:t>
            </a:r>
            <a:r>
              <a:rPr lang="ru-RU" sz="2000" dirty="0"/>
              <a:t> </a:t>
            </a:r>
            <a:r>
              <a:rPr lang="ru-RU" sz="2000" dirty="0" err="1"/>
              <a:t>самоврядування</a:t>
            </a:r>
            <a:r>
              <a:rPr lang="ru-RU" sz="2000" dirty="0"/>
              <a:t>, </a:t>
            </a:r>
            <a:r>
              <a:rPr lang="ru-RU" sz="2000" dirty="0" err="1"/>
              <a:t>житловоексплуатаційних</a:t>
            </a:r>
            <a:r>
              <a:rPr lang="ru-RU" sz="2000" dirty="0"/>
              <a:t> </a:t>
            </a:r>
            <a:r>
              <a:rPr lang="ru-RU" sz="2000" dirty="0" err="1"/>
              <a:t>організацій</a:t>
            </a:r>
            <a:r>
              <a:rPr lang="ru-RU" sz="2000" dirty="0"/>
              <a:t>, </a:t>
            </a:r>
            <a:r>
              <a:rPr lang="ru-RU" sz="2000" dirty="0" err="1"/>
              <a:t>правлінь</a:t>
            </a:r>
            <a:r>
              <a:rPr lang="ru-RU" sz="2000" dirty="0"/>
              <a:t> </a:t>
            </a:r>
            <a:r>
              <a:rPr lang="ru-RU" sz="2000" dirty="0" smtClean="0"/>
              <a:t>ЖЕК </a:t>
            </a:r>
            <a:r>
              <a:rPr lang="ru-RU" sz="2000" dirty="0" err="1"/>
              <a:t>тощо</a:t>
            </a:r>
            <a:r>
              <a:rPr lang="ru-RU" sz="2000" dirty="0"/>
              <a:t> про </a:t>
            </a:r>
            <a:r>
              <a:rPr lang="ru-RU" sz="2000" dirty="0" err="1"/>
              <a:t>перебування</a:t>
            </a:r>
            <a:r>
              <a:rPr lang="ru-RU" sz="2000" dirty="0"/>
              <a:t> на </a:t>
            </a:r>
            <a:r>
              <a:rPr lang="ru-RU" sz="2000" dirty="0" err="1"/>
              <a:t>утриманні</a:t>
            </a:r>
            <a:r>
              <a:rPr lang="ru-RU" sz="2000" dirty="0"/>
              <a:t>; </a:t>
            </a:r>
            <a:r>
              <a:rPr lang="ru-RU" sz="2000" dirty="0" err="1"/>
              <a:t>довідки</a:t>
            </a:r>
            <a:r>
              <a:rPr lang="ru-RU" sz="2000" dirty="0"/>
              <a:t> органу </a:t>
            </a:r>
            <a:r>
              <a:rPr lang="ru-RU" sz="2000" dirty="0" err="1"/>
              <a:t>соціального</a:t>
            </a:r>
            <a:r>
              <a:rPr lang="ru-RU" sz="2000" dirty="0"/>
              <a:t> </a:t>
            </a:r>
            <a:r>
              <a:rPr lang="ru-RU" sz="2000" dirty="0" err="1"/>
              <a:t>захисту</a:t>
            </a:r>
            <a:r>
              <a:rPr lang="ru-RU" sz="2000" dirty="0"/>
              <a:t> </a:t>
            </a:r>
            <a:r>
              <a:rPr lang="ru-RU" sz="2000" dirty="0" err="1"/>
              <a:t>населення</a:t>
            </a:r>
            <a:r>
              <a:rPr lang="ru-RU" sz="2000" dirty="0"/>
              <a:t> про </a:t>
            </a:r>
            <a:r>
              <a:rPr lang="ru-RU" sz="2000" dirty="0" err="1"/>
              <a:t>призначення</a:t>
            </a:r>
            <a:r>
              <a:rPr lang="ru-RU" sz="2000" dirty="0"/>
              <a:t> </a:t>
            </a:r>
            <a:r>
              <a:rPr lang="ru-RU" sz="2000" dirty="0" err="1"/>
              <a:t>пенсії</a:t>
            </a:r>
            <a:r>
              <a:rPr lang="ru-RU" sz="2000" dirty="0"/>
              <a:t> у </a:t>
            </a:r>
            <a:r>
              <a:rPr lang="ru-RU" sz="2000" dirty="0" err="1"/>
              <a:t>зв’язку</a:t>
            </a:r>
            <a:r>
              <a:rPr lang="ru-RU" sz="2000" dirty="0"/>
              <a:t> з </a:t>
            </a:r>
            <a:r>
              <a:rPr lang="ru-RU" sz="2000" dirty="0" err="1"/>
              <a:t>втратою</a:t>
            </a:r>
            <a:r>
              <a:rPr lang="ru-RU" sz="2000" dirty="0"/>
              <a:t> </a:t>
            </a:r>
            <a:r>
              <a:rPr lang="ru-RU" sz="2000" dirty="0" err="1"/>
              <a:t>годувальника</a:t>
            </a:r>
            <a:r>
              <a:rPr lang="ru-RU" sz="2000" dirty="0"/>
              <a:t>. </a:t>
            </a:r>
            <a:r>
              <a:rPr lang="ru-RU" sz="2000" dirty="0" err="1"/>
              <a:t>Вказані</a:t>
            </a:r>
            <a:r>
              <a:rPr lang="ru-RU" sz="2000" dirty="0"/>
              <a:t> </a:t>
            </a:r>
            <a:r>
              <a:rPr lang="ru-RU" sz="2000" dirty="0" err="1"/>
              <a:t>документи</a:t>
            </a:r>
            <a:r>
              <a:rPr lang="ru-RU" sz="2000" dirty="0"/>
              <a:t> </a:t>
            </a:r>
            <a:r>
              <a:rPr lang="ru-RU" sz="2000" dirty="0" err="1"/>
              <a:t>повинні</a:t>
            </a:r>
            <a:r>
              <a:rPr lang="ru-RU" sz="2000" dirty="0"/>
              <a:t> </a:t>
            </a:r>
            <a:r>
              <a:rPr lang="ru-RU" sz="2000" dirty="0" err="1"/>
              <a:t>містити</a:t>
            </a:r>
            <a:r>
              <a:rPr lang="ru-RU" sz="2000" dirty="0"/>
              <a:t> </a:t>
            </a:r>
            <a:r>
              <a:rPr lang="ru-RU" sz="2000" dirty="0" err="1"/>
              <a:t>відомості</a:t>
            </a:r>
            <a:r>
              <a:rPr lang="ru-RU" sz="2000" dirty="0"/>
              <a:t> про час і </a:t>
            </a:r>
            <a:r>
              <a:rPr lang="ru-RU" sz="2000" dirty="0" err="1"/>
              <a:t>період</a:t>
            </a:r>
            <a:r>
              <a:rPr lang="ru-RU" sz="2000" dirty="0"/>
              <a:t>, коли особа </a:t>
            </a:r>
            <a:r>
              <a:rPr lang="ru-RU" sz="2000" dirty="0" err="1"/>
              <a:t>перебувала</a:t>
            </a:r>
            <a:r>
              <a:rPr lang="ru-RU" sz="2000" dirty="0"/>
              <a:t> на </a:t>
            </a:r>
            <a:r>
              <a:rPr lang="ru-RU" sz="2000" dirty="0" err="1"/>
              <a:t>утриманні</a:t>
            </a:r>
            <a:r>
              <a:rPr lang="ru-RU" sz="2000" dirty="0"/>
              <a:t> </a:t>
            </a:r>
            <a:r>
              <a:rPr lang="ru-RU" sz="2000" dirty="0" err="1"/>
              <a:t>спадкодавця</a:t>
            </a:r>
            <a:r>
              <a:rPr lang="ru-RU" sz="2000" dirty="0"/>
              <a:t>. У </a:t>
            </a:r>
            <a:r>
              <a:rPr lang="ru-RU" sz="2000" dirty="0" err="1"/>
              <a:t>разі</a:t>
            </a:r>
            <a:r>
              <a:rPr lang="ru-RU" sz="2000" dirty="0"/>
              <a:t> </a:t>
            </a:r>
            <a:r>
              <a:rPr lang="ru-RU" sz="2000" dirty="0" err="1"/>
              <a:t>неможливості</a:t>
            </a:r>
            <a:r>
              <a:rPr lang="ru-RU" sz="2000" dirty="0"/>
              <a:t> подати </a:t>
            </a:r>
            <a:r>
              <a:rPr lang="ru-RU" sz="2000" dirty="0" err="1"/>
              <a:t>якісь</a:t>
            </a:r>
            <a:r>
              <a:rPr lang="ru-RU" sz="2000" dirty="0"/>
              <a:t> </a:t>
            </a:r>
            <a:r>
              <a:rPr lang="ru-RU" sz="2000" dirty="0" err="1"/>
              <a:t>документи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підтверджували</a:t>
            </a:r>
            <a:r>
              <a:rPr lang="ru-RU" sz="2000" dirty="0"/>
              <a:t> б </a:t>
            </a:r>
            <a:r>
              <a:rPr lang="ru-RU" sz="2000" dirty="0" err="1"/>
              <a:t>утримання</a:t>
            </a:r>
            <a:r>
              <a:rPr lang="ru-RU" sz="2000" dirty="0"/>
              <a:t>, факт </a:t>
            </a:r>
            <a:r>
              <a:rPr lang="ru-RU" sz="2000" dirty="0" err="1"/>
              <a:t>останнього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бути </a:t>
            </a:r>
            <a:r>
              <a:rPr lang="ru-RU" sz="2000" dirty="0" err="1"/>
              <a:t>встановлений</a:t>
            </a:r>
            <a:r>
              <a:rPr lang="ru-RU" sz="2000" dirty="0"/>
              <a:t> судом. </a:t>
            </a:r>
            <a:endParaRPr lang="en-US" sz="2000" dirty="0"/>
          </a:p>
          <a:p>
            <a:r>
              <a:rPr lang="ru-RU" sz="2000" smtClean="0"/>
              <a:t>Для </a:t>
            </a:r>
            <a:r>
              <a:rPr lang="ru-RU" sz="2000" dirty="0" err="1"/>
              <a:t>нотаріуса</a:t>
            </a:r>
            <a:r>
              <a:rPr lang="ru-RU" sz="2000" dirty="0"/>
              <a:t> на </a:t>
            </a:r>
            <a:r>
              <a:rPr lang="ru-RU" sz="2000" dirty="0" err="1"/>
              <a:t>доказ</a:t>
            </a:r>
            <a:r>
              <a:rPr lang="ru-RU" sz="2000" dirty="0"/>
              <a:t> факту </a:t>
            </a:r>
            <a:r>
              <a:rPr lang="ru-RU" sz="2000" dirty="0" err="1"/>
              <a:t>перебування</a:t>
            </a:r>
            <a:r>
              <a:rPr lang="ru-RU" sz="2000" dirty="0"/>
              <a:t> на </a:t>
            </a:r>
            <a:r>
              <a:rPr lang="ru-RU" sz="2000" dirty="0" err="1"/>
              <a:t>утриманні</a:t>
            </a:r>
            <a:r>
              <a:rPr lang="ru-RU" sz="2000" dirty="0"/>
              <a:t> </a:t>
            </a:r>
            <a:r>
              <a:rPr lang="ru-RU" sz="2000" dirty="0" err="1"/>
              <a:t>подається</a:t>
            </a:r>
            <a:r>
              <a:rPr lang="ru-RU" sz="2000" dirty="0"/>
              <a:t> </a:t>
            </a:r>
            <a:r>
              <a:rPr lang="ru-RU" sz="2000" dirty="0" err="1"/>
              <a:t>тільки</a:t>
            </a:r>
            <a:r>
              <a:rPr lang="ru-RU" sz="2000" dirty="0"/>
              <a:t> </a:t>
            </a:r>
            <a:r>
              <a:rPr lang="ru-RU" sz="2000" dirty="0" err="1"/>
              <a:t>судове</a:t>
            </a:r>
            <a:r>
              <a:rPr lang="ru-RU" sz="2000" dirty="0"/>
              <a:t> </a:t>
            </a:r>
            <a:r>
              <a:rPr lang="ru-RU" sz="2000" dirty="0" err="1"/>
              <a:t>рішення</a:t>
            </a:r>
            <a:r>
              <a:rPr lang="ru-RU" sz="2000" dirty="0"/>
              <a:t>. 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7177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черговості</a:t>
            </a:r>
            <a:r>
              <a:rPr lang="ru-RU" dirty="0"/>
              <a:t> при </a:t>
            </a:r>
            <a:r>
              <a:rPr lang="ru-RU" dirty="0" err="1"/>
              <a:t>спадкуванні</a:t>
            </a:r>
            <a:r>
              <a:rPr lang="ru-RU" dirty="0"/>
              <a:t> за законом.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приписів</a:t>
            </a:r>
            <a:r>
              <a:rPr lang="ru-RU" dirty="0"/>
              <a:t> ст. 1258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 за законом </a:t>
            </a:r>
            <a:r>
              <a:rPr lang="ru-RU" dirty="0" err="1"/>
              <a:t>одержують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почергово</a:t>
            </a:r>
            <a:r>
              <a:rPr lang="ru-RU" dirty="0"/>
              <a:t>. </a:t>
            </a:r>
            <a:r>
              <a:rPr lang="ru-RU" dirty="0" err="1"/>
              <a:t>Кожна</a:t>
            </a:r>
            <a:r>
              <a:rPr lang="ru-RU" dirty="0"/>
              <a:t> </a:t>
            </a:r>
            <a:r>
              <a:rPr lang="ru-RU" dirty="0" err="1"/>
              <a:t>наступна</a:t>
            </a:r>
            <a:r>
              <a:rPr lang="ru-RU" dirty="0"/>
              <a:t> </a:t>
            </a:r>
            <a:r>
              <a:rPr lang="ru-RU" dirty="0" err="1"/>
              <a:t>черга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 </a:t>
            </a:r>
            <a:r>
              <a:rPr lang="ru-RU" dirty="0" err="1"/>
              <a:t>одержує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попередньої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,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неприйняття</a:t>
            </a:r>
            <a:r>
              <a:rPr lang="ru-RU" dirty="0"/>
              <a:t> ними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статтею</a:t>
            </a:r>
            <a:r>
              <a:rPr lang="ru-RU" dirty="0"/>
              <a:t> </a:t>
            </a:r>
            <a:r>
              <a:rPr lang="en-US" dirty="0"/>
              <a:t>1259 </a:t>
            </a:r>
            <a:r>
              <a:rPr lang="en-US" dirty="0" err="1"/>
              <a:t>цього</a:t>
            </a:r>
            <a:r>
              <a:rPr lang="en-US" dirty="0"/>
              <a:t> </a:t>
            </a:r>
            <a:r>
              <a:rPr lang="en-US" dirty="0" err="1"/>
              <a:t>Кодексу</a:t>
            </a:r>
            <a:r>
              <a:rPr lang="en-US" dirty="0"/>
              <a:t>. </a:t>
            </a:r>
          </a:p>
          <a:p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зазначити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законодавець</a:t>
            </a:r>
            <a:r>
              <a:rPr lang="ru-RU" dirty="0"/>
              <a:t> </a:t>
            </a:r>
            <a:r>
              <a:rPr lang="ru-RU" dirty="0" err="1"/>
              <a:t>передбачив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черговості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підстав</a:t>
            </a:r>
            <a:r>
              <a:rPr lang="ru-RU" dirty="0"/>
              <a:t> для </a:t>
            </a:r>
            <a:r>
              <a:rPr lang="ru-RU" dirty="0" err="1"/>
              <a:t>цього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Правила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черговості</a:t>
            </a:r>
            <a:r>
              <a:rPr lang="ru-RU" dirty="0"/>
              <a:t> </a:t>
            </a:r>
            <a:r>
              <a:rPr lang="ru-RU" dirty="0" err="1"/>
              <a:t>одержання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передбачені</a:t>
            </a:r>
            <a:r>
              <a:rPr lang="ru-RU" dirty="0"/>
              <a:t> ст. 1259 </a:t>
            </a:r>
            <a:r>
              <a:rPr lang="ru-RU" dirty="0" err="1"/>
              <a:t>Цивільного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2812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Так, </a:t>
            </a:r>
            <a:r>
              <a:rPr lang="ru-RU" dirty="0" err="1"/>
              <a:t>згідно</a:t>
            </a:r>
            <a:r>
              <a:rPr lang="ru-RU" dirty="0"/>
              <a:t> ч. 1 ст. 1259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черговість</a:t>
            </a:r>
            <a:r>
              <a:rPr lang="ru-RU" dirty="0"/>
              <a:t>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за законом права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змінена</a:t>
            </a:r>
            <a:r>
              <a:rPr lang="ru-RU" dirty="0"/>
              <a:t> </a:t>
            </a:r>
            <a:r>
              <a:rPr lang="ru-RU" dirty="0" err="1"/>
              <a:t>нотаріально</a:t>
            </a:r>
            <a:r>
              <a:rPr lang="ru-RU" dirty="0"/>
              <a:t> </a:t>
            </a:r>
            <a:r>
              <a:rPr lang="ru-RU" dirty="0" err="1"/>
              <a:t>посвідченим</a:t>
            </a:r>
            <a:r>
              <a:rPr lang="ru-RU" dirty="0"/>
              <a:t> договором </a:t>
            </a:r>
            <a:r>
              <a:rPr lang="ru-RU" dirty="0" err="1"/>
              <a:t>заінтересованих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укладеним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порушити</a:t>
            </a:r>
            <a:r>
              <a:rPr lang="ru-RU" dirty="0"/>
              <a:t> прав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не </a:t>
            </a:r>
            <a:r>
              <a:rPr lang="ru-RU" dirty="0" err="1"/>
              <a:t>бере</a:t>
            </a:r>
            <a:r>
              <a:rPr lang="ru-RU" dirty="0"/>
              <a:t> у </a:t>
            </a:r>
            <a:r>
              <a:rPr lang="ru-RU" dirty="0" err="1"/>
              <a:t>ньому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обов'язкову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 err="1"/>
              <a:t>Частиною</a:t>
            </a:r>
            <a:r>
              <a:rPr lang="ru-RU" dirty="0"/>
              <a:t> 2 ст. 1259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визначено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особа, яка є </a:t>
            </a:r>
            <a:r>
              <a:rPr lang="ru-RU" dirty="0" err="1"/>
              <a:t>спадкоємцем</a:t>
            </a:r>
            <a:r>
              <a:rPr lang="ru-RU" dirty="0"/>
              <a:t> за законом </a:t>
            </a:r>
            <a:r>
              <a:rPr lang="ru-RU" dirty="0" err="1"/>
              <a:t>наступних</a:t>
            </a:r>
            <a:r>
              <a:rPr lang="ru-RU" dirty="0"/>
              <a:t> </a:t>
            </a:r>
            <a:r>
              <a:rPr lang="ru-RU" dirty="0" err="1"/>
              <a:t>черг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 </a:t>
            </a:r>
            <a:r>
              <a:rPr lang="ru-RU" dirty="0" err="1"/>
              <a:t>одержати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разом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тієї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вона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тривалого</a:t>
            </a:r>
            <a:r>
              <a:rPr lang="ru-RU" dirty="0"/>
              <a:t> часу </a:t>
            </a:r>
            <a:r>
              <a:rPr lang="ru-RU" dirty="0" err="1"/>
              <a:t>опікувалася</a:t>
            </a:r>
            <a:r>
              <a:rPr lang="ru-RU" dirty="0"/>
              <a:t>, </a:t>
            </a:r>
            <a:r>
              <a:rPr lang="ru-RU" dirty="0" err="1"/>
              <a:t>матеріально</a:t>
            </a:r>
            <a:r>
              <a:rPr lang="ru-RU" dirty="0"/>
              <a:t> </a:t>
            </a:r>
            <a:r>
              <a:rPr lang="ru-RU" dirty="0" err="1"/>
              <a:t>забезпечувала</a:t>
            </a:r>
            <a:r>
              <a:rPr lang="ru-RU" dirty="0"/>
              <a:t>, надавала </a:t>
            </a:r>
            <a:r>
              <a:rPr lang="ru-RU" dirty="0" err="1"/>
              <a:t>іншу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</a:t>
            </a:r>
            <a:r>
              <a:rPr lang="ru-RU" dirty="0" err="1"/>
              <a:t>спадкодавцеві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через </a:t>
            </a:r>
            <a:r>
              <a:rPr lang="ru-RU" dirty="0" err="1"/>
              <a:t>похилий</a:t>
            </a:r>
            <a:r>
              <a:rPr lang="ru-RU" dirty="0"/>
              <a:t> </a:t>
            </a:r>
            <a:r>
              <a:rPr lang="ru-RU" dirty="0" err="1"/>
              <a:t>вік</a:t>
            </a:r>
            <a:r>
              <a:rPr lang="ru-RU" dirty="0"/>
              <a:t>, </a:t>
            </a:r>
            <a:r>
              <a:rPr lang="ru-RU" dirty="0" err="1"/>
              <a:t>тяжку</a:t>
            </a:r>
            <a:r>
              <a:rPr lang="ru-RU" dirty="0"/>
              <a:t> хворобу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каліцтво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у </a:t>
            </a:r>
            <a:r>
              <a:rPr lang="ru-RU" dirty="0" err="1"/>
              <a:t>безпорадному</a:t>
            </a:r>
            <a:r>
              <a:rPr lang="ru-RU" dirty="0"/>
              <a:t> </a:t>
            </a:r>
            <a:r>
              <a:rPr lang="ru-RU" dirty="0" err="1"/>
              <a:t>стані</a:t>
            </a:r>
            <a:r>
              <a:rPr lang="ru-RU" dirty="0"/>
              <a:t>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081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525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Таким чином,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передбачених</a:t>
            </a:r>
            <a:r>
              <a:rPr lang="ru-RU" dirty="0"/>
              <a:t> у </a:t>
            </a:r>
            <a:r>
              <a:rPr lang="ru-RU" dirty="0" err="1"/>
              <a:t>законі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фактів</a:t>
            </a:r>
            <a:r>
              <a:rPr lang="ru-RU" dirty="0"/>
              <a:t> і тому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закону </a:t>
            </a:r>
            <a:r>
              <a:rPr lang="ru-RU" dirty="0" err="1"/>
              <a:t>ніколи</a:t>
            </a:r>
            <a:r>
              <a:rPr lang="ru-RU" dirty="0"/>
              <a:t> не </a:t>
            </a:r>
            <a:r>
              <a:rPr lang="ru-RU" dirty="0" err="1"/>
              <a:t>виникає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 smtClean="0"/>
              <a:t>Спадкування</a:t>
            </a:r>
            <a:r>
              <a:rPr lang="ru-RU" dirty="0" smtClean="0"/>
              <a:t> </a:t>
            </a:r>
            <a:r>
              <a:rPr lang="ru-RU" dirty="0"/>
              <a:t>за законом </a:t>
            </a:r>
            <a:r>
              <a:rPr lang="ru-RU" dirty="0" err="1"/>
              <a:t>засноване</a:t>
            </a:r>
            <a:r>
              <a:rPr lang="ru-RU" dirty="0"/>
              <a:t> на </a:t>
            </a:r>
            <a:r>
              <a:rPr lang="ru-RU" dirty="0" err="1"/>
              <a:t>припущенні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закон,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встановлює</a:t>
            </a:r>
            <a:r>
              <a:rPr lang="ru-RU" dirty="0"/>
              <a:t> коло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черговість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закликання</a:t>
            </a:r>
            <a:r>
              <a:rPr lang="ru-RU" dirty="0"/>
              <a:t> до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розміри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часток</a:t>
            </a:r>
            <a:r>
              <a:rPr lang="ru-RU" dirty="0"/>
              <a:t>,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не </a:t>
            </a:r>
            <a:r>
              <a:rPr lang="ru-RU" dirty="0" err="1"/>
              <a:t>побажав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не </a:t>
            </a:r>
            <a:r>
              <a:rPr lang="ru-RU" dirty="0" err="1"/>
              <a:t>зміг</a:t>
            </a:r>
            <a:r>
              <a:rPr lang="ru-RU" dirty="0"/>
              <a:t> </a:t>
            </a:r>
            <a:r>
              <a:rPr lang="ru-RU" dirty="0" err="1"/>
              <a:t>виразити</a:t>
            </a:r>
            <a:r>
              <a:rPr lang="ru-RU" dirty="0"/>
              <a:t> свою волю </a:t>
            </a:r>
            <a:r>
              <a:rPr lang="ru-RU" dirty="0" err="1"/>
              <a:t>інакше</a:t>
            </a:r>
            <a:r>
              <a:rPr lang="ru-RU" dirty="0"/>
              <a:t> – шляхом </a:t>
            </a:r>
            <a:r>
              <a:rPr lang="ru-RU" dirty="0" err="1"/>
              <a:t>заповідального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7757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7117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10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err="1"/>
              <a:t>Спадкування</a:t>
            </a:r>
            <a:r>
              <a:rPr lang="ru-RU" sz="2000" dirty="0"/>
              <a:t> за законом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місце</a:t>
            </a:r>
            <a:r>
              <a:rPr lang="ru-RU" sz="2000" dirty="0"/>
              <a:t> у тому </a:t>
            </a:r>
            <a:r>
              <a:rPr lang="ru-RU" sz="2000" dirty="0" err="1"/>
              <a:t>випадку</a:t>
            </a:r>
            <a:r>
              <a:rPr lang="ru-RU" sz="2000" dirty="0"/>
              <a:t>, </a:t>
            </a:r>
            <a:r>
              <a:rPr lang="ru-RU" sz="2000" dirty="0" err="1"/>
              <a:t>якщо</a:t>
            </a:r>
            <a:r>
              <a:rPr lang="ru-RU" sz="2000" dirty="0"/>
              <a:t>: </a:t>
            </a:r>
            <a:endParaRPr lang="ru-RU" sz="2000" dirty="0" smtClean="0"/>
          </a:p>
          <a:p>
            <a:r>
              <a:rPr lang="ru-RU" sz="2000" dirty="0" err="1" smtClean="0"/>
              <a:t>відсутній</a:t>
            </a:r>
            <a:r>
              <a:rPr lang="ru-RU" sz="2000" dirty="0" smtClean="0"/>
              <a:t> </a:t>
            </a:r>
            <a:r>
              <a:rPr lang="ru-RU" sz="2000" dirty="0" err="1"/>
              <a:t>заповіт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 </a:t>
            </a:r>
            <a:r>
              <a:rPr lang="ru-RU" sz="2000" dirty="0" err="1"/>
              <a:t>заповіт</a:t>
            </a:r>
            <a:r>
              <a:rPr lang="ru-RU" sz="2000" dirty="0"/>
              <a:t> </a:t>
            </a:r>
            <a:r>
              <a:rPr lang="ru-RU" sz="2000" dirty="0" err="1"/>
              <a:t>було</a:t>
            </a:r>
            <a:r>
              <a:rPr lang="ru-RU" sz="2000" dirty="0"/>
              <a:t> </a:t>
            </a:r>
            <a:r>
              <a:rPr lang="ru-RU" sz="2000" dirty="0" err="1"/>
              <a:t>скасовано</a:t>
            </a:r>
            <a:r>
              <a:rPr lang="ru-RU" sz="2000" dirty="0"/>
              <a:t> </a:t>
            </a:r>
            <a:r>
              <a:rPr lang="ru-RU" sz="2000" dirty="0" err="1"/>
              <a:t>заповідачем</a:t>
            </a:r>
            <a:r>
              <a:rPr lang="ru-RU" sz="2000" dirty="0"/>
              <a:t> і не </a:t>
            </a:r>
            <a:r>
              <a:rPr lang="ru-RU" sz="2000" dirty="0" err="1"/>
              <a:t>складено</a:t>
            </a:r>
            <a:r>
              <a:rPr lang="ru-RU" sz="2000" dirty="0"/>
              <a:t> </a:t>
            </a:r>
            <a:r>
              <a:rPr lang="ru-RU" sz="2000" dirty="0" err="1"/>
              <a:t>новий</a:t>
            </a:r>
            <a:r>
              <a:rPr lang="ru-RU" sz="2000" dirty="0"/>
              <a:t> </a:t>
            </a:r>
            <a:r>
              <a:rPr lang="ru-RU" sz="2000" dirty="0" err="1"/>
              <a:t>заповіт</a:t>
            </a:r>
            <a:r>
              <a:rPr lang="ru-RU" sz="2000" dirty="0"/>
              <a:t>; </a:t>
            </a:r>
            <a:endParaRPr lang="ru-RU" sz="2000" dirty="0" smtClean="0"/>
          </a:p>
          <a:p>
            <a:r>
              <a:rPr lang="ru-RU" sz="2000" dirty="0" err="1" smtClean="0"/>
              <a:t>заповіт</a:t>
            </a:r>
            <a:r>
              <a:rPr lang="ru-RU" sz="2000" dirty="0" smtClean="0"/>
              <a:t> </a:t>
            </a:r>
            <a:r>
              <a:rPr lang="ru-RU" sz="2000" dirty="0" err="1"/>
              <a:t>визнано</a:t>
            </a:r>
            <a:r>
              <a:rPr lang="ru-RU" sz="2000" dirty="0"/>
              <a:t> </a:t>
            </a:r>
            <a:r>
              <a:rPr lang="ru-RU" sz="2000" dirty="0" err="1"/>
              <a:t>недійсним</a:t>
            </a:r>
            <a:r>
              <a:rPr lang="ru-RU" sz="2000" dirty="0"/>
              <a:t> </a:t>
            </a:r>
            <a:r>
              <a:rPr lang="ru-RU" sz="2000" dirty="0" err="1"/>
              <a:t>повністю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частково</a:t>
            </a:r>
            <a:r>
              <a:rPr lang="ru-RU" sz="2000" dirty="0"/>
              <a:t>. 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589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Наявність</a:t>
            </a:r>
            <a:r>
              <a:rPr lang="ru-RU" dirty="0" smtClean="0"/>
              <a:t> </a:t>
            </a:r>
            <a:r>
              <a:rPr lang="ru-RU" dirty="0" err="1"/>
              <a:t>заповіту</a:t>
            </a:r>
            <a:r>
              <a:rPr lang="ru-RU" dirty="0"/>
              <a:t> не </a:t>
            </a:r>
            <a:r>
              <a:rPr lang="ru-RU" dirty="0" err="1"/>
              <a:t>виключає</a:t>
            </a:r>
            <a:r>
              <a:rPr lang="ru-RU" dirty="0"/>
              <a:t> і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законом. </a:t>
            </a:r>
            <a:endParaRPr lang="ru-RU" dirty="0" smtClean="0"/>
          </a:p>
          <a:p>
            <a:r>
              <a:rPr lang="ru-RU" dirty="0" err="1" smtClean="0"/>
              <a:t>По-перше</a:t>
            </a:r>
            <a:r>
              <a:rPr lang="ru-RU" dirty="0"/>
              <a:t>, </a:t>
            </a:r>
            <a:r>
              <a:rPr lang="ru-RU" dirty="0" err="1"/>
              <a:t>заповідано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не все </a:t>
            </a:r>
            <a:r>
              <a:rPr lang="ru-RU" dirty="0" err="1"/>
              <a:t>майно</a:t>
            </a:r>
            <a:r>
              <a:rPr lang="ru-RU" dirty="0"/>
              <a:t> і </a:t>
            </a:r>
            <a:r>
              <a:rPr lang="ru-RU" dirty="0" err="1"/>
              <a:t>тоді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майна,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не </a:t>
            </a:r>
            <a:r>
              <a:rPr lang="ru-RU" dirty="0" err="1"/>
              <a:t>розпорядився</a:t>
            </a:r>
            <a:r>
              <a:rPr lang="ru-RU" dirty="0"/>
              <a:t>, буде </a:t>
            </a:r>
            <a:r>
              <a:rPr lang="ru-RU" dirty="0" err="1"/>
              <a:t>спадкуватися</a:t>
            </a:r>
            <a:r>
              <a:rPr lang="ru-RU" dirty="0"/>
              <a:t> за законом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По-друге</a:t>
            </a:r>
            <a:r>
              <a:rPr lang="ru-RU" dirty="0"/>
              <a:t>, один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призначених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не </a:t>
            </a:r>
            <a:r>
              <a:rPr lang="ru-RU" dirty="0" err="1"/>
              <a:t>прийняти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і </a:t>
            </a:r>
            <a:r>
              <a:rPr lang="ru-RU" dirty="0" err="1"/>
              <a:t>тоді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 майна, яка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заповідалася</a:t>
            </a:r>
            <a:r>
              <a:rPr lang="ru-RU" dirty="0"/>
              <a:t>, </a:t>
            </a:r>
            <a:r>
              <a:rPr lang="ru-RU" dirty="0" err="1"/>
              <a:t>спадкується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за законом на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підставах</a:t>
            </a:r>
            <a:r>
              <a:rPr lang="ru-RU" dirty="0"/>
              <a:t>. </a:t>
            </a:r>
          </a:p>
          <a:p>
            <a:r>
              <a:rPr lang="ru-RU" dirty="0" err="1" smtClean="0"/>
              <a:t>По-третє</a:t>
            </a:r>
            <a:r>
              <a:rPr lang="ru-RU" dirty="0"/>
              <a:t>, один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призначених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не </a:t>
            </a:r>
            <a:r>
              <a:rPr lang="ru-RU" dirty="0" err="1"/>
              <a:t>визначаючи</a:t>
            </a:r>
            <a:r>
              <a:rPr lang="ru-RU" dirty="0"/>
              <a:t> </a:t>
            </a:r>
            <a:r>
              <a:rPr lang="ru-RU" dirty="0" err="1"/>
              <a:t>правонаступника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185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err="1" smtClean="0"/>
              <a:t>По-четверте</a:t>
            </a:r>
            <a:r>
              <a:rPr lang="ru-RU" sz="2000" dirty="0"/>
              <a:t>, один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спадкоємців</a:t>
            </a:r>
            <a:r>
              <a:rPr lang="ru-RU" sz="2000" dirty="0"/>
              <a:t> за </a:t>
            </a:r>
            <a:r>
              <a:rPr lang="ru-RU" sz="2000" dirty="0" err="1"/>
              <a:t>заповітом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виявитися</a:t>
            </a:r>
            <a:r>
              <a:rPr lang="ru-RU" sz="2000" dirty="0"/>
              <a:t> </a:t>
            </a:r>
            <a:r>
              <a:rPr lang="ru-RU" sz="2000" dirty="0" err="1"/>
              <a:t>негідним</a:t>
            </a:r>
            <a:r>
              <a:rPr lang="ru-RU" sz="2000" dirty="0"/>
              <a:t> і бути </a:t>
            </a:r>
            <a:r>
              <a:rPr lang="ru-RU" sz="2000" dirty="0" err="1"/>
              <a:t>усунутий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err="1" smtClean="0"/>
              <a:t>По-п’яте</a:t>
            </a:r>
            <a:r>
              <a:rPr lang="ru-RU" sz="2000" dirty="0"/>
              <a:t>, один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спадкоємців</a:t>
            </a:r>
            <a:r>
              <a:rPr lang="ru-RU" sz="2000" dirty="0"/>
              <a:t>, </a:t>
            </a:r>
            <a:r>
              <a:rPr lang="ru-RU" sz="2000" dirty="0" err="1"/>
              <a:t>якому</a:t>
            </a:r>
            <a:r>
              <a:rPr lang="ru-RU" sz="2000" dirty="0"/>
              <a:t> </a:t>
            </a:r>
            <a:r>
              <a:rPr lang="ru-RU" sz="2000" dirty="0" err="1"/>
              <a:t>була</a:t>
            </a:r>
            <a:r>
              <a:rPr lang="ru-RU" sz="2000" dirty="0"/>
              <a:t> </a:t>
            </a:r>
            <a:r>
              <a:rPr lang="ru-RU" sz="2000" dirty="0" err="1"/>
              <a:t>заповідана</a:t>
            </a:r>
            <a:r>
              <a:rPr lang="ru-RU" sz="2000" dirty="0"/>
              <a:t> </a:t>
            </a:r>
            <a:r>
              <a:rPr lang="ru-RU" sz="2000" dirty="0" err="1"/>
              <a:t>спадщина</a:t>
            </a:r>
            <a:r>
              <a:rPr lang="ru-RU" sz="2000" dirty="0"/>
              <a:t> з </a:t>
            </a:r>
            <a:r>
              <a:rPr lang="ru-RU" sz="2000" dirty="0" err="1"/>
              <a:t>умовою</a:t>
            </a:r>
            <a:r>
              <a:rPr lang="ru-RU" sz="2000" dirty="0"/>
              <a:t>, </a:t>
            </a:r>
            <a:r>
              <a:rPr lang="ru-RU" sz="2000" dirty="0" err="1"/>
              <a:t>може</a:t>
            </a:r>
            <a:r>
              <a:rPr lang="ru-RU" sz="2000" dirty="0"/>
              <a:t> не </a:t>
            </a:r>
            <a:r>
              <a:rPr lang="ru-RU" sz="2000" dirty="0" err="1"/>
              <a:t>виконати</a:t>
            </a:r>
            <a:r>
              <a:rPr lang="ru-RU" sz="2000" dirty="0"/>
              <a:t> </a:t>
            </a:r>
            <a:r>
              <a:rPr lang="ru-RU" sz="2000" dirty="0" err="1"/>
              <a:t>визначену</a:t>
            </a:r>
            <a:r>
              <a:rPr lang="ru-RU" sz="2000" dirty="0"/>
              <a:t> </a:t>
            </a:r>
            <a:r>
              <a:rPr lang="ru-RU" sz="2000" dirty="0" err="1"/>
              <a:t>заповідачем</a:t>
            </a:r>
            <a:r>
              <a:rPr lang="ru-RU" sz="2000" dirty="0"/>
              <a:t> </a:t>
            </a:r>
            <a:r>
              <a:rPr lang="ru-RU" sz="2000" dirty="0" err="1"/>
              <a:t>умову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  <a:r>
              <a:rPr lang="ru-RU" sz="2000" dirty="0" err="1"/>
              <a:t>По-шосте</a:t>
            </a:r>
            <a:r>
              <a:rPr lang="ru-RU" sz="2000" dirty="0"/>
              <a:t>, </a:t>
            </a:r>
            <a:r>
              <a:rPr lang="ru-RU" sz="2000" dirty="0" err="1"/>
              <a:t>заповіт</a:t>
            </a:r>
            <a:r>
              <a:rPr lang="ru-RU" sz="2000" dirty="0"/>
              <a:t> у судовому порядку </a:t>
            </a:r>
            <a:r>
              <a:rPr lang="ru-RU" sz="2000" dirty="0" err="1"/>
              <a:t>може</a:t>
            </a:r>
            <a:r>
              <a:rPr lang="ru-RU" sz="2000" dirty="0"/>
              <a:t> бути </a:t>
            </a:r>
            <a:r>
              <a:rPr lang="ru-RU" sz="2000" dirty="0" err="1"/>
              <a:t>визнано</a:t>
            </a:r>
            <a:r>
              <a:rPr lang="ru-RU" sz="2000" dirty="0"/>
              <a:t> </a:t>
            </a:r>
            <a:r>
              <a:rPr lang="ru-RU" sz="2000" dirty="0" err="1"/>
              <a:t>недійсним</a:t>
            </a:r>
            <a:r>
              <a:rPr lang="ru-RU" sz="2000" dirty="0"/>
              <a:t> у </a:t>
            </a:r>
            <a:r>
              <a:rPr lang="ru-RU" sz="2000" dirty="0" err="1"/>
              <a:t>частині</a:t>
            </a:r>
            <a:r>
              <a:rPr lang="ru-RU" sz="2000" dirty="0"/>
              <a:t>, яка </a:t>
            </a:r>
            <a:r>
              <a:rPr lang="ru-RU" sz="2000" dirty="0" err="1"/>
              <a:t>порушує</a:t>
            </a:r>
            <a:r>
              <a:rPr lang="ru-RU" sz="2000" dirty="0"/>
              <a:t> права </a:t>
            </a:r>
            <a:r>
              <a:rPr lang="ru-RU" sz="2000" dirty="0" err="1"/>
              <a:t>обов’язкових</a:t>
            </a:r>
            <a:r>
              <a:rPr lang="ru-RU" sz="2000" dirty="0"/>
              <a:t> </a:t>
            </a:r>
            <a:r>
              <a:rPr lang="ru-RU" sz="2000" dirty="0" err="1"/>
              <a:t>спадкоємців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43506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Підставами</a:t>
            </a:r>
            <a:r>
              <a:rPr lang="ru-RU" dirty="0"/>
              <a:t> </a:t>
            </a:r>
            <a:r>
              <a:rPr lang="ru-RU" dirty="0" err="1"/>
              <a:t>закликання</a:t>
            </a:r>
            <a:r>
              <a:rPr lang="ru-RU" dirty="0"/>
              <a:t> до </a:t>
            </a:r>
            <a:r>
              <a:rPr lang="ru-RU" dirty="0" err="1"/>
              <a:t>спадкування</a:t>
            </a:r>
            <a:r>
              <a:rPr lang="ru-RU" dirty="0"/>
              <a:t> за законом є: </a:t>
            </a:r>
            <a:endParaRPr lang="ru-RU" dirty="0" smtClean="0"/>
          </a:p>
          <a:p>
            <a:r>
              <a:rPr lang="ru-RU" dirty="0" err="1" smtClean="0"/>
              <a:t>родинні</a:t>
            </a:r>
            <a:r>
              <a:rPr lang="ru-RU" dirty="0" smtClean="0"/>
              <a:t> </a:t>
            </a:r>
            <a:r>
              <a:rPr lang="ru-RU" dirty="0" err="1"/>
              <a:t>стосунки</a:t>
            </a:r>
            <a:r>
              <a:rPr lang="ru-RU" dirty="0"/>
              <a:t> (при </a:t>
            </a:r>
            <a:r>
              <a:rPr lang="ru-RU" dirty="0" err="1"/>
              <a:t>певному</a:t>
            </a:r>
            <a:r>
              <a:rPr lang="ru-RU" dirty="0"/>
              <a:t> </a:t>
            </a:r>
            <a:r>
              <a:rPr lang="ru-RU" dirty="0" err="1"/>
              <a:t>ступені</a:t>
            </a:r>
            <a:r>
              <a:rPr lang="ru-RU" dirty="0"/>
              <a:t> </a:t>
            </a:r>
            <a:r>
              <a:rPr lang="ru-RU" dirty="0" err="1"/>
              <a:t>спорідненості</a:t>
            </a:r>
            <a:r>
              <a:rPr lang="ru-RU" dirty="0"/>
              <a:t> та </a:t>
            </a:r>
            <a:r>
              <a:rPr lang="ru-RU" dirty="0" err="1"/>
              <a:t>черговості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); </a:t>
            </a:r>
            <a:endParaRPr lang="ru-RU" dirty="0" smtClean="0"/>
          </a:p>
          <a:p>
            <a:r>
              <a:rPr lang="ru-RU" dirty="0" err="1" smtClean="0"/>
              <a:t>шлюб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 err="1"/>
              <a:t>усиновлення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err="1" smtClean="0"/>
              <a:t>перебування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утриманні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не </a:t>
            </a:r>
            <a:r>
              <a:rPr lang="ru-RU" dirty="0" err="1"/>
              <a:t>менше</a:t>
            </a:r>
            <a:r>
              <a:rPr lang="ru-RU" dirty="0"/>
              <a:t> 5 </a:t>
            </a:r>
            <a:r>
              <a:rPr lang="ru-RU" dirty="0" err="1"/>
              <a:t>років</a:t>
            </a:r>
            <a:r>
              <a:rPr lang="ru-RU" dirty="0"/>
              <a:t> до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,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однією</a:t>
            </a:r>
            <a:r>
              <a:rPr lang="ru-RU" dirty="0"/>
              <a:t> </a:t>
            </a:r>
            <a:r>
              <a:rPr lang="ru-RU" dirty="0" err="1"/>
              <a:t>сім’єю</a:t>
            </a:r>
            <a:r>
              <a:rPr lang="ru-RU" dirty="0"/>
              <a:t> 5 </a:t>
            </a:r>
            <a:r>
              <a:rPr lang="ru-RU" dirty="0" err="1"/>
              <a:t>років</a:t>
            </a:r>
            <a:r>
              <a:rPr lang="ru-RU" dirty="0"/>
              <a:t>..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025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Спадкування</a:t>
            </a:r>
            <a:r>
              <a:rPr lang="ru-RU" dirty="0"/>
              <a:t>, як </a:t>
            </a:r>
            <a:r>
              <a:rPr lang="ru-RU" dirty="0" err="1"/>
              <a:t>правовідносини</a:t>
            </a:r>
            <a:r>
              <a:rPr lang="ru-RU" dirty="0"/>
              <a:t>,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специфічні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на перший </a:t>
            </a:r>
            <a:r>
              <a:rPr lang="ru-RU" dirty="0" err="1"/>
              <a:t>погляд</a:t>
            </a:r>
            <a:r>
              <a:rPr lang="ru-RU" dirty="0"/>
              <a:t>, </a:t>
            </a:r>
            <a:r>
              <a:rPr lang="ru-RU" dirty="0" err="1"/>
              <a:t>порушується</a:t>
            </a:r>
            <a:r>
              <a:rPr lang="ru-RU" dirty="0"/>
              <a:t> </a:t>
            </a:r>
            <a:r>
              <a:rPr lang="ru-RU" dirty="0" err="1"/>
              <a:t>конструкція</a:t>
            </a:r>
            <a:r>
              <a:rPr lang="ru-RU" dirty="0"/>
              <a:t>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правовідносин</a:t>
            </a:r>
            <a:r>
              <a:rPr lang="ru-RU" dirty="0"/>
              <a:t> – </a:t>
            </a:r>
            <a:r>
              <a:rPr lang="ru-RU" dirty="0" err="1"/>
              <a:t>воно</a:t>
            </a:r>
            <a:r>
              <a:rPr lang="ru-RU" dirty="0"/>
              <a:t> по </a:t>
            </a:r>
            <a:r>
              <a:rPr lang="ru-RU" dirty="0" err="1"/>
              <a:t>суті</a:t>
            </a:r>
            <a:r>
              <a:rPr lang="ru-RU" dirty="0"/>
              <a:t> </a:t>
            </a:r>
            <a:r>
              <a:rPr lang="ru-RU" dirty="0" err="1"/>
              <a:t>безсуб’єктне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смертю</a:t>
            </a:r>
            <a:r>
              <a:rPr lang="ru-RU" dirty="0"/>
              <a:t> </a:t>
            </a:r>
            <a:r>
              <a:rPr lang="ru-RU" dirty="0" err="1"/>
              <a:t>припиняється</a:t>
            </a:r>
            <a:r>
              <a:rPr lang="ru-RU" dirty="0"/>
              <a:t> </a:t>
            </a:r>
            <a:r>
              <a:rPr lang="ru-RU" dirty="0" err="1"/>
              <a:t>правоздатність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тому </a:t>
            </a:r>
            <a:r>
              <a:rPr lang="ru-RU" dirty="0" err="1"/>
              <a:t>його</a:t>
            </a:r>
            <a:r>
              <a:rPr lang="ru-RU" dirty="0"/>
              <a:t> права та </a:t>
            </a:r>
            <a:r>
              <a:rPr lang="ru-RU" dirty="0" err="1"/>
              <a:t>обов’язки</a:t>
            </a:r>
            <a:r>
              <a:rPr lang="ru-RU" dirty="0"/>
              <a:t> </a:t>
            </a:r>
            <a:r>
              <a:rPr lang="ru-RU" dirty="0" err="1"/>
              <a:t>переходять</a:t>
            </a:r>
            <a:r>
              <a:rPr lang="ru-RU" dirty="0"/>
              <a:t> до </a:t>
            </a:r>
            <a:r>
              <a:rPr lang="ru-RU" dirty="0" err="1"/>
              <a:t>спадкоємців</a:t>
            </a:r>
            <a:r>
              <a:rPr lang="ru-RU" dirty="0"/>
              <a:t> у порядку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err="1"/>
              <a:t>правонаступництва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цілим</a:t>
            </a:r>
            <a:r>
              <a:rPr lang="ru-RU" dirty="0"/>
              <a:t> рядом </a:t>
            </a:r>
            <a:r>
              <a:rPr lang="ru-RU" dirty="0" err="1"/>
              <a:t>особливостей</a:t>
            </a:r>
            <a:r>
              <a:rPr lang="ru-RU" dirty="0"/>
              <a:t>:  </a:t>
            </a:r>
            <a:endParaRPr lang="en-US" dirty="0"/>
          </a:p>
          <a:p>
            <a:pPr lvl="0" fontAlgn="base"/>
            <a:r>
              <a:rPr lang="ru-RU" dirty="0" err="1"/>
              <a:t>наявністю</a:t>
            </a:r>
            <a:r>
              <a:rPr lang="ru-RU" dirty="0"/>
              <a:t> фактичного складу, прямо </a:t>
            </a:r>
            <a:r>
              <a:rPr lang="ru-RU" dirty="0" err="1"/>
              <a:t>передбаченого</a:t>
            </a:r>
            <a:r>
              <a:rPr lang="ru-RU" dirty="0"/>
              <a:t> законом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складання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смерть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);  </a:t>
            </a:r>
            <a:endParaRPr lang="en-US" dirty="0"/>
          </a:p>
          <a:p>
            <a:pPr lvl="0" fontAlgn="base"/>
            <a:r>
              <a:rPr lang="ru-RU" dirty="0" err="1"/>
              <a:t>сукупністю</a:t>
            </a:r>
            <a:r>
              <a:rPr lang="ru-RU" dirty="0"/>
              <a:t> прав і </a:t>
            </a:r>
            <a:r>
              <a:rPr lang="ru-RU" dirty="0" err="1"/>
              <a:t>обов’язків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переходять</a:t>
            </a:r>
            <a:r>
              <a:rPr lang="ru-RU" dirty="0"/>
              <a:t> до </a:t>
            </a:r>
            <a:r>
              <a:rPr lang="ru-RU" dirty="0" err="1"/>
              <a:t>спадкоємців</a:t>
            </a:r>
            <a:r>
              <a:rPr lang="ru-RU" dirty="0"/>
              <a:t>, як </a:t>
            </a:r>
            <a:r>
              <a:rPr lang="ru-RU" dirty="0" err="1"/>
              <a:t>єдине</a:t>
            </a:r>
            <a:r>
              <a:rPr lang="ru-RU" dirty="0"/>
              <a:t> </a:t>
            </a:r>
            <a:r>
              <a:rPr lang="ru-RU" dirty="0" err="1"/>
              <a:t>ціле</a:t>
            </a:r>
            <a:r>
              <a:rPr lang="ru-RU" dirty="0"/>
              <a:t>;  </a:t>
            </a:r>
            <a:endParaRPr lang="en-US" dirty="0"/>
          </a:p>
          <a:p>
            <a:pPr lvl="0" fontAlgn="base"/>
            <a:r>
              <a:rPr lang="ru-RU" dirty="0" err="1"/>
              <a:t>спадкування</a:t>
            </a:r>
            <a:r>
              <a:rPr lang="ru-RU" dirty="0"/>
              <a:t> носить </a:t>
            </a:r>
            <a:r>
              <a:rPr lang="ru-RU" dirty="0" err="1"/>
              <a:t>універсальний</a:t>
            </a:r>
            <a:r>
              <a:rPr lang="ru-RU" dirty="0"/>
              <a:t> характер – </a:t>
            </a:r>
            <a:r>
              <a:rPr lang="ru-RU" dirty="0" err="1"/>
              <a:t>усі</a:t>
            </a:r>
            <a:r>
              <a:rPr lang="ru-RU" dirty="0"/>
              <a:t> права та </a:t>
            </a:r>
            <a:r>
              <a:rPr lang="ru-RU" dirty="0" err="1"/>
              <a:t>обов’язки</a:t>
            </a:r>
            <a:r>
              <a:rPr lang="ru-RU" dirty="0"/>
              <a:t> </a:t>
            </a:r>
            <a:r>
              <a:rPr lang="ru-RU" dirty="0" err="1"/>
              <a:t>переходять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й на </a:t>
            </a:r>
            <a:r>
              <a:rPr lang="ru-RU" dirty="0" err="1"/>
              <a:t>підставі</a:t>
            </a:r>
            <a:r>
              <a:rPr lang="ru-RU" dirty="0"/>
              <a:t> акту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86253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143</TotalTime>
  <Words>3214</Words>
  <Application>Microsoft Office PowerPoint</Application>
  <PresentationFormat>Широкоэкранный</PresentationFormat>
  <Paragraphs>114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5" baseType="lpstr">
      <vt:lpstr>Arial</vt:lpstr>
      <vt:lpstr>Trebuchet MS</vt:lpstr>
      <vt:lpstr>Wingdings 3</vt:lpstr>
      <vt:lpstr>Аспект</vt:lpstr>
      <vt:lpstr>Спадкування за законом</vt:lpstr>
      <vt:lpstr>1. Юридичний склад спадкування за законом.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Відмінність спадкування за законом  від спадкуванням за заповітом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Черги спадкоємців за законом та їх склад </vt:lpstr>
      <vt:lpstr>Презентация PowerPoint</vt:lpstr>
      <vt:lpstr>Стаття 1260. Спадкування усиновленими та усиновлювачами  </vt:lpstr>
      <vt:lpstr>Перша черга.</vt:lpstr>
      <vt:lpstr>Презентация PowerPoint</vt:lpstr>
      <vt:lpstr>Презентация PowerPoint</vt:lpstr>
      <vt:lpstr>Презентация PowerPoint</vt:lpstr>
      <vt:lpstr>Презентация PowerPoint</vt:lpstr>
      <vt:lpstr>Друга черга</vt:lpstr>
      <vt:lpstr>Презентация PowerPoint</vt:lpstr>
      <vt:lpstr>Презентация PowerPoint</vt:lpstr>
      <vt:lpstr>Третя черга.</vt:lpstr>
      <vt:lpstr>Презентация PowerPoint</vt:lpstr>
      <vt:lpstr>Четверта черга.</vt:lpstr>
      <vt:lpstr>Презентация PowerPoint</vt:lpstr>
      <vt:lpstr>П’ята черга.</vt:lpstr>
      <vt:lpstr>Презентация PowerPoint</vt:lpstr>
      <vt:lpstr>Презентация PowerPoint</vt:lpstr>
      <vt:lpstr>Зміна черговості при спадкуванні за законом.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Спадкування за законом</dc:title>
  <dc:creator>ASUS</dc:creator>
  <cp:lastModifiedBy>ASUS</cp:lastModifiedBy>
  <cp:revision>13</cp:revision>
  <dcterms:created xsi:type="dcterms:W3CDTF">2025-04-06T11:45:47Z</dcterms:created>
  <dcterms:modified xsi:type="dcterms:W3CDTF">2025-04-07T11:33:20Z</dcterms:modified>
</cp:coreProperties>
</file>