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4" r:id="rId6"/>
    <p:sldId id="276" r:id="rId7"/>
    <p:sldId id="263" r:id="rId8"/>
    <p:sldId id="267" r:id="rId9"/>
    <p:sldId id="262" r:id="rId10"/>
    <p:sldId id="268" r:id="rId11"/>
    <p:sldId id="266" r:id="rId12"/>
    <p:sldId id="261" r:id="rId13"/>
    <p:sldId id="260" r:id="rId14"/>
    <p:sldId id="259" r:id="rId15"/>
    <p:sldId id="269" r:id="rId16"/>
    <p:sldId id="272" r:id="rId17"/>
    <p:sldId id="273" r:id="rId18"/>
    <p:sldId id="277" r:id="rId19"/>
    <p:sldId id="270" r:id="rId20"/>
    <p:sldId id="278" r:id="rId21"/>
    <p:sldId id="279" r:id="rId22"/>
    <p:sldId id="275" r:id="rId23"/>
    <p:sldId id="280" r:id="rId24"/>
    <p:sldId id="274" r:id="rId25"/>
    <p:sldId id="271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19"/>
    <p:restoredTop sz="94640"/>
  </p:normalViewPr>
  <p:slideViewPr>
    <p:cSldViewPr snapToGrid="0">
      <p:cViewPr varScale="1">
        <p:scale>
          <a:sx n="105" d="100"/>
          <a:sy n="105" d="100"/>
        </p:scale>
        <p:origin x="20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 ПОЛЬОВІ ДОСЛІДЖЕННЯ</a:t>
            </a:r>
            <a:br>
              <a:rPr lang="ru-RU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10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з респондентом.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вуличні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методика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-тест»,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респонденту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логотипи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Холл-тест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скупчення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смаків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точному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ємності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симпатії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детального портрета типового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основу постановки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потреби людей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038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точно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покупок,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улюблені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покупок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Проаналізувавши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 ринку, таким чином,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сегментах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Тому, перш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вивести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розважливі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незайняті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новинки,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випробовується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бренду.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 для нового продукту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одна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деталей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бренду.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 упаковки,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впізнаваність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продукту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товарами. я</a:t>
            </a:r>
          </a:p>
        </p:txBody>
      </p:sp>
    </p:spTree>
    <p:extLst>
      <p:ext uri="{BB962C8B-B14F-4D97-AF65-F5344CB8AC3E}">
        <p14:creationId xmlns:p14="http://schemas.microsoft.com/office/powerpoint/2010/main" val="1737047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марку.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найновішого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новинки.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-тесту.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продукту.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-тестом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зразків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давно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ринку) продуктами.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сигарет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сліпий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метод,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Таким чином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марки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підсвідомість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441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марки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новинки,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продуктами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рецептури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ними. </a:t>
            </a:r>
          </a:p>
          <a:p>
            <a:pPr algn="just"/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готового продукту.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дизайну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упаковки.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3411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проблемами,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стоять перед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ряду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слоганів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продукт,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продукту,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покупки;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рекламу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окупності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084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трекінгові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початком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дратівливих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тих,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поставлена перед нею.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роду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доопрацювання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початку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дізнатися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реклама,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продуктом,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рекламу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64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розкрученості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бренду;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марки;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рекламою;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бренду;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регулятором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нехтувати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перш за все, простота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Недоліком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з'ясовують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той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товар.</a:t>
            </a:r>
            <a:endParaRPr sz="2000" b="0" dirty="0">
              <a:solidFill>
                <a:schemeClr val="bg2">
                  <a:lumMod val="50000"/>
                </a:schemeClr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PSM (price sensitivity measurement)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метод «сходи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price laddering). </a:t>
            </a:r>
            <a:endParaRPr lang="uk-UA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PSM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(price sensitivity measurement –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голландським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Вестерндорпом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1970-х роках.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але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погоджуватися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«сходи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товару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опитаному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шкалою (шкалою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Лайкерта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т. п.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першу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товар,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захоче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613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F8807B-527F-DF07-2B55-2C3E5CCFC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1" y="109728"/>
            <a:ext cx="11735118" cy="5660835"/>
          </a:xfrm>
        </p:spPr>
        <p:txBody>
          <a:bodyPr/>
          <a:lstStyle/>
          <a:p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«сходи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пляшку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об’ємом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Респонденту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25 грн.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за такою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шкалою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Лайкерта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— «точно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до 5 — «точно так»).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28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запит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30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32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35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стане очевидно,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респондентів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межу,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дешевим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 до 32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5683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не говорить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непрямих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покупки»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 shopping situation)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ВРТО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Brand-Price-Trade-Off). </a:t>
            </a:r>
            <a:endParaRPr lang="uk-UA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Brand-Price-Trade-Off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ВРТО робить прогноз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продукт.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марки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продукти-замінники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методу, як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дізнатися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продукт.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2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товару,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товару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бренду,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шляхи та напрямки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назріваючі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ємності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як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натуральному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ринку; </a:t>
            </a:r>
          </a:p>
          <a:p>
            <a:pPr marL="0" indent="0" algn="just">
              <a:buNone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ринку;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1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484EFE2-02D4-A808-8975-4DAADD20C9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073" y="121920"/>
            <a:ext cx="11661966" cy="5648643"/>
          </a:xfrm>
        </p:spPr>
        <p:txBody>
          <a:bodyPr/>
          <a:lstStyle/>
          <a:p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покупки»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Randomized Shopping Situation)</a:t>
            </a: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умов, максимально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прямого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тестовому онлайн-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схожих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шампунів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7820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762F629-59A7-93EA-6403-B6D887884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182880"/>
            <a:ext cx="11637582" cy="5587683"/>
          </a:xfrm>
        </p:spPr>
        <p:txBody>
          <a:bodyPr/>
          <a:lstStyle/>
          <a:p>
            <a:r>
              <a:rPr lang="ru-UA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ВРТО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Brand-Price-Trade-Off)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«торгу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характеристиками»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надбавку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Респонденту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Бренд А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Бренд В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Бренд С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140 грн.</a:t>
            </a: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найвигіднішим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 бренд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покупку,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4473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Будь-яка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особи,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(систему, комплекс,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ним мети.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бінарне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8104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4A46760-28D1-2989-FB1C-A2F2A8C851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329184"/>
            <a:ext cx="11637582" cy="5441379"/>
          </a:xfrm>
        </p:spPr>
        <p:txBody>
          <a:bodyPr/>
          <a:lstStyle/>
          <a:p>
            <a:pPr marL="0" indent="0">
              <a:buNone/>
            </a:pPr>
            <a:r>
              <a:rPr lang="ru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Бінарне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альтернативами — «так»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схвалити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правил, норм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процедурою.</a:t>
            </a:r>
          </a:p>
          <a:p>
            <a:r>
              <a:rPr lang="ru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Багатоальтернативне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доставки.</a:t>
            </a:r>
          </a:p>
          <a:p>
            <a:r>
              <a:rPr lang="ru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шкалу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альтернатив.</a:t>
            </a:r>
          </a:p>
          <a:p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1% до 10%)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1158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впорядкування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те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розмежувань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міксу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та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«продукт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модель Портера,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«Бостон консалтинг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».).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взаємозамінні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заснована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невід'ємним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62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r>
              <a:rPr lang="ru-UA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endParaRPr lang="ru-RU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нового, нетипового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запасами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ручного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межах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маркетологи, у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24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аудит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гравцями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перед собою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суперечать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цікавляться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станом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товари-замінники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ними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кроком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короткий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(мета,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форма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7454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товарному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товару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мінливим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запитах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endParaRPr lang="ru-RU" sz="2000" b="0" dirty="0">
              <a:solidFill>
                <a:schemeClr val="bg2">
                  <a:lumMod val="50000"/>
                </a:schemeClr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комплексному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шляхом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соціологічних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спиратися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обертається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побажань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абсолютно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бізнес-структури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якнайкраще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намагаючись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41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доводиться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прораховувати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рухи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підлаштовуючись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них,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плаву».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скорегувати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симпатій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званий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розгорнутий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портрет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 Над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розгорнутим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портретом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маркетологи,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частота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покупок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 та ряд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78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6DE84B3-E830-3201-8D83-3EF37EB24E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9457" y="280416"/>
            <a:ext cx="11637582" cy="549014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портрета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марок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пред'являються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них.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марок.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Наріжним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каменем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характеристик товару,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6013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товару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пам'ятати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 з метою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покупку,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рамки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сегмента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самого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підролзділи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залучена з боку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договору,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запрошують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У кожного такого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ж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5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економляться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кошти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неправильна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підтасовка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внутрішньокорпоративних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опанувати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практично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консультанта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результатами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розчленованості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багаторівневої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анкет,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аудіо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відеозаписів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38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3CCEA-98E9-0516-12C3-EA86C8A0C0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78130"/>
            <a:ext cx="11667033" cy="559243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60-80%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«по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25~30%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польові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телефонні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-тест). </a:t>
            </a:r>
          </a:p>
          <a:p>
            <a:pPr algn="just"/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Телефонне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телефону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CATI)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інтерв'юер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вносить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бланк.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288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</TotalTime>
  <Words>3980</Words>
  <Application>Microsoft Macintosh PowerPoint</Application>
  <PresentationFormat>Широкоэкранный</PresentationFormat>
  <Paragraphs>139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МАРКЕТИНГОВІ ПОЛЬОВІ ДОСЛІДЖЕННЯ   Лекція 10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98</cp:revision>
  <dcterms:created xsi:type="dcterms:W3CDTF">2023-01-12T09:20:21Z</dcterms:created>
  <dcterms:modified xsi:type="dcterms:W3CDTF">2025-11-05T16:51:46Z</dcterms:modified>
</cp:coreProperties>
</file>