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2" r:id="rId11"/>
    <p:sldId id="271" r:id="rId12"/>
    <p:sldId id="270" r:id="rId13"/>
    <p:sldId id="269" r:id="rId14"/>
    <p:sldId id="273" r:id="rId15"/>
    <p:sldId id="274" r:id="rId16"/>
    <p:sldId id="268" r:id="rId17"/>
    <p:sldId id="267" r:id="rId18"/>
    <p:sldId id="266" r:id="rId19"/>
    <p:sldId id="265" r:id="rId20"/>
    <p:sldId id="277" r:id="rId21"/>
    <p:sldId id="276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20"/>
  </p:normalViewPr>
  <p:slideViewPr>
    <p:cSldViewPr snapToGrid="0">
      <p:cViewPr varScale="1">
        <p:scale>
          <a:sx n="114" d="100"/>
          <a:sy n="114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8267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4124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9427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4997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318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03753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0596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21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3031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486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564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9477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265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5433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777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2720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0A572-2FAE-7A4C-9AC7-9815A502EC3D}" type="datetimeFigureOut">
              <a:rPr lang="ru-UA" smtClean="0"/>
              <a:t>26.03.2025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47E485-B2B2-BE46-9F3F-C43F3578A24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775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53B62-917E-BD17-300F-A641562F1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2800" dirty="0"/>
              <a:t>Вибір маркетингової політики каналів розподілу</a:t>
            </a:r>
            <a:endParaRPr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695E52-BC54-F1F3-C791-3D889F4E45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44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156117"/>
            <a:ext cx="11463453" cy="6601522"/>
          </a:xfrm>
        </p:spPr>
        <p:txBody>
          <a:bodyPr>
            <a:normAutofit/>
          </a:bodyPr>
          <a:lstStyle/>
          <a:p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ешелованої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характерна поставка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товаро-посередницьким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отримуючи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концентрують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 на складах, 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Акумулюваання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товарно-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сферу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ширину,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при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найкоротший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 до поставки «точно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ряді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 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готова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невеликих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а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недалеко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ешелонна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стртарегія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розподулу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реалізацїі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Пряма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готова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пряма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інфестиційних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ешеловановою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поставку «точно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ешелонована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пряма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 нею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випадкову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5521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/>
          <a:lstStyle/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такою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а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раптово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попит, і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відмовляється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замовленої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виявиться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такою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плану.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взаємовигідний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максимального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«точно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Фінішне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того моменту,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надійде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попит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кількісно-якісній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багатозначності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Разом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акумулюванням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інгредієнтів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ліквідує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поставок,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відштовхує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0688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нейтральному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конкретного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так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фарби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маючи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гаму. Вони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змішуються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спеціальною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рецептурою.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палітра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характерна,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комп’ютерної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автомобілебудуванні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наростає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базова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випускається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побажаннями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посередником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механізмом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одночасній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максимальній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відмітити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фінішних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0354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каталоги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знайшла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продажу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меблів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географічних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точках,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отримуючи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нейтралізувати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віддаленості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точно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купленим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моменту,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Стримування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490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товар. 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широкого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марнотратній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скоротити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й,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поставках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йдуть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одному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станцію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перериває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 маршруту поставок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способами: самим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одним з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комбінуванні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незалежною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транспортною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4804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/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великих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поставками «точно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попитом.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потреба,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знадобиться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відвантаження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даний момент.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компромісний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потрібний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доставки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Агрегований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закупівельникам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маневрування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8226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6591976-E65D-0725-2192-E098AB248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7187" y="641350"/>
            <a:ext cx="8890000" cy="5765800"/>
          </a:xfrm>
        </p:spPr>
      </p:pic>
    </p:spTree>
    <p:extLst>
      <p:ext uri="{BB962C8B-B14F-4D97-AF65-F5344CB8AC3E}">
        <p14:creationId xmlns:p14="http://schemas.microsoft.com/office/powerpoint/2010/main" val="2441389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7.5.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розподільчу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каналах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пропонується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надлишкових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тари,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раціональному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фірмових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станцій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майстерень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руху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з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поставок, так і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ігнорувати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принципове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близькість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поставок, але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збутова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продовжувалась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відвантаження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втягуючи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сферу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доставленої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ремонтних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пуско-налагоджувальних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перепідготовці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розподільчу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виправдана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рамках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рухом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сферою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(рис.2.2).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3392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E54063-C3D1-0BFA-9F49-BFCB5E2B49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6556" y="1086644"/>
            <a:ext cx="6388100" cy="4737100"/>
          </a:xfrm>
        </p:spPr>
      </p:pic>
    </p:spTree>
    <p:extLst>
      <p:ext uri="{BB962C8B-B14F-4D97-AF65-F5344CB8AC3E}">
        <p14:creationId xmlns:p14="http://schemas.microsoft.com/office/powerpoint/2010/main" val="3319591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8334C9-C044-618F-866C-AF09B922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56478"/>
            <a:ext cx="11530361" cy="6211229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потенційним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постачальник-покупець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Ліндерса-Фіоріни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взаємостосунками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(рис.2.3).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C55EADF-D539-45D2-1418-FC68D98A7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489" y="1821056"/>
            <a:ext cx="60071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5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25A380-9F23-0B18-9E2A-702C30107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78" y="245327"/>
            <a:ext cx="11463454" cy="6266985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ключовий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фактор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успішної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домогтися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комбіновану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.1.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стратегії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вштовхування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звернені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спонукати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прийняти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марки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виділити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гарне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торговельному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спонукати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Мета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домогтися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добровільного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співробітництва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посередником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запропонувавши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привабливі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просуваючи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 будь-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доступним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способом.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гармонійних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роль тут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відіграють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представники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рис. 1.15 наведено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суб’єктів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15DA6D7-90E2-15D4-C8CE-F94F1D050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50" y="4530802"/>
            <a:ext cx="59817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80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8334C9-C044-618F-866C-AF09B922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56478"/>
            <a:ext cx="11530361" cy="621122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підприємства-домінанта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свобода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підприємства-реципієнта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підприємств-контрагентів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альтернатива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контрпродуктивне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партнерство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невигідне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підприємств-контрагентів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спаду.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0036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8334C9-C044-618F-866C-AF09B922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56478"/>
            <a:ext cx="11530361" cy="6211229"/>
          </a:xfrm>
        </p:spPr>
        <p:txBody>
          <a:bodyPr>
            <a:normAutofit/>
          </a:bodyPr>
          <a:lstStyle/>
          <a:p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Передумовою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раціональний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оптимальний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сегментів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кінцеві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рекламу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мерчендайзинг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погано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розкуповується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дроблення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поштукна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нагорода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переможців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путівками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призами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рекламою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3711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8334C9-C044-618F-866C-AF09B922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256478"/>
            <a:ext cx="11530361" cy="6211229"/>
          </a:xfrm>
        </p:spPr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запасних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оренда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післягарантійне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вийшло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61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3483DE-DE6C-DA5C-CF4F-2E0665A2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312234"/>
            <a:ext cx="11285034" cy="6322741"/>
          </a:xfrm>
        </p:spPr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без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одержати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доступ до ринку. Чим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здатність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На ринках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концентрованим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співробітництва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Ризик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комунікаційної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орієнтованої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винятково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вона ставить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фірму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перед ними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відсутності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реального контролю над системою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Обійтися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вибрала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вона повинна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себе низку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зумовить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табл. 1.10 наведено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скористатися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спонукати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добровільного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35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89143F0F-BCEE-A749-7999-F475858D3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1688" y="-90147"/>
            <a:ext cx="6327368" cy="659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8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9862CF-A7C7-DA1F-8B76-70445A8A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423746"/>
            <a:ext cx="11374244" cy="6177775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.2.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втягування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зосереджені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користувачеві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минаючи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сприятливе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товару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користувач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самим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спонукав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маркою.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прагне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створити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змушене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боку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відіграють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роль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своєрідного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насоса: марка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(рис. 1.16).</a:t>
            </a:r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A40177-2E0B-DA0B-8A0F-BF2DF47E8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510" y="3512633"/>
            <a:ext cx="58674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83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9862CF-A7C7-DA1F-8B76-70445A8A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423746"/>
            <a:ext cx="11374244" cy="617777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тиску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втягування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значних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фінансових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рекламу,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розподілену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тривалий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часу. Як правило,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масової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політика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марки.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Застосовуються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безкоштовне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роздавання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зразків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грошей,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виставки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ярмарки, пряма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поштова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реклама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обходиться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дорожче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фіксовані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вштовхування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в основному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пропорційні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переносяться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легше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малими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Перевага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нейтралізує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широкомасштабне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втягування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довгострокові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мережу з неминучим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ризиком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імідж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популярності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згодом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обидві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доповнюють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 одну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застосовує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розподіляючи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попитом і системою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235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9862CF-A7C7-DA1F-8B76-70445A8A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423746"/>
            <a:ext cx="11374244" cy="617777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«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і «типи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випущеним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готовим продуктом,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каналах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складною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збутовою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продаж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Понятая «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доробка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передпродажна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продаж,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1948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чином: «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носить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</a:t>
            </a:r>
          </a:p>
          <a:p>
            <a:pPr algn="just"/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Цикли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повторюються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логічній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шести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взаємозв’язаних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Оприходування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складу;</a:t>
            </a:r>
          </a:p>
          <a:p>
            <a:pPr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Навантажувально-розвантажувальні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транспортно-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225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E440D0-A13A-5760-7CA2-5F762A11B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45689"/>
            <a:ext cx="11385395" cy="5695674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стандартною процедурою :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замовиком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облднаня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 на поставку;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і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техобслуговування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набором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величиною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стандартом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окащення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імпульсом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широкого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розповсюження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ключовою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розповяюдження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Погіршилась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здебільшились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фізичному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динамізм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спрощує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створюючи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маневрування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зобов</a:t>
            </a:r>
            <a:r>
              <a:rPr lang="en-US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язань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937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204B14-0D29-E761-8838-4D5F48DF8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88" y="289933"/>
            <a:ext cx="11452302" cy="64677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7.4.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Багатоваріантність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Багатоваріантність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пряма;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гнучка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Навантажувальної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Ешелована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ешелованої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готова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участю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одного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ешелон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товаро-посередницьких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каналах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канали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об’ємом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ексклюзивного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одна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(ставиться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селективного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14518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199</TotalTime>
  <Words>3062</Words>
  <Application>Microsoft Macintosh PowerPoint</Application>
  <PresentationFormat>Широкоэкранный</PresentationFormat>
  <Paragraphs>112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Trebuchet MS</vt:lpstr>
      <vt:lpstr>Wingdings 3</vt:lpstr>
      <vt:lpstr>Аспект</vt:lpstr>
      <vt:lpstr>Вибір маркетингової політики каналів розподілу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 маркетингової політики каналів розподілу</dc:title>
  <dc:creator>Александр Ткачук</dc:creator>
  <cp:lastModifiedBy>Александр Ткачук</cp:lastModifiedBy>
  <cp:revision>13</cp:revision>
  <dcterms:created xsi:type="dcterms:W3CDTF">2025-02-04T10:24:10Z</dcterms:created>
  <dcterms:modified xsi:type="dcterms:W3CDTF">2025-03-26T07:46:41Z</dcterms:modified>
</cp:coreProperties>
</file>