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9640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948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8238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7AE3E-8B98-4187-A633-D9F79D35BBFE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670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A4EA3-4060-4CBB-90D7-1BE3A5FF6FBC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657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4C8E3-C9FC-4AC1-AC8D-63865ADAAAE0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755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97DC1-19FB-4055-B531-3B083092BC34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227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FC739-8A27-4EA7-BA54-E74359B5178B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918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FCAA-CEED-4707-9A41-80BB5E1B8EA6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16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61334-2306-4D29-AD96-4842B806CD7A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96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F0CA1-1EAD-437C-9CF7-C82BDC223646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148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7687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BEA63-0B56-4BF5-A1E7-FAAAF7CEA2B5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1786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08776-D972-4B8D-9B99-A7C4CCBCCD0D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0375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1858C-45BC-43C7-BFD9-2D1829CFE0C7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1184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4688" y="971550"/>
            <a:ext cx="6000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1E5155">
                    <a:lumMod val="40000"/>
                    <a:lumOff val="60000"/>
                  </a:srgbClr>
                </a:solidFill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99288" y="2613025"/>
            <a:ext cx="601662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1E5155">
                    <a:lumMod val="40000"/>
                    <a:lumOff val="60000"/>
                  </a:srgb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10FC7-A605-480D-ADD8-4F4EEE87FEDA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825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97A0A-D08D-45DB-B8A9-DF455CDC66A9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2652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/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CF25E-2EAF-4EC2-90FD-85C71645661A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0277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8"/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9"/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96818-55D5-4E7D-A7E3-A54795647831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4140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CED48-2CA2-4763-8D16-58C79821A83E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4775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9631C-1424-4EB6-895F-A636CAE582D3}" type="slidenum">
              <a:rPr lang="ru-RU" alt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66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5118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8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023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078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026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1094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2804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4554-E0EF-416D-8A35-031D9F2ED22F}" type="datetimeFigureOut">
              <a:rPr lang="uk-UA" smtClean="0"/>
              <a:t>09.12.2020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80B0B-AD6E-4ED0-9836-D8AAF5BE9C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442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2" name="Title Placeholder 1"/>
          <p:cNvSpPr>
            <a:spLocks noGrp="1"/>
          </p:cNvSpPr>
          <p:nvPr>
            <p:ph type="title"/>
          </p:nvPr>
        </p:nvSpPr>
        <p:spPr bwMode="auto">
          <a:xfrm>
            <a:off x="484188" y="452438"/>
            <a:ext cx="7056437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7088" y="2052638"/>
            <a:ext cx="67119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hangingPunct="1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18" y="3263107"/>
            <a:ext cx="385921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prstClr val="white">
                  <a:tint val="75000"/>
                  <a:alpha val="60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eaLnBrk="1" hangingPunct="1">
              <a:defRPr sz="2801" b="0" i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17B2E6-9835-4806-A5BB-5E00AEAC51E9}" type="slidenum">
              <a:rPr lang="ru-RU" altLang="ru-RU">
                <a:solidFill>
                  <a:prstClr val="white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ru-RU" altLang="ru-RU">
              <a:solidFill>
                <a:prstClr val="white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787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765175"/>
            <a:ext cx="7772400" cy="1470025"/>
          </a:xfrm>
        </p:spPr>
        <p:txBody>
          <a:bodyPr anchor="ctr"/>
          <a:lstStyle/>
          <a:p>
            <a:r>
              <a:rPr lang="ru-RU" altLang="ru-RU" sz="4400" b="1" dirty="0" smtClean="0"/>
              <a:t>СПРИЙМАННЯ</a:t>
            </a:r>
            <a:endParaRPr lang="ru-RU" altLang="ru-RU" sz="44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5183" y="2780928"/>
            <a:ext cx="7450460" cy="2520280"/>
          </a:xfrm>
        </p:spPr>
        <p:txBody>
          <a:bodyPr rtlCol="0">
            <a:normAutofit/>
          </a:bodyPr>
          <a:lstStyle/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uk-UA" altLang="ru-RU" sz="2800" dirty="0"/>
              <a:t>Поняття про </a:t>
            </a:r>
            <a:r>
              <a:rPr lang="uk-UA" altLang="ru-RU" sz="2800" dirty="0" smtClean="0"/>
              <a:t>сприймання </a:t>
            </a:r>
            <a:r>
              <a:rPr lang="uk-UA" altLang="ru-RU" sz="2800" dirty="0"/>
              <a:t>як початкові ланки пізнавального процесу</a:t>
            </a:r>
          </a:p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uk-UA" altLang="ru-RU" sz="2800" dirty="0"/>
              <a:t>Фізіологічні основи </a:t>
            </a:r>
            <a:r>
              <a:rPr lang="uk-UA" altLang="ru-RU" sz="2800" dirty="0" smtClean="0"/>
              <a:t>сприймання</a:t>
            </a:r>
            <a:r>
              <a:rPr lang="uk-UA" altLang="ru-RU" sz="2800" dirty="0"/>
              <a:t>.</a:t>
            </a:r>
          </a:p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uk-UA" altLang="ru-RU" sz="2800" dirty="0"/>
              <a:t>Властивості та закономірності </a:t>
            </a:r>
            <a:r>
              <a:rPr lang="uk-UA" altLang="ru-RU" sz="2800" dirty="0" smtClean="0"/>
              <a:t>сприймання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15814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187575"/>
            <a:ext cx="8229600" cy="1143000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altLang="ru-RU" sz="3600" b="1" i="1" smtClean="0"/>
              <a:t>СПРИЙМАННЯ </a:t>
            </a:r>
            <a:r>
              <a:rPr lang="uk-UA" altLang="ru-RU" sz="3600" smtClean="0"/>
              <a:t>– це відображення цілісних предметів і явищ при безпосередній дії подразників на органи чуття</a:t>
            </a:r>
            <a:endParaRPr lang="ru-RU" altLang="ru-RU" sz="3600" smtClean="0"/>
          </a:p>
        </p:txBody>
      </p:sp>
    </p:spTree>
    <p:extLst>
      <p:ext uri="{BB962C8B-B14F-4D97-AF65-F5344CB8AC3E}">
        <p14:creationId xmlns:p14="http://schemas.microsoft.com/office/powerpoint/2010/main" val="3420485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sz="4000" b="1" dirty="0" smtClean="0"/>
              <a:t>Фізіологічні основи сприймання -</a:t>
            </a:r>
            <a:endParaRPr lang="ru-RU" altLang="ru-RU" sz="4000" b="1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altLang="ru-RU" smtClean="0"/>
              <a:t>Це процеси, які відбуваються в органах чуття, нервових волокнах та центральній нервовій системі: під впливом подразників у нервових закінченнях, які знаходяться в органах чуття, виникає нервове збудження, яке по провідним шляхам передається в нервові центри та в кінцевому результаті – в кору головного мозку.</a:t>
            </a: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69539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sz="4000" b="1" dirty="0" smtClean="0"/>
              <a:t>Побудова образу сприймання -</a:t>
            </a:r>
            <a:endParaRPr lang="ru-RU" altLang="ru-RU" sz="4000" b="1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altLang="ru-RU" smtClean="0"/>
              <a:t>Робота системи внутрішньоаналізаторних та міжаналізаторних зв’язків, які створюють умови для взаємодії властивостей предмету як єдиного цілого</a:t>
            </a: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2538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smtClean="0"/>
              <a:t>Властивості сприймання</a:t>
            </a:r>
            <a:endParaRPr lang="ru-RU" altLang="ru-RU" b="1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 rtlCol="0">
            <a:normAutofit lnSpcReduction="10000"/>
          </a:bodyPr>
          <a:lstStyle/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 b="1" i="1"/>
              <a:t>Предметність </a:t>
            </a:r>
            <a:r>
              <a:rPr lang="uk-UA" altLang="ru-RU" sz="2800"/>
              <a:t>– здатність відображати об’єкти та явища у формі окремих предметів, а не у вигляді окремих відчуттів;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 b="1" i="1"/>
              <a:t>Цілісність та структурність</a:t>
            </a:r>
            <a:r>
              <a:rPr lang="uk-UA" altLang="ru-RU" sz="2800"/>
              <a:t>– узагальнення отриманої інформації про окремі властивості та якості предмета;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 b="1" i="1"/>
              <a:t>Константність </a:t>
            </a:r>
            <a:r>
              <a:rPr lang="uk-UA" altLang="ru-RU" sz="2800"/>
              <a:t>–постійність деяких властивостей предметів незалежно від умов сприйняття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 b="1" i="1"/>
              <a:t>Апперцепція </a:t>
            </a:r>
            <a:r>
              <a:rPr lang="uk-UA" altLang="ru-RU" sz="2800"/>
              <a:t>– залежність сприйняття від загального змісту психічного життя та досвіду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ru-RU" altLang="ru-RU" sz="2800"/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uk-UA" altLang="ru-RU" sz="2800"/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ru-RU" altLang="ru-RU" sz="2800"/>
          </a:p>
        </p:txBody>
      </p:sp>
    </p:spTree>
    <p:extLst>
      <p:ext uri="{BB962C8B-B14F-4D97-AF65-F5344CB8AC3E}">
        <p14:creationId xmlns:p14="http://schemas.microsoft.com/office/powerpoint/2010/main" val="464430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5"/>
          <p:cNvSpPr>
            <a:spLocks noGrp="1" noChangeArrowheads="1"/>
          </p:cNvSpPr>
          <p:nvPr>
            <p:ph idx="1"/>
          </p:nvPr>
        </p:nvSpPr>
        <p:spPr>
          <a:xfrm>
            <a:off x="468313" y="1196975"/>
            <a:ext cx="8229600" cy="4525963"/>
          </a:xfrm>
        </p:spPr>
        <p:txBody>
          <a:bodyPr/>
          <a:lstStyle/>
          <a:p>
            <a:r>
              <a:rPr lang="uk-UA" altLang="ru-RU" b="1" i="1" smtClean="0"/>
              <a:t>Ілюзії </a:t>
            </a:r>
            <a:r>
              <a:rPr lang="uk-UA" altLang="ru-RU" smtClean="0"/>
              <a:t>сприймання – викривлене або хибне сприйняття</a:t>
            </a:r>
          </a:p>
          <a:p>
            <a:r>
              <a:rPr lang="uk-UA" altLang="ru-RU" b="1" i="1" smtClean="0"/>
              <a:t>Активність або вибірковість</a:t>
            </a:r>
            <a:r>
              <a:rPr lang="uk-UA" altLang="ru-RU" smtClean="0"/>
              <a:t> – сприйняття лише одного предмету з-поміж інших об’єктів;</a:t>
            </a:r>
          </a:p>
          <a:p>
            <a:r>
              <a:rPr lang="uk-UA" altLang="ru-RU" b="1" i="1" smtClean="0"/>
              <a:t>Усвідомленість </a:t>
            </a:r>
            <a:r>
              <a:rPr lang="uk-UA" altLang="ru-RU" smtClean="0"/>
              <a:t> - узагальнений характер сприймання, коли кожний предмет позначається словом-поняттям</a:t>
            </a:r>
          </a:p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892860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b="1" dirty="0" smtClean="0"/>
              <a:t>Основні види сприймання</a:t>
            </a:r>
            <a:endParaRPr lang="ru-RU" altLang="ru-RU" b="1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27088" y="2060575"/>
            <a:ext cx="3298825" cy="4195763"/>
          </a:xfrm>
        </p:spPr>
        <p:txBody>
          <a:bodyPr rtlCol="0">
            <a:normAutofit lnSpcReduction="10000"/>
          </a:bodyPr>
          <a:lstStyle/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uk-UA" altLang="ru-RU" sz="2800" b="1" i="1"/>
              <a:t>На основі модальності: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/>
              <a:t>Зорове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/>
              <a:t>Слухове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/>
              <a:t>Дотикове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/>
              <a:t>Нюхове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/>
              <a:t>Смакове</a:t>
            </a:r>
            <a:endParaRPr lang="ru-RU" altLang="ru-RU" sz="2800"/>
          </a:p>
        </p:txBody>
      </p:sp>
      <p:sp>
        <p:nvSpPr>
          <p:cNvPr id="2765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241800" y="2055813"/>
            <a:ext cx="3298825" cy="4200525"/>
          </a:xfrm>
        </p:spPr>
        <p:txBody>
          <a:bodyPr rtlCol="0">
            <a:normAutofit lnSpcReduction="10000"/>
          </a:bodyPr>
          <a:lstStyle/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uk-UA" altLang="ru-RU" sz="2800" b="1" i="1"/>
              <a:t>За формою існування матерії: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/>
              <a:t>Сприймання простору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/>
              <a:t>Сприймання часу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uk-UA" altLang="ru-RU" sz="2800"/>
              <a:t>Сприймання руху</a:t>
            </a:r>
            <a:endParaRPr lang="ru-RU" altLang="ru-RU" sz="2800"/>
          </a:p>
        </p:txBody>
      </p:sp>
    </p:spTree>
    <p:extLst>
      <p:ext uri="{BB962C8B-B14F-4D97-AF65-F5344CB8AC3E}">
        <p14:creationId xmlns:p14="http://schemas.microsoft.com/office/powerpoint/2010/main" val="1850061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smtClean="0"/>
              <a:t>Перцептивні дії -</a:t>
            </a:r>
            <a:endParaRPr lang="ru-RU" altLang="ru-RU" b="1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altLang="ru-RU" smtClean="0"/>
              <a:t>Це дії, спрямовані на розв’язання певних задач, що становлять пізнавальну чи практичну діяльність людини:рухи руки; рухи очей; поворот голови; рухи тіла.</a:t>
            </a:r>
          </a:p>
          <a:p>
            <a:pPr>
              <a:buFontTx/>
              <a:buNone/>
            </a:pPr>
            <a:r>
              <a:rPr lang="uk-UA" altLang="ru-RU" b="1" i="1" smtClean="0"/>
              <a:t>Результат перцептивних дій – створення образу сприймання</a:t>
            </a:r>
            <a:endParaRPr lang="ru-RU" altLang="ru-RU" b="1" i="1" smtClean="0"/>
          </a:p>
        </p:txBody>
      </p:sp>
    </p:spTree>
    <p:extLst>
      <p:ext uri="{BB962C8B-B14F-4D97-AF65-F5344CB8AC3E}">
        <p14:creationId xmlns:p14="http://schemas.microsoft.com/office/powerpoint/2010/main" val="2110639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smtClean="0"/>
              <a:t>Спостереження -</a:t>
            </a:r>
            <a:endParaRPr lang="ru-RU" altLang="ru-RU" b="1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2052638"/>
            <a:ext cx="7993384" cy="4195762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3200" dirty="0" smtClean="0"/>
              <a:t>цілеспрямоване</a:t>
            </a:r>
            <a:r>
              <a:rPr lang="uk-UA" altLang="ru-RU" sz="3200" dirty="0" smtClean="0"/>
              <a:t>, планомірне сприймання предметів і явищ, у пізнанні яких людина зацікавлена.</a:t>
            </a:r>
            <a:endParaRPr lang="ru-RU" alt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415803023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270</Words>
  <Application>Microsoft Office PowerPoint</Application>
  <PresentationFormat>Екран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слайдів</vt:lpstr>
      </vt:variant>
      <vt:variant>
        <vt:i4>9</vt:i4>
      </vt:variant>
    </vt:vector>
  </HeadingPairs>
  <TitlesOfParts>
    <vt:vector size="11" baseType="lpstr">
      <vt:lpstr>Тема Office</vt:lpstr>
      <vt:lpstr>Ион</vt:lpstr>
      <vt:lpstr>СПРИЙМАННЯ</vt:lpstr>
      <vt:lpstr>Презентація PowerPoint</vt:lpstr>
      <vt:lpstr>Фізіологічні основи сприймання -</vt:lpstr>
      <vt:lpstr>Побудова образу сприймання -</vt:lpstr>
      <vt:lpstr>Властивості сприймання</vt:lpstr>
      <vt:lpstr>Презентація PowerPoint</vt:lpstr>
      <vt:lpstr>Основні види сприймання</vt:lpstr>
      <vt:lpstr>Перцептивні дії -</vt:lpstr>
      <vt:lpstr>Спостереження -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СПРИЙМАННЯ</dc:title>
  <dc:creator>User</dc:creator>
  <cp:lastModifiedBy>User</cp:lastModifiedBy>
  <cp:revision>1</cp:revision>
  <dcterms:created xsi:type="dcterms:W3CDTF">2020-12-09T12:50:04Z</dcterms:created>
  <dcterms:modified xsi:type="dcterms:W3CDTF">2020-12-09T12:55:02Z</dcterms:modified>
</cp:coreProperties>
</file>