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2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9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0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83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3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43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0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4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2467-CB1D-4DA5-8EB2-4746617644B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6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paper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5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Research paper FAQs</a:t>
            </a:r>
            <a:br>
              <a:rPr lang="en-US" dirty="0" smtClean="0"/>
            </a:br>
            <a:r>
              <a:rPr lang="en-US" sz="3600" dirty="0"/>
              <a:t>H</a:t>
            </a:r>
            <a:r>
              <a:rPr lang="en-US" sz="3600" dirty="0" smtClean="0"/>
              <a:t>ow would you answer the questions below?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1320"/>
          </a:xfrm>
        </p:spPr>
        <p:txBody>
          <a:bodyPr>
            <a:normAutofit fontScale="77500" lnSpcReduction="20000"/>
          </a:bodyPr>
          <a:lstStyle/>
          <a:p>
            <a:r>
              <a:rPr lang="en-US" sz="4600" dirty="0" smtClean="0"/>
              <a:t>What </a:t>
            </a:r>
            <a:r>
              <a:rPr lang="en-US" sz="4600" dirty="0"/>
              <a:t>is a research paper</a:t>
            </a:r>
            <a:r>
              <a:rPr lang="en-US" sz="4600" dirty="0" smtClean="0"/>
              <a:t>?</a:t>
            </a:r>
          </a:p>
          <a:p>
            <a:r>
              <a:rPr lang="en-US" sz="4600" dirty="0"/>
              <a:t>When will I need to write a research paper in college</a:t>
            </a:r>
            <a:r>
              <a:rPr lang="en-US" sz="4600" dirty="0" smtClean="0"/>
              <a:t>?</a:t>
            </a:r>
          </a:p>
          <a:p>
            <a:r>
              <a:rPr lang="en-US" sz="4600" dirty="0"/>
              <a:t>How do I determine a topic for my research paper</a:t>
            </a:r>
            <a:r>
              <a:rPr lang="en-US" sz="4600" dirty="0" smtClean="0"/>
              <a:t>?</a:t>
            </a:r>
          </a:p>
          <a:p>
            <a:r>
              <a:rPr lang="en-US" sz="4600" dirty="0"/>
              <a:t>Where can I conduct research for my paper</a:t>
            </a:r>
            <a:r>
              <a:rPr lang="en-US" sz="4600" dirty="0" smtClean="0"/>
              <a:t>?</a:t>
            </a:r>
          </a:p>
          <a:p>
            <a:r>
              <a:rPr lang="en-US" sz="4600" dirty="0"/>
              <a:t>How do I cite sources for a research paper?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just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67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Prepare </a:t>
            </a:r>
            <a:r>
              <a:rPr lang="en-US" smtClean="0"/>
              <a:t>an oral </a:t>
            </a:r>
            <a:r>
              <a:rPr lang="en-US" dirty="0" smtClean="0"/>
              <a:t>report</a:t>
            </a:r>
            <a:r>
              <a:rPr lang="en-US" smtClean="0"/>
              <a:t/>
            </a:r>
            <a:br>
              <a:rPr lang="en-US" smtClean="0"/>
            </a:br>
            <a:r>
              <a:rPr lang="en-US" sz="3200" b="1" smtClean="0"/>
              <a:t>Use</a:t>
            </a:r>
            <a:r>
              <a:rPr lang="en-US" sz="3200" smtClean="0"/>
              <a:t> </a:t>
            </a:r>
            <a:r>
              <a:rPr lang="en-US" sz="2700" dirty="0" smtClean="0"/>
              <a:t>https://www.grammarly.com/blog/how-to-write-a-research-paper/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What is a research paper and how long should it be? Present steps 1-3 in writing a research paper</a:t>
            </a:r>
          </a:p>
          <a:p>
            <a:r>
              <a:rPr lang="en-US" sz="3200" dirty="0"/>
              <a:t>Present steps </a:t>
            </a:r>
            <a:r>
              <a:rPr lang="en-US" sz="3200" dirty="0" smtClean="0"/>
              <a:t>4-6 </a:t>
            </a:r>
            <a:r>
              <a:rPr lang="en-US" sz="3200" dirty="0"/>
              <a:t>in writing a research </a:t>
            </a:r>
            <a:r>
              <a:rPr lang="en-US" sz="3200" dirty="0" smtClean="0"/>
              <a:t>paper</a:t>
            </a:r>
          </a:p>
          <a:p>
            <a:r>
              <a:rPr lang="en-US" sz="3200" dirty="0"/>
              <a:t>Present steps </a:t>
            </a:r>
            <a:r>
              <a:rPr lang="en-US" sz="3200" dirty="0" smtClean="0"/>
              <a:t>7-9 </a:t>
            </a:r>
            <a:r>
              <a:rPr lang="en-US" sz="3200" dirty="0"/>
              <a:t>in writing a research </a:t>
            </a:r>
            <a:r>
              <a:rPr lang="en-US" sz="3200" dirty="0" smtClean="0"/>
              <a:t>paper</a:t>
            </a:r>
          </a:p>
          <a:p>
            <a:r>
              <a:rPr lang="en-US" sz="3200" dirty="0"/>
              <a:t>MLA style</a:t>
            </a:r>
          </a:p>
          <a:p>
            <a:r>
              <a:rPr lang="en-US" sz="3200" dirty="0"/>
              <a:t>APA style</a:t>
            </a:r>
          </a:p>
          <a:p>
            <a:r>
              <a:rPr lang="en-US" sz="3200" dirty="0"/>
              <a:t>Tools and resources on how to write a research paper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13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107</Words>
  <Application>Microsoft Office PowerPoint</Application>
  <PresentationFormat>Широкоэкранный</PresentationFormat>
  <Paragraphs>21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Research paper </vt:lpstr>
      <vt:lpstr>Research paper FAQs How would you answer the questions below? </vt:lpstr>
      <vt:lpstr>Prepare an oral report Use https://www.grammarly.com/blog/how-to-write-a-research-paper/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ОЛЕКСАНДР</dc:creator>
  <cp:lastModifiedBy>ОЛЕКСАНДР</cp:lastModifiedBy>
  <cp:revision>16</cp:revision>
  <dcterms:created xsi:type="dcterms:W3CDTF">2022-11-10T20:46:20Z</dcterms:created>
  <dcterms:modified xsi:type="dcterms:W3CDTF">2023-09-22T12:28:31Z</dcterms:modified>
</cp:coreProperties>
</file>