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5143500" type="screen16x9"/>
  <p:notesSz cx="6858000" cy="9144000"/>
  <p:embeddedFontLst>
    <p:embeddedFont>
      <p:font typeface="Amatic SC" charset="-79"/>
      <p:regular r:id="rId25"/>
      <p:bold r:id="rId26"/>
    </p:embeddedFont>
    <p:embeddedFont>
      <p:font typeface="Playfair Display" charset="-52"/>
      <p:regular r:id="rId27"/>
      <p:bold r:id="rId28"/>
      <p:italic r:id="rId29"/>
      <p:boldItalic r:id="rId30"/>
    </p:embeddedFont>
    <p:embeddedFont>
      <p:font typeface="Lato" charset="0"/>
      <p:regular r:id="rId31"/>
      <p:bold r:id="rId32"/>
      <p:italic r:id="rId33"/>
      <p:boldItalic r:id="rId34"/>
    </p:embeddedFont>
  </p:embeddedFontLst>
  <p:defaultTextStyle>
    <a:defPPr>
      <a:defRPr lang="uk-UA"/>
    </a:defPPr>
    <a:lvl1pPr algn="l" rtl="0" fontAlgn="base">
      <a:spcBef>
        <a:spcPct val="0"/>
      </a:spcBef>
      <a:spcAft>
        <a:spcPct val="0"/>
      </a:spcAft>
      <a:defRPr sz="1400" kern="1200">
        <a:solidFill>
          <a:srgbClr val="000000"/>
        </a:solidFill>
        <a:latin typeface="Arial" charset="0"/>
        <a:ea typeface="+mn-ea"/>
        <a:cs typeface="Arial" charset="0"/>
        <a:sym typeface="Arial" charset="0"/>
      </a:defRPr>
    </a:lvl1pPr>
    <a:lvl2pPr marL="457200" algn="l" rtl="0" fontAlgn="base">
      <a:spcBef>
        <a:spcPct val="0"/>
      </a:spcBef>
      <a:spcAft>
        <a:spcPct val="0"/>
      </a:spcAft>
      <a:defRPr sz="1400" kern="1200">
        <a:solidFill>
          <a:srgbClr val="000000"/>
        </a:solidFill>
        <a:latin typeface="Arial" charset="0"/>
        <a:ea typeface="+mn-ea"/>
        <a:cs typeface="Arial" charset="0"/>
        <a:sym typeface="Arial" charset="0"/>
      </a:defRPr>
    </a:lvl2pPr>
    <a:lvl3pPr marL="914400" algn="l" rtl="0" fontAlgn="base">
      <a:spcBef>
        <a:spcPct val="0"/>
      </a:spcBef>
      <a:spcAft>
        <a:spcPct val="0"/>
      </a:spcAft>
      <a:defRPr sz="1400" kern="1200">
        <a:solidFill>
          <a:srgbClr val="000000"/>
        </a:solidFill>
        <a:latin typeface="Arial" charset="0"/>
        <a:ea typeface="+mn-ea"/>
        <a:cs typeface="Arial" charset="0"/>
        <a:sym typeface="Arial" charset="0"/>
      </a:defRPr>
    </a:lvl3pPr>
    <a:lvl4pPr marL="1371600" algn="l" rtl="0" fontAlgn="base">
      <a:spcBef>
        <a:spcPct val="0"/>
      </a:spcBef>
      <a:spcAft>
        <a:spcPct val="0"/>
      </a:spcAft>
      <a:defRPr sz="1400" kern="1200">
        <a:solidFill>
          <a:srgbClr val="000000"/>
        </a:solidFill>
        <a:latin typeface="Arial" charset="0"/>
        <a:ea typeface="+mn-ea"/>
        <a:cs typeface="Arial" charset="0"/>
        <a:sym typeface="Arial" charset="0"/>
      </a:defRPr>
    </a:lvl4pPr>
    <a:lvl5pPr marL="1828800" algn="l" rtl="0" fontAlgn="base">
      <a:spcBef>
        <a:spcPct val="0"/>
      </a:spcBef>
      <a:spcAft>
        <a:spcPct val="0"/>
      </a:spcAft>
      <a:defRPr sz="1400" kern="1200">
        <a:solidFill>
          <a:srgbClr val="000000"/>
        </a:solidFill>
        <a:latin typeface="Arial" charset="0"/>
        <a:ea typeface="+mn-ea"/>
        <a:cs typeface="Arial" charset="0"/>
        <a:sym typeface="Arial" charset="0"/>
      </a:defRPr>
    </a:lvl5pPr>
    <a:lvl6pPr marL="2286000" algn="l" defTabSz="914400" rtl="0" eaLnBrk="1" latinLnBrk="0" hangingPunct="1">
      <a:defRPr sz="1400" kern="1200">
        <a:solidFill>
          <a:srgbClr val="000000"/>
        </a:solidFill>
        <a:latin typeface="Arial" charset="0"/>
        <a:ea typeface="+mn-ea"/>
        <a:cs typeface="Arial" charset="0"/>
        <a:sym typeface="Arial" charset="0"/>
      </a:defRPr>
    </a:lvl6pPr>
    <a:lvl7pPr marL="2743200" algn="l" defTabSz="914400" rtl="0" eaLnBrk="1" latinLnBrk="0" hangingPunct="1">
      <a:defRPr sz="1400" kern="1200">
        <a:solidFill>
          <a:srgbClr val="000000"/>
        </a:solidFill>
        <a:latin typeface="Arial" charset="0"/>
        <a:ea typeface="+mn-ea"/>
        <a:cs typeface="Arial" charset="0"/>
        <a:sym typeface="Arial" charset="0"/>
      </a:defRPr>
    </a:lvl7pPr>
    <a:lvl8pPr marL="3200400" algn="l" defTabSz="914400" rtl="0" eaLnBrk="1" latinLnBrk="0" hangingPunct="1">
      <a:defRPr sz="1400" kern="1200">
        <a:solidFill>
          <a:srgbClr val="000000"/>
        </a:solidFill>
        <a:latin typeface="Arial" charset="0"/>
        <a:ea typeface="+mn-ea"/>
        <a:cs typeface="Arial" charset="0"/>
        <a:sym typeface="Arial" charset="0"/>
      </a:defRPr>
    </a:lvl8pPr>
    <a:lvl9pPr marL="3657600" algn="l" defTabSz="914400" rtl="0" eaLnBrk="1" latinLnBrk="0" hangingPunct="1">
      <a:defRPr sz="1400" kern="1200">
        <a:solidFill>
          <a:srgbClr val="000000"/>
        </a:solidFill>
        <a:latin typeface="Arial" charset="0"/>
        <a:ea typeface="+mn-ea"/>
        <a:cs typeface="Arial" charset="0"/>
        <a:sym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8" y="-576"/>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10.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33" Type="http://schemas.openxmlformats.org/officeDocument/2006/relationships/font" Target="fonts/font9.fntdata"/><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font" Target="fonts/font8.fntdata"/><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4.fntdata"/><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font" Target="fonts/font6.fntdata"/><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314" name="Google Shape;3;n"/>
          <p:cNvSpPr>
            <a:spLocks noGrp="1" noRot="1" noChangeAspect="1"/>
          </p:cNvSpPr>
          <p:nvPr>
            <p:ph type="sldImg" idx="2"/>
          </p:nvPr>
        </p:nvSpPr>
        <p:spPr bwMode="auto">
          <a:xfrm>
            <a:off x="381000" y="685800"/>
            <a:ext cx="6096000" cy="3429000"/>
          </a:xfrm>
          <a:custGeom>
            <a:avLst/>
            <a:gdLst/>
            <a:ahLst/>
            <a:cxnLst>
              <a:cxn ang="0">
                <a:pos x="0" y="0"/>
              </a:cxn>
              <a:cxn ang="0">
                <a:pos x="120000" y="0"/>
              </a:cxn>
              <a:cxn ang="0">
                <a:pos x="120000" y="120000"/>
              </a:cxn>
              <a:cxn ang="0">
                <a:pos x="0" y="120000"/>
              </a:cxn>
            </a:cxnLst>
            <a:rect l="0" t="0"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315" name="Google Shape;4;n"/>
          <p:cNvSpPr txBox="1">
            <a:spLocks noGrp="1"/>
          </p:cNvSpPr>
          <p:nvPr>
            <p:ph type="body" idx="1"/>
          </p:nvPr>
        </p:nvSpPr>
        <p:spPr bwMode="auto">
          <a:xfrm>
            <a:off x="685800" y="4343400"/>
            <a:ext cx="5486400" cy="4114800"/>
          </a:xfrm>
          <a:prstGeom prst="rect">
            <a:avLst/>
          </a:prstGeom>
          <a:noFill/>
          <a:ln w="9525">
            <a:noFill/>
            <a:miter lim="800000"/>
            <a:headEnd/>
            <a:tailEnd/>
          </a:ln>
        </p:spPr>
        <p:txBody>
          <a:bodyPr vert="horz" wrap="square" lIns="91425" tIns="91425" rIns="91425" bIns="91425" numCol="1" anchor="t" anchorCtr="0" compatLnSpc="1">
            <a:prstTxWarp prst="textNoShape">
              <a:avLst/>
            </a:prstTxWarp>
          </a:bodyPr>
          <a:lstStyle/>
          <a:p>
            <a:pPr lvl="0"/>
            <a:endParaRPr lang="uk-UA" smtClean="0">
              <a:sym typeface="Arial" charset="0"/>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L="457200" indent="-298450"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1pPr>
    <a:lvl2pPr marL="742950" lvl="1" indent="-285750"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2pPr>
    <a:lvl3pPr marL="1143000" lvl="2" indent="-228600"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3pPr>
    <a:lvl4pPr marL="1600200" lvl="3" indent="-228600"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4pPr>
    <a:lvl5pPr marL="2057400" lvl="4" indent="-228600"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5361" name="Google Shape;65;p:notes"/>
          <p:cNvSpPr>
            <a:spLocks noGrp="1" noRot="1" noChangeAspect="1"/>
          </p:cNvSpPr>
          <p:nvPr>
            <p:ph type="sldImg" idx="2"/>
          </p:nvPr>
        </p:nvSpPr>
        <p:spPr>
          <a:noFill/>
          <a:ln>
            <a:headEnd/>
            <a:tailEnd/>
          </a:ln>
        </p:spPr>
      </p:sp>
      <p:sp>
        <p:nvSpPr>
          <p:cNvPr id="15362" name="Google Shape;66;p:notes"/>
          <p:cNvSpPr txBox="1">
            <a:spLocks noGrp="1"/>
          </p:cNvSpPr>
          <p:nvPr>
            <p:ph type="body" idx="1"/>
          </p:nvPr>
        </p:nvSpPr>
        <p:spPr>
          <a:ln/>
        </p:spPr>
        <p:txBody>
          <a:bodyPr/>
          <a:lstStyle/>
          <a:p>
            <a:pPr marL="0" indent="0" eaLnBrk="1" hangingPunct="1">
              <a:buSzPts val="1100"/>
            </a:pPr>
            <a:endParaRPr lang="uk-UA" sz="1100" smtClean="0">
              <a:latin typeface="Arial" charset="0"/>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3793" name="Google Shape;117;g11f55908cf8_0_3707:notes"/>
          <p:cNvSpPr>
            <a:spLocks noGrp="1" noRot="1" noChangeAspect="1"/>
          </p:cNvSpPr>
          <p:nvPr>
            <p:ph type="sldImg" idx="2"/>
          </p:nvPr>
        </p:nvSpPr>
        <p:spPr>
          <a:noFill/>
          <a:ln>
            <a:headEnd/>
            <a:tailEnd/>
          </a:ln>
        </p:spPr>
      </p:sp>
      <p:sp>
        <p:nvSpPr>
          <p:cNvPr id="33794" name="Google Shape;118;g11f55908cf8_0_3707:notes"/>
          <p:cNvSpPr txBox="1">
            <a:spLocks noGrp="1"/>
          </p:cNvSpPr>
          <p:nvPr>
            <p:ph type="body" idx="1"/>
          </p:nvPr>
        </p:nvSpPr>
        <p:spPr>
          <a:ln/>
        </p:spPr>
        <p:txBody>
          <a:bodyPr/>
          <a:lstStyle/>
          <a:p>
            <a:pPr marL="0" indent="0" eaLnBrk="1" hangingPunct="1">
              <a:buSzPts val="1100"/>
            </a:pPr>
            <a:endParaRPr lang="uk-UA" sz="1100" smtClean="0">
              <a:latin typeface="Arial" charset="0"/>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5841" name="Google Shape;123;g11f55908cf8_0_3713:notes"/>
          <p:cNvSpPr>
            <a:spLocks noGrp="1" noRot="1" noChangeAspect="1"/>
          </p:cNvSpPr>
          <p:nvPr>
            <p:ph type="sldImg" idx="2"/>
          </p:nvPr>
        </p:nvSpPr>
        <p:spPr>
          <a:noFill/>
          <a:ln>
            <a:headEnd/>
            <a:tailEnd/>
          </a:ln>
        </p:spPr>
      </p:sp>
      <p:sp>
        <p:nvSpPr>
          <p:cNvPr id="35842" name="Google Shape;124;g11f55908cf8_0_3713:notes"/>
          <p:cNvSpPr txBox="1">
            <a:spLocks noGrp="1"/>
          </p:cNvSpPr>
          <p:nvPr>
            <p:ph type="body" idx="1"/>
          </p:nvPr>
        </p:nvSpPr>
        <p:spPr>
          <a:ln/>
        </p:spPr>
        <p:txBody>
          <a:bodyPr/>
          <a:lstStyle/>
          <a:p>
            <a:pPr marL="0" indent="0" eaLnBrk="1" hangingPunct="1">
              <a:buSzPts val="1100"/>
            </a:pPr>
            <a:endParaRPr lang="uk-UA" sz="1100" smtClean="0">
              <a:latin typeface="Arial" charset="0"/>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7889" name="Google Shape;129;g11f55908cf8_0_3719:notes"/>
          <p:cNvSpPr>
            <a:spLocks noGrp="1" noRot="1" noChangeAspect="1"/>
          </p:cNvSpPr>
          <p:nvPr>
            <p:ph type="sldImg" idx="2"/>
          </p:nvPr>
        </p:nvSpPr>
        <p:spPr>
          <a:noFill/>
          <a:ln>
            <a:headEnd/>
            <a:tailEnd/>
          </a:ln>
        </p:spPr>
      </p:sp>
      <p:sp>
        <p:nvSpPr>
          <p:cNvPr id="37890" name="Google Shape;130;g11f55908cf8_0_3719:notes"/>
          <p:cNvSpPr txBox="1">
            <a:spLocks noGrp="1"/>
          </p:cNvSpPr>
          <p:nvPr>
            <p:ph type="body" idx="1"/>
          </p:nvPr>
        </p:nvSpPr>
        <p:spPr>
          <a:ln/>
        </p:spPr>
        <p:txBody>
          <a:bodyPr/>
          <a:lstStyle/>
          <a:p>
            <a:pPr marL="0" indent="0" eaLnBrk="1" hangingPunct="1">
              <a:buSzPts val="1100"/>
            </a:pPr>
            <a:endParaRPr lang="uk-UA" sz="1100" smtClean="0">
              <a:latin typeface="Arial" charset="0"/>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9937" name="Google Shape;135;g11f55908cf8_0_3725:notes"/>
          <p:cNvSpPr>
            <a:spLocks noGrp="1" noRot="1" noChangeAspect="1"/>
          </p:cNvSpPr>
          <p:nvPr>
            <p:ph type="sldImg" idx="2"/>
          </p:nvPr>
        </p:nvSpPr>
        <p:spPr>
          <a:noFill/>
          <a:ln>
            <a:headEnd/>
            <a:tailEnd/>
          </a:ln>
        </p:spPr>
      </p:sp>
      <p:sp>
        <p:nvSpPr>
          <p:cNvPr id="39938" name="Google Shape;136;g11f55908cf8_0_3725:notes"/>
          <p:cNvSpPr txBox="1">
            <a:spLocks noGrp="1"/>
          </p:cNvSpPr>
          <p:nvPr>
            <p:ph type="body" idx="1"/>
          </p:nvPr>
        </p:nvSpPr>
        <p:spPr>
          <a:ln/>
        </p:spPr>
        <p:txBody>
          <a:bodyPr/>
          <a:lstStyle/>
          <a:p>
            <a:pPr marL="0" indent="0" eaLnBrk="1" hangingPunct="1">
              <a:buSzPts val="1100"/>
            </a:pPr>
            <a:endParaRPr lang="uk-UA" sz="1100" smtClean="0">
              <a:latin typeface="Arial" charset="0"/>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1985" name="Google Shape;141;g11f55908cf8_0_3735:notes"/>
          <p:cNvSpPr>
            <a:spLocks noGrp="1" noRot="1" noChangeAspect="1"/>
          </p:cNvSpPr>
          <p:nvPr>
            <p:ph type="sldImg" idx="2"/>
          </p:nvPr>
        </p:nvSpPr>
        <p:spPr>
          <a:noFill/>
          <a:ln>
            <a:headEnd/>
            <a:tailEnd/>
          </a:ln>
        </p:spPr>
      </p:sp>
      <p:sp>
        <p:nvSpPr>
          <p:cNvPr id="41986" name="Google Shape;142;g11f55908cf8_0_3735:notes"/>
          <p:cNvSpPr txBox="1">
            <a:spLocks noGrp="1"/>
          </p:cNvSpPr>
          <p:nvPr>
            <p:ph type="body" idx="1"/>
          </p:nvPr>
        </p:nvSpPr>
        <p:spPr>
          <a:ln/>
        </p:spPr>
        <p:txBody>
          <a:bodyPr/>
          <a:lstStyle/>
          <a:p>
            <a:pPr marL="0" indent="0" eaLnBrk="1" hangingPunct="1">
              <a:buSzPts val="1100"/>
            </a:pPr>
            <a:endParaRPr lang="uk-UA" sz="1100" smtClean="0">
              <a:latin typeface="Arial" charset="0"/>
              <a:cs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3" name="Google Shape;146;g11f55908cf8_0_3740:notes"/>
          <p:cNvSpPr>
            <a:spLocks noGrp="1" noRot="1" noChangeAspect="1"/>
          </p:cNvSpPr>
          <p:nvPr>
            <p:ph type="sldImg" idx="2"/>
          </p:nvPr>
        </p:nvSpPr>
        <p:spPr>
          <a:noFill/>
          <a:ln>
            <a:headEnd/>
            <a:tailEnd/>
          </a:ln>
        </p:spPr>
      </p:sp>
      <p:sp>
        <p:nvSpPr>
          <p:cNvPr id="44034" name="Google Shape;147;g11f55908cf8_0_3740:notes"/>
          <p:cNvSpPr txBox="1">
            <a:spLocks noGrp="1"/>
          </p:cNvSpPr>
          <p:nvPr>
            <p:ph type="body" idx="1"/>
          </p:nvPr>
        </p:nvSpPr>
        <p:spPr>
          <a:ln/>
        </p:spPr>
        <p:txBody>
          <a:bodyPr/>
          <a:lstStyle/>
          <a:p>
            <a:pPr marL="0" indent="0" eaLnBrk="1" hangingPunct="1">
              <a:buSzPts val="1100"/>
            </a:pPr>
            <a:endParaRPr lang="uk-UA" sz="1100" smtClean="0">
              <a:latin typeface="Arial" charset="0"/>
              <a:cs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6081" name="Google Shape;152;g11f55908cf8_0_3747:notes"/>
          <p:cNvSpPr>
            <a:spLocks noGrp="1" noRot="1" noChangeAspect="1"/>
          </p:cNvSpPr>
          <p:nvPr>
            <p:ph type="sldImg" idx="2"/>
          </p:nvPr>
        </p:nvSpPr>
        <p:spPr>
          <a:noFill/>
          <a:ln>
            <a:headEnd/>
            <a:tailEnd/>
          </a:ln>
        </p:spPr>
      </p:sp>
      <p:sp>
        <p:nvSpPr>
          <p:cNvPr id="46082" name="Google Shape;153;g11f55908cf8_0_3747:notes"/>
          <p:cNvSpPr txBox="1">
            <a:spLocks noGrp="1"/>
          </p:cNvSpPr>
          <p:nvPr>
            <p:ph type="body" idx="1"/>
          </p:nvPr>
        </p:nvSpPr>
        <p:spPr>
          <a:ln/>
        </p:spPr>
        <p:txBody>
          <a:bodyPr/>
          <a:lstStyle/>
          <a:p>
            <a:pPr marL="0" indent="0" eaLnBrk="1" hangingPunct="1">
              <a:buSzPts val="1100"/>
            </a:pPr>
            <a:endParaRPr lang="uk-UA" sz="1100" smtClean="0">
              <a:latin typeface="Arial" charset="0"/>
              <a:cs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8129" name="Google Shape;157;g11f55908cf8_0_3753:notes"/>
          <p:cNvSpPr>
            <a:spLocks noGrp="1" noRot="1" noChangeAspect="1"/>
          </p:cNvSpPr>
          <p:nvPr>
            <p:ph type="sldImg" idx="2"/>
          </p:nvPr>
        </p:nvSpPr>
        <p:spPr>
          <a:noFill/>
          <a:ln>
            <a:headEnd/>
            <a:tailEnd/>
          </a:ln>
        </p:spPr>
      </p:sp>
      <p:sp>
        <p:nvSpPr>
          <p:cNvPr id="48130" name="Google Shape;158;g11f55908cf8_0_3753:notes"/>
          <p:cNvSpPr txBox="1">
            <a:spLocks noGrp="1"/>
          </p:cNvSpPr>
          <p:nvPr>
            <p:ph type="body" idx="1"/>
          </p:nvPr>
        </p:nvSpPr>
        <p:spPr>
          <a:ln/>
        </p:spPr>
        <p:txBody>
          <a:bodyPr/>
          <a:lstStyle/>
          <a:p>
            <a:pPr marL="0" indent="0" eaLnBrk="1" hangingPunct="1">
              <a:buSzPts val="1100"/>
            </a:pPr>
            <a:endParaRPr lang="uk-UA" sz="1100" smtClean="0">
              <a:latin typeface="Arial" charset="0"/>
              <a:cs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0177" name="Google Shape;163;g11f55908cf8_0_3760:notes"/>
          <p:cNvSpPr>
            <a:spLocks noGrp="1" noRot="1" noChangeAspect="1"/>
          </p:cNvSpPr>
          <p:nvPr>
            <p:ph type="sldImg" idx="2"/>
          </p:nvPr>
        </p:nvSpPr>
        <p:spPr>
          <a:noFill/>
          <a:ln>
            <a:headEnd/>
            <a:tailEnd/>
          </a:ln>
        </p:spPr>
      </p:sp>
      <p:sp>
        <p:nvSpPr>
          <p:cNvPr id="50178" name="Google Shape;164;g11f55908cf8_0_3760:notes"/>
          <p:cNvSpPr txBox="1">
            <a:spLocks noGrp="1"/>
          </p:cNvSpPr>
          <p:nvPr>
            <p:ph type="body" idx="1"/>
          </p:nvPr>
        </p:nvSpPr>
        <p:spPr>
          <a:ln/>
        </p:spPr>
        <p:txBody>
          <a:bodyPr/>
          <a:lstStyle/>
          <a:p>
            <a:pPr marL="0" indent="0" eaLnBrk="1" hangingPunct="1">
              <a:buSzPts val="1100"/>
            </a:pPr>
            <a:endParaRPr lang="uk-UA" sz="1100" smtClean="0">
              <a:latin typeface="Arial" charset="0"/>
              <a:cs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2225" name="Google Shape;168;g11f55908cf8_0_3769:notes"/>
          <p:cNvSpPr>
            <a:spLocks noGrp="1" noRot="1" noChangeAspect="1"/>
          </p:cNvSpPr>
          <p:nvPr>
            <p:ph type="sldImg" idx="2"/>
          </p:nvPr>
        </p:nvSpPr>
        <p:spPr>
          <a:noFill/>
          <a:ln>
            <a:headEnd/>
            <a:tailEnd/>
          </a:ln>
        </p:spPr>
      </p:sp>
      <p:sp>
        <p:nvSpPr>
          <p:cNvPr id="52226" name="Google Shape;169;g11f55908cf8_0_3769:notes"/>
          <p:cNvSpPr txBox="1">
            <a:spLocks noGrp="1"/>
          </p:cNvSpPr>
          <p:nvPr>
            <p:ph type="body" idx="1"/>
          </p:nvPr>
        </p:nvSpPr>
        <p:spPr>
          <a:ln/>
        </p:spPr>
        <p:txBody>
          <a:bodyPr/>
          <a:lstStyle/>
          <a:p>
            <a:pPr marL="0" indent="0" eaLnBrk="1" hangingPunct="1">
              <a:buSzPts val="1100"/>
            </a:pPr>
            <a:endParaRPr lang="uk-UA" sz="1100" smtClean="0">
              <a:latin typeface="Arial" charset="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409" name="Google Shape;71;g11f55908cf8_0_3650:notes"/>
          <p:cNvSpPr>
            <a:spLocks noGrp="1" noRot="1" noChangeAspect="1"/>
          </p:cNvSpPr>
          <p:nvPr>
            <p:ph type="sldImg" idx="2"/>
          </p:nvPr>
        </p:nvSpPr>
        <p:spPr>
          <a:noFill/>
          <a:ln>
            <a:headEnd/>
            <a:tailEnd/>
          </a:ln>
        </p:spPr>
      </p:sp>
      <p:sp>
        <p:nvSpPr>
          <p:cNvPr id="17410" name="Google Shape;72;g11f55908cf8_0_3650:notes"/>
          <p:cNvSpPr txBox="1">
            <a:spLocks noGrp="1"/>
          </p:cNvSpPr>
          <p:nvPr>
            <p:ph type="body" idx="1"/>
          </p:nvPr>
        </p:nvSpPr>
        <p:spPr>
          <a:ln/>
        </p:spPr>
        <p:txBody>
          <a:bodyPr/>
          <a:lstStyle/>
          <a:p>
            <a:pPr marL="0" indent="0" eaLnBrk="1" hangingPunct="1">
              <a:buSzPts val="1100"/>
            </a:pPr>
            <a:endParaRPr lang="uk-UA" sz="1100" smtClean="0">
              <a:latin typeface="Arial" charset="0"/>
              <a:cs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4273" name="Google Shape;174;g11f55908cf8_0_3776:notes"/>
          <p:cNvSpPr>
            <a:spLocks noGrp="1" noRot="1" noChangeAspect="1"/>
          </p:cNvSpPr>
          <p:nvPr>
            <p:ph type="sldImg" idx="2"/>
          </p:nvPr>
        </p:nvSpPr>
        <p:spPr>
          <a:noFill/>
          <a:ln>
            <a:headEnd/>
            <a:tailEnd/>
          </a:ln>
        </p:spPr>
      </p:sp>
      <p:sp>
        <p:nvSpPr>
          <p:cNvPr id="54274" name="Google Shape;175;g11f55908cf8_0_3776:notes"/>
          <p:cNvSpPr txBox="1">
            <a:spLocks noGrp="1"/>
          </p:cNvSpPr>
          <p:nvPr>
            <p:ph type="body" idx="1"/>
          </p:nvPr>
        </p:nvSpPr>
        <p:spPr>
          <a:ln/>
        </p:spPr>
        <p:txBody>
          <a:bodyPr/>
          <a:lstStyle/>
          <a:p>
            <a:pPr marL="0" indent="0" eaLnBrk="1" hangingPunct="1">
              <a:buSzPts val="1100"/>
            </a:pPr>
            <a:endParaRPr lang="uk-UA" sz="1100" smtClean="0">
              <a:latin typeface="Arial" charset="0"/>
              <a:cs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6321" name="Google Shape;179;g11f55908cf8_0_3782:notes"/>
          <p:cNvSpPr>
            <a:spLocks noGrp="1" noRot="1" noChangeAspect="1"/>
          </p:cNvSpPr>
          <p:nvPr>
            <p:ph type="sldImg" idx="2"/>
          </p:nvPr>
        </p:nvSpPr>
        <p:spPr>
          <a:noFill/>
          <a:ln>
            <a:headEnd/>
            <a:tailEnd/>
          </a:ln>
        </p:spPr>
      </p:sp>
      <p:sp>
        <p:nvSpPr>
          <p:cNvPr id="56322" name="Google Shape;180;g11f55908cf8_0_3782:notes"/>
          <p:cNvSpPr txBox="1">
            <a:spLocks noGrp="1"/>
          </p:cNvSpPr>
          <p:nvPr>
            <p:ph type="body" idx="1"/>
          </p:nvPr>
        </p:nvSpPr>
        <p:spPr>
          <a:ln/>
        </p:spPr>
        <p:txBody>
          <a:bodyPr/>
          <a:lstStyle/>
          <a:p>
            <a:pPr marL="0" indent="0" eaLnBrk="1" hangingPunct="1">
              <a:buSzPts val="1100"/>
            </a:pPr>
            <a:endParaRPr lang="uk-UA" sz="1100" smtClean="0">
              <a:latin typeface="Arial" charset="0"/>
              <a:cs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8369" name="Google Shape;184;g11f55908cf8_0_3788:notes"/>
          <p:cNvSpPr>
            <a:spLocks noGrp="1" noRot="1" noChangeAspect="1"/>
          </p:cNvSpPr>
          <p:nvPr>
            <p:ph type="sldImg" idx="2"/>
          </p:nvPr>
        </p:nvSpPr>
        <p:spPr>
          <a:noFill/>
          <a:ln>
            <a:headEnd/>
            <a:tailEnd/>
          </a:ln>
        </p:spPr>
      </p:sp>
      <p:sp>
        <p:nvSpPr>
          <p:cNvPr id="58370" name="Google Shape;185;g11f55908cf8_0_3788:notes"/>
          <p:cNvSpPr txBox="1">
            <a:spLocks noGrp="1"/>
          </p:cNvSpPr>
          <p:nvPr>
            <p:ph type="body" idx="1"/>
          </p:nvPr>
        </p:nvSpPr>
        <p:spPr>
          <a:ln/>
        </p:spPr>
        <p:txBody>
          <a:bodyPr/>
          <a:lstStyle/>
          <a:p>
            <a:pPr marL="0" indent="0" eaLnBrk="1" hangingPunct="1">
              <a:buSzPts val="1100"/>
            </a:pPr>
            <a:endParaRPr lang="uk-UA" sz="1100" smtClean="0">
              <a:latin typeface="Arial" charset="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9457" name="Google Shape;76;g11f55908cf8_0_3656:notes"/>
          <p:cNvSpPr>
            <a:spLocks noGrp="1" noRot="1" noChangeAspect="1"/>
          </p:cNvSpPr>
          <p:nvPr>
            <p:ph type="sldImg" idx="2"/>
          </p:nvPr>
        </p:nvSpPr>
        <p:spPr>
          <a:noFill/>
          <a:ln>
            <a:headEnd/>
            <a:tailEnd/>
          </a:ln>
        </p:spPr>
      </p:sp>
      <p:sp>
        <p:nvSpPr>
          <p:cNvPr id="19458" name="Google Shape;77;g11f55908cf8_0_3656:notes"/>
          <p:cNvSpPr txBox="1">
            <a:spLocks noGrp="1"/>
          </p:cNvSpPr>
          <p:nvPr>
            <p:ph type="body" idx="1"/>
          </p:nvPr>
        </p:nvSpPr>
        <p:spPr>
          <a:ln/>
        </p:spPr>
        <p:txBody>
          <a:bodyPr/>
          <a:lstStyle/>
          <a:p>
            <a:pPr marL="0" indent="0" eaLnBrk="1" hangingPunct="1">
              <a:buSzPts val="1100"/>
            </a:pPr>
            <a:endParaRPr lang="uk-UA" sz="1100" smtClean="0">
              <a:latin typeface="Arial" charset="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5" name="Google Shape;82;g11f55908cf8_0_3664:notes"/>
          <p:cNvSpPr>
            <a:spLocks noGrp="1" noRot="1" noChangeAspect="1"/>
          </p:cNvSpPr>
          <p:nvPr>
            <p:ph type="sldImg" idx="2"/>
          </p:nvPr>
        </p:nvSpPr>
        <p:spPr>
          <a:noFill/>
          <a:ln>
            <a:headEnd/>
            <a:tailEnd/>
          </a:ln>
        </p:spPr>
      </p:sp>
      <p:sp>
        <p:nvSpPr>
          <p:cNvPr id="21506" name="Google Shape;83;g11f55908cf8_0_3664:notes"/>
          <p:cNvSpPr txBox="1">
            <a:spLocks noGrp="1"/>
          </p:cNvSpPr>
          <p:nvPr>
            <p:ph type="body" idx="1"/>
          </p:nvPr>
        </p:nvSpPr>
        <p:spPr>
          <a:ln/>
        </p:spPr>
        <p:txBody>
          <a:bodyPr/>
          <a:lstStyle/>
          <a:p>
            <a:pPr marL="0" indent="0" eaLnBrk="1" hangingPunct="1">
              <a:buSzPts val="1100"/>
            </a:pPr>
            <a:endParaRPr lang="uk-UA" sz="1100" smtClean="0">
              <a:latin typeface="Arial" charset="0"/>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3553" name="Google Shape;88;g11f55908cf8_0_3672:notes"/>
          <p:cNvSpPr>
            <a:spLocks noGrp="1" noRot="1" noChangeAspect="1"/>
          </p:cNvSpPr>
          <p:nvPr>
            <p:ph type="sldImg" idx="2"/>
          </p:nvPr>
        </p:nvSpPr>
        <p:spPr>
          <a:noFill/>
          <a:ln>
            <a:headEnd/>
            <a:tailEnd/>
          </a:ln>
        </p:spPr>
      </p:sp>
      <p:sp>
        <p:nvSpPr>
          <p:cNvPr id="23554" name="Google Shape;89;g11f55908cf8_0_3672:notes"/>
          <p:cNvSpPr txBox="1">
            <a:spLocks noGrp="1"/>
          </p:cNvSpPr>
          <p:nvPr>
            <p:ph type="body" idx="1"/>
          </p:nvPr>
        </p:nvSpPr>
        <p:spPr>
          <a:ln/>
        </p:spPr>
        <p:txBody>
          <a:bodyPr/>
          <a:lstStyle/>
          <a:p>
            <a:pPr marL="0" indent="0" eaLnBrk="1" hangingPunct="1">
              <a:buSzPts val="1100"/>
            </a:pPr>
            <a:endParaRPr lang="uk-UA" sz="1100" smtClean="0">
              <a:latin typeface="Arial" charset="0"/>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5601" name="Google Shape;93;g11f55908cf8_0_3678:notes"/>
          <p:cNvSpPr>
            <a:spLocks noGrp="1" noRot="1" noChangeAspect="1"/>
          </p:cNvSpPr>
          <p:nvPr>
            <p:ph type="sldImg" idx="2"/>
          </p:nvPr>
        </p:nvSpPr>
        <p:spPr>
          <a:noFill/>
          <a:ln>
            <a:headEnd/>
            <a:tailEnd/>
          </a:ln>
        </p:spPr>
      </p:sp>
      <p:sp>
        <p:nvSpPr>
          <p:cNvPr id="25602" name="Google Shape;94;g11f55908cf8_0_3678:notes"/>
          <p:cNvSpPr txBox="1">
            <a:spLocks noGrp="1"/>
          </p:cNvSpPr>
          <p:nvPr>
            <p:ph type="body" idx="1"/>
          </p:nvPr>
        </p:nvSpPr>
        <p:spPr>
          <a:ln/>
        </p:spPr>
        <p:txBody>
          <a:bodyPr/>
          <a:lstStyle/>
          <a:p>
            <a:pPr marL="0" indent="0" eaLnBrk="1" hangingPunct="1">
              <a:buSzPts val="1100"/>
            </a:pPr>
            <a:endParaRPr lang="uk-UA" sz="1100" smtClean="0">
              <a:latin typeface="Arial" charset="0"/>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7649" name="Google Shape;100;g11f55908cf8_0_3685:notes"/>
          <p:cNvSpPr>
            <a:spLocks noGrp="1" noRot="1" noChangeAspect="1"/>
          </p:cNvSpPr>
          <p:nvPr>
            <p:ph type="sldImg" idx="2"/>
          </p:nvPr>
        </p:nvSpPr>
        <p:spPr>
          <a:noFill/>
          <a:ln>
            <a:headEnd/>
            <a:tailEnd/>
          </a:ln>
        </p:spPr>
      </p:sp>
      <p:sp>
        <p:nvSpPr>
          <p:cNvPr id="27650" name="Google Shape;101;g11f55908cf8_0_3685:notes"/>
          <p:cNvSpPr txBox="1">
            <a:spLocks noGrp="1"/>
          </p:cNvSpPr>
          <p:nvPr>
            <p:ph type="body" idx="1"/>
          </p:nvPr>
        </p:nvSpPr>
        <p:spPr>
          <a:ln/>
        </p:spPr>
        <p:txBody>
          <a:bodyPr/>
          <a:lstStyle/>
          <a:p>
            <a:pPr marL="0" indent="0" eaLnBrk="1" hangingPunct="1">
              <a:buSzPts val="1100"/>
            </a:pPr>
            <a:endParaRPr lang="uk-UA" sz="1100" smtClean="0">
              <a:latin typeface="Arial" charset="0"/>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9697" name="Google Shape;105;g11f55908cf8_0_3694:notes"/>
          <p:cNvSpPr>
            <a:spLocks noGrp="1" noRot="1" noChangeAspect="1"/>
          </p:cNvSpPr>
          <p:nvPr>
            <p:ph type="sldImg" idx="2"/>
          </p:nvPr>
        </p:nvSpPr>
        <p:spPr>
          <a:noFill/>
          <a:ln>
            <a:headEnd/>
            <a:tailEnd/>
          </a:ln>
        </p:spPr>
      </p:sp>
      <p:sp>
        <p:nvSpPr>
          <p:cNvPr id="29698" name="Google Shape;106;g11f55908cf8_0_3694:notes"/>
          <p:cNvSpPr txBox="1">
            <a:spLocks noGrp="1"/>
          </p:cNvSpPr>
          <p:nvPr>
            <p:ph type="body" idx="1"/>
          </p:nvPr>
        </p:nvSpPr>
        <p:spPr>
          <a:ln/>
        </p:spPr>
        <p:txBody>
          <a:bodyPr/>
          <a:lstStyle/>
          <a:p>
            <a:pPr marL="0" indent="0" eaLnBrk="1" hangingPunct="1">
              <a:buSzPts val="1100"/>
            </a:pPr>
            <a:endParaRPr lang="uk-UA" sz="1100" smtClean="0">
              <a:latin typeface="Arial" charset="0"/>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5" name="Google Shape;111;g11f55908cf8_0_3701:notes"/>
          <p:cNvSpPr>
            <a:spLocks noGrp="1" noRot="1" noChangeAspect="1"/>
          </p:cNvSpPr>
          <p:nvPr>
            <p:ph type="sldImg" idx="2"/>
          </p:nvPr>
        </p:nvSpPr>
        <p:spPr>
          <a:noFill/>
          <a:ln>
            <a:headEnd/>
            <a:tailEnd/>
          </a:ln>
        </p:spPr>
      </p:sp>
      <p:sp>
        <p:nvSpPr>
          <p:cNvPr id="31746" name="Google Shape;112;g11f55908cf8_0_3701:notes"/>
          <p:cNvSpPr txBox="1">
            <a:spLocks noGrp="1"/>
          </p:cNvSpPr>
          <p:nvPr>
            <p:ph type="body" idx="1"/>
          </p:nvPr>
        </p:nvSpPr>
        <p:spPr>
          <a:ln/>
        </p:spPr>
        <p:txBody>
          <a:bodyPr/>
          <a:lstStyle/>
          <a:p>
            <a:pPr marL="0" indent="0" eaLnBrk="1" hangingPunct="1">
              <a:buSzPts val="1100"/>
            </a:pPr>
            <a:endParaRPr lang="uk-UA" sz="1100" smtClean="0">
              <a:latin typeface="Arial" charset="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9"/>
        <p:cNvGrpSpPr/>
        <p:nvPr/>
      </p:nvGrpSpPr>
      <p:grpSpPr>
        <a:xfrm>
          <a:off x="0" y="0"/>
          <a:ext cx="0" cy="0"/>
          <a:chOff x="0" y="0"/>
          <a:chExt cx="0" cy="0"/>
        </a:xfrm>
      </p:grpSpPr>
      <p:sp>
        <p:nvSpPr>
          <p:cNvPr id="4" name="Google Shape;10;p2"/>
          <p:cNvSpPr>
            <a:spLocks noChangeArrowheads="1"/>
          </p:cNvSpPr>
          <p:nvPr/>
        </p:nvSpPr>
        <p:spPr bwMode="auto">
          <a:xfrm>
            <a:off x="587375" y="0"/>
            <a:ext cx="7970838" cy="66675"/>
          </a:xfrm>
          <a:prstGeom prst="rect">
            <a:avLst/>
          </a:prstGeom>
          <a:solidFill>
            <a:schemeClr val="tx1"/>
          </a:solidFill>
          <a:ln w="9525">
            <a:noFill/>
            <a:miter lim="800000"/>
            <a:headEnd/>
            <a:tailEnd/>
          </a:ln>
        </p:spPr>
        <p:txBody>
          <a:bodyPr lIns="91425" tIns="91425" rIns="91425" bIns="91425" anchor="ctr"/>
          <a:lstStyle/>
          <a:p>
            <a:pPr>
              <a:buClr>
                <a:srgbClr val="000000"/>
              </a:buClr>
              <a:buFont typeface="Arial" charset="0"/>
              <a:buNone/>
            </a:pPr>
            <a:endParaRPr lang="uk-UA"/>
          </a:p>
        </p:txBody>
      </p:sp>
      <p:sp>
        <p:nvSpPr>
          <p:cNvPr id="5" name="Google Shape;11;p2"/>
          <p:cNvSpPr>
            <a:spLocks noChangeArrowheads="1"/>
          </p:cNvSpPr>
          <p:nvPr/>
        </p:nvSpPr>
        <p:spPr bwMode="auto">
          <a:xfrm>
            <a:off x="587375" y="5076825"/>
            <a:ext cx="7970838" cy="66675"/>
          </a:xfrm>
          <a:prstGeom prst="rect">
            <a:avLst/>
          </a:prstGeom>
          <a:solidFill>
            <a:schemeClr val="accent1"/>
          </a:solidFill>
          <a:ln w="9525">
            <a:noFill/>
            <a:miter lim="800000"/>
            <a:headEnd/>
            <a:tailEnd/>
          </a:ln>
        </p:spPr>
        <p:txBody>
          <a:bodyPr lIns="91425" tIns="91425" rIns="91425" bIns="91425" anchor="ctr"/>
          <a:lstStyle/>
          <a:p>
            <a:pPr>
              <a:buClr>
                <a:srgbClr val="000000"/>
              </a:buClr>
              <a:buFont typeface="Arial" charset="0"/>
              <a:buNone/>
            </a:pPr>
            <a:endParaRPr lang="uk-UA"/>
          </a:p>
        </p:txBody>
      </p:sp>
      <p:cxnSp>
        <p:nvCxnSpPr>
          <p:cNvPr id="6" name="Google Shape;12;p2"/>
          <p:cNvCxnSpPr>
            <a:cxnSpLocks noChangeShapeType="1"/>
          </p:cNvCxnSpPr>
          <p:nvPr/>
        </p:nvCxnSpPr>
        <p:spPr bwMode="auto">
          <a:xfrm>
            <a:off x="733425" y="2235200"/>
            <a:ext cx="385763" cy="0"/>
          </a:xfrm>
          <a:prstGeom prst="straightConnector1">
            <a:avLst/>
          </a:prstGeom>
          <a:noFill/>
          <a:ln w="28575">
            <a:solidFill>
              <a:schemeClr val="tx1"/>
            </a:solidFill>
            <a:round/>
            <a:headEnd type="none" w="sm" len="sm"/>
            <a:tailEnd type="none" w="sm" len="sm"/>
          </a:ln>
        </p:spPr>
      </p:cxnSp>
      <p:sp>
        <p:nvSpPr>
          <p:cNvPr id="13" name="Google Shape;13;p2"/>
          <p:cNvSpPr txBox="1">
            <a:spLocks noGrp="1"/>
          </p:cNvSpPr>
          <p:nvPr>
            <p:ph type="ctrTitle"/>
          </p:nvPr>
        </p:nvSpPr>
        <p:spPr>
          <a:xfrm>
            <a:off x="630600" y="136800"/>
            <a:ext cx="7893000" cy="1853700"/>
          </a:xfrm>
          <a:prstGeom prst="rect">
            <a:avLst/>
          </a:prstGeom>
        </p:spPr>
        <p:txBody>
          <a:bodyPr spcFirstLastPara="1" anchor="b">
            <a:normAutofit/>
          </a:bodyPr>
          <a:lstStyle>
            <a:lvl1pPr lvl="0">
              <a:spcBef>
                <a:spcPts val="100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14" name="Google Shape;14;p2"/>
          <p:cNvSpPr txBox="1">
            <a:spLocks noGrp="1"/>
          </p:cNvSpPr>
          <p:nvPr>
            <p:ph type="subTitle" idx="1"/>
          </p:nvPr>
        </p:nvSpPr>
        <p:spPr>
          <a:xfrm>
            <a:off x="630600" y="3228375"/>
            <a:ext cx="7893000" cy="1274100"/>
          </a:xfrm>
          <a:prstGeom prst="rect">
            <a:avLst/>
          </a:prstGeom>
        </p:spPr>
        <p:txBody>
          <a:bodyPr spcFirstLastPara="1" anchor="b">
            <a:normAutofit/>
          </a:bodyPr>
          <a:lstStyle>
            <a:lvl1pPr lvl="0">
              <a:lnSpc>
                <a:spcPct val="100000"/>
              </a:lnSpc>
              <a:spcBef>
                <a:spcPts val="1000"/>
              </a:spcBef>
              <a:spcAft>
                <a:spcPts val="0"/>
              </a:spcAft>
              <a:buClr>
                <a:schemeClr val="accent6"/>
              </a:buClr>
              <a:buSzPts val="2400"/>
              <a:buNone/>
              <a:defRPr sz="2400">
                <a:solidFill>
                  <a:schemeClr val="accent6"/>
                </a:solidFill>
              </a:defRPr>
            </a:lvl1pPr>
            <a:lvl2pPr lvl="1">
              <a:lnSpc>
                <a:spcPct val="100000"/>
              </a:lnSpc>
              <a:spcBef>
                <a:spcPts val="0"/>
              </a:spcBef>
              <a:spcAft>
                <a:spcPts val="0"/>
              </a:spcAft>
              <a:buClr>
                <a:schemeClr val="accent6"/>
              </a:buClr>
              <a:buSzPts val="2400"/>
              <a:buNone/>
              <a:defRPr sz="2400">
                <a:solidFill>
                  <a:schemeClr val="accent6"/>
                </a:solidFill>
              </a:defRPr>
            </a:lvl2pPr>
            <a:lvl3pPr lvl="2">
              <a:lnSpc>
                <a:spcPct val="100000"/>
              </a:lnSpc>
              <a:spcBef>
                <a:spcPts val="0"/>
              </a:spcBef>
              <a:spcAft>
                <a:spcPts val="0"/>
              </a:spcAft>
              <a:buClr>
                <a:schemeClr val="accent6"/>
              </a:buClr>
              <a:buSzPts val="2400"/>
              <a:buNone/>
              <a:defRPr sz="2400">
                <a:solidFill>
                  <a:schemeClr val="accent6"/>
                </a:solidFill>
              </a:defRPr>
            </a:lvl3pPr>
            <a:lvl4pPr lvl="3">
              <a:lnSpc>
                <a:spcPct val="100000"/>
              </a:lnSpc>
              <a:spcBef>
                <a:spcPts val="0"/>
              </a:spcBef>
              <a:spcAft>
                <a:spcPts val="0"/>
              </a:spcAft>
              <a:buClr>
                <a:schemeClr val="accent6"/>
              </a:buClr>
              <a:buSzPts val="2400"/>
              <a:buNone/>
              <a:defRPr sz="2400">
                <a:solidFill>
                  <a:schemeClr val="accent6"/>
                </a:solidFill>
              </a:defRPr>
            </a:lvl4pPr>
            <a:lvl5pPr lvl="4">
              <a:lnSpc>
                <a:spcPct val="100000"/>
              </a:lnSpc>
              <a:spcBef>
                <a:spcPts val="0"/>
              </a:spcBef>
              <a:spcAft>
                <a:spcPts val="0"/>
              </a:spcAft>
              <a:buClr>
                <a:schemeClr val="accent6"/>
              </a:buClr>
              <a:buSzPts val="2400"/>
              <a:buNone/>
              <a:defRPr sz="2400">
                <a:solidFill>
                  <a:schemeClr val="accent6"/>
                </a:solidFill>
              </a:defRPr>
            </a:lvl5pPr>
            <a:lvl6pPr lvl="5">
              <a:lnSpc>
                <a:spcPct val="100000"/>
              </a:lnSpc>
              <a:spcBef>
                <a:spcPts val="0"/>
              </a:spcBef>
              <a:spcAft>
                <a:spcPts val="0"/>
              </a:spcAft>
              <a:buClr>
                <a:schemeClr val="accent6"/>
              </a:buClr>
              <a:buSzPts val="2400"/>
              <a:buNone/>
              <a:defRPr sz="2400">
                <a:solidFill>
                  <a:schemeClr val="accent6"/>
                </a:solidFill>
              </a:defRPr>
            </a:lvl6pPr>
            <a:lvl7pPr lvl="6">
              <a:lnSpc>
                <a:spcPct val="100000"/>
              </a:lnSpc>
              <a:spcBef>
                <a:spcPts val="0"/>
              </a:spcBef>
              <a:spcAft>
                <a:spcPts val="0"/>
              </a:spcAft>
              <a:buClr>
                <a:schemeClr val="accent6"/>
              </a:buClr>
              <a:buSzPts val="2400"/>
              <a:buNone/>
              <a:defRPr sz="2400">
                <a:solidFill>
                  <a:schemeClr val="accent6"/>
                </a:solidFill>
              </a:defRPr>
            </a:lvl7pPr>
            <a:lvl8pPr lvl="7">
              <a:lnSpc>
                <a:spcPct val="100000"/>
              </a:lnSpc>
              <a:spcBef>
                <a:spcPts val="0"/>
              </a:spcBef>
              <a:spcAft>
                <a:spcPts val="0"/>
              </a:spcAft>
              <a:buClr>
                <a:schemeClr val="accent6"/>
              </a:buClr>
              <a:buSzPts val="2400"/>
              <a:buNone/>
              <a:defRPr sz="2400">
                <a:solidFill>
                  <a:schemeClr val="accent6"/>
                </a:solidFill>
              </a:defRPr>
            </a:lvl8pPr>
            <a:lvl9pPr lvl="8">
              <a:lnSpc>
                <a:spcPct val="100000"/>
              </a:lnSpc>
              <a:spcBef>
                <a:spcPts val="0"/>
              </a:spcBef>
              <a:spcAft>
                <a:spcPts val="0"/>
              </a:spcAft>
              <a:buClr>
                <a:schemeClr val="accent6"/>
              </a:buClr>
              <a:buSzPts val="2400"/>
              <a:buNone/>
              <a:defRPr sz="2400">
                <a:solidFill>
                  <a:schemeClr val="accent6"/>
                </a:solidFill>
              </a:defRPr>
            </a:lvl9pPr>
          </a:lstStyle>
          <a:p>
            <a:endParaRPr/>
          </a:p>
        </p:txBody>
      </p:sp>
      <p:sp>
        <p:nvSpPr>
          <p:cNvPr id="7" name="Google Shape;15;p2"/>
          <p:cNvSpPr txBox="1">
            <a:spLocks noGrp="1"/>
          </p:cNvSpPr>
          <p:nvPr>
            <p:ph type="sldNum" idx="10"/>
          </p:nvPr>
        </p:nvSpPr>
        <p:spPr bwMode="auto">
          <a:xfrm>
            <a:off x="8472488" y="4662488"/>
            <a:ext cx="549275" cy="393700"/>
          </a:xfrm>
          <a:prstGeom prst="rect">
            <a:avLst/>
          </a:prstGeom>
          <a:noFill/>
          <a:ln>
            <a:miter lim="800000"/>
            <a:headEnd/>
            <a:tailEnd/>
          </a:ln>
        </p:spPr>
        <p:txBody>
          <a:bodyPr vert="horz" wrap="square" lIns="91425" tIns="91425" rIns="91425" bIns="91425" numCol="1" anchor="ctr" anchorCtr="0" compatLnSpc="1">
            <a:prstTxWarp prst="textNoShape">
              <a:avLst/>
            </a:prstTxWarp>
          </a:bodyPr>
          <a:lstStyle>
            <a:lvl1pPr algn="r">
              <a:buClr>
                <a:srgbClr val="000000"/>
              </a:buClr>
              <a:buFont typeface="Arial" charset="0"/>
              <a:buNone/>
              <a:defRPr sz="1000">
                <a:solidFill>
                  <a:srgbClr val="FFFFFF"/>
                </a:solidFill>
                <a:latin typeface="Lato" charset="0"/>
                <a:sym typeface="Lato" charset="0"/>
              </a:defRPr>
            </a:lvl1pPr>
          </a:lstStyle>
          <a:p>
            <a:fld id="{50306D45-584E-4161-9F61-CE8CDFCF701A}" type="slidenum">
              <a:rPr lang="uk-UA"/>
              <a:pPr/>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Big number">
  <p:cSld name="BIG_NUMBER">
    <p:spTree>
      <p:nvGrpSpPr>
        <p:cNvPr id="1" name="Shape 56"/>
        <p:cNvGrpSpPr/>
        <p:nvPr/>
      </p:nvGrpSpPr>
      <p:grpSpPr>
        <a:xfrm>
          <a:off x="0" y="0"/>
          <a:ext cx="0" cy="0"/>
          <a:chOff x="0" y="0"/>
          <a:chExt cx="0" cy="0"/>
        </a:xfrm>
      </p:grpSpPr>
      <p:sp>
        <p:nvSpPr>
          <p:cNvPr id="4" name="Google Shape;57;p11"/>
          <p:cNvSpPr>
            <a:spLocks noChangeArrowheads="1"/>
          </p:cNvSpPr>
          <p:nvPr/>
        </p:nvSpPr>
        <p:spPr bwMode="auto">
          <a:xfrm>
            <a:off x="587375" y="0"/>
            <a:ext cx="7970838" cy="66675"/>
          </a:xfrm>
          <a:prstGeom prst="rect">
            <a:avLst/>
          </a:prstGeom>
          <a:solidFill>
            <a:schemeClr val="tx1"/>
          </a:solidFill>
          <a:ln w="9525">
            <a:noFill/>
            <a:miter lim="800000"/>
            <a:headEnd/>
            <a:tailEnd/>
          </a:ln>
        </p:spPr>
        <p:txBody>
          <a:bodyPr lIns="91425" tIns="91425" rIns="91425" bIns="91425" anchor="ctr"/>
          <a:lstStyle/>
          <a:p>
            <a:pPr>
              <a:buClr>
                <a:srgbClr val="000000"/>
              </a:buClr>
              <a:buFont typeface="Arial" charset="0"/>
              <a:buNone/>
            </a:pPr>
            <a:endParaRPr lang="uk-UA"/>
          </a:p>
        </p:txBody>
      </p:sp>
      <p:sp>
        <p:nvSpPr>
          <p:cNvPr id="5" name="Google Shape;58;p11"/>
          <p:cNvSpPr>
            <a:spLocks noChangeArrowheads="1"/>
          </p:cNvSpPr>
          <p:nvPr/>
        </p:nvSpPr>
        <p:spPr bwMode="auto">
          <a:xfrm>
            <a:off x="587375" y="5076825"/>
            <a:ext cx="7970838" cy="66675"/>
          </a:xfrm>
          <a:prstGeom prst="rect">
            <a:avLst/>
          </a:prstGeom>
          <a:solidFill>
            <a:schemeClr val="accent1"/>
          </a:solidFill>
          <a:ln w="9525">
            <a:noFill/>
            <a:miter lim="800000"/>
            <a:headEnd/>
            <a:tailEnd/>
          </a:ln>
        </p:spPr>
        <p:txBody>
          <a:bodyPr lIns="91425" tIns="91425" rIns="91425" bIns="91425" anchor="ctr"/>
          <a:lstStyle/>
          <a:p>
            <a:pPr>
              <a:buClr>
                <a:srgbClr val="000000"/>
              </a:buClr>
              <a:buFont typeface="Arial" charset="0"/>
              <a:buNone/>
            </a:pPr>
            <a:endParaRPr lang="uk-UA"/>
          </a:p>
        </p:txBody>
      </p:sp>
      <p:sp>
        <p:nvSpPr>
          <p:cNvPr id="59" name="Google Shape;59;p11"/>
          <p:cNvSpPr txBox="1">
            <a:spLocks noGrp="1"/>
          </p:cNvSpPr>
          <p:nvPr>
            <p:ph type="title"/>
          </p:nvPr>
        </p:nvSpPr>
        <p:spPr>
          <a:xfrm>
            <a:off x="586725" y="1353788"/>
            <a:ext cx="7970700" cy="1538400"/>
          </a:xfrm>
          <a:prstGeom prst="rect">
            <a:avLst/>
          </a:prstGeom>
        </p:spPr>
        <p:txBody>
          <a:bodyPr spcFirstLastPara="1" anchor="ctr">
            <a:normAutofit/>
          </a:bodyPr>
          <a:lstStyle>
            <a:lvl1pPr lvl="0" algn="ctr">
              <a:spcBef>
                <a:spcPts val="0"/>
              </a:spcBef>
              <a:spcAft>
                <a:spcPts val="0"/>
              </a:spcAft>
              <a:buClr>
                <a:schemeClr val="accent6"/>
              </a:buClr>
              <a:buSzPts val="10800"/>
              <a:buNone/>
              <a:defRPr sz="10800">
                <a:solidFill>
                  <a:schemeClr val="accent6"/>
                </a:solidFill>
              </a:defRPr>
            </a:lvl1pPr>
            <a:lvl2pPr lvl="1" algn="ctr">
              <a:spcBef>
                <a:spcPts val="0"/>
              </a:spcBef>
              <a:spcAft>
                <a:spcPts val="0"/>
              </a:spcAft>
              <a:buClr>
                <a:schemeClr val="accent6"/>
              </a:buClr>
              <a:buSzPts val="10800"/>
              <a:buNone/>
              <a:defRPr sz="10800">
                <a:solidFill>
                  <a:schemeClr val="accent6"/>
                </a:solidFill>
              </a:defRPr>
            </a:lvl2pPr>
            <a:lvl3pPr lvl="2" algn="ctr">
              <a:spcBef>
                <a:spcPts val="0"/>
              </a:spcBef>
              <a:spcAft>
                <a:spcPts val="0"/>
              </a:spcAft>
              <a:buClr>
                <a:schemeClr val="accent6"/>
              </a:buClr>
              <a:buSzPts val="10800"/>
              <a:buNone/>
              <a:defRPr sz="10800">
                <a:solidFill>
                  <a:schemeClr val="accent6"/>
                </a:solidFill>
              </a:defRPr>
            </a:lvl3pPr>
            <a:lvl4pPr lvl="3" algn="ctr">
              <a:spcBef>
                <a:spcPts val="0"/>
              </a:spcBef>
              <a:spcAft>
                <a:spcPts val="0"/>
              </a:spcAft>
              <a:buClr>
                <a:schemeClr val="accent6"/>
              </a:buClr>
              <a:buSzPts val="10800"/>
              <a:buNone/>
              <a:defRPr sz="10800">
                <a:solidFill>
                  <a:schemeClr val="accent6"/>
                </a:solidFill>
              </a:defRPr>
            </a:lvl4pPr>
            <a:lvl5pPr lvl="4" algn="ctr">
              <a:spcBef>
                <a:spcPts val="0"/>
              </a:spcBef>
              <a:spcAft>
                <a:spcPts val="0"/>
              </a:spcAft>
              <a:buClr>
                <a:schemeClr val="accent6"/>
              </a:buClr>
              <a:buSzPts val="10800"/>
              <a:buNone/>
              <a:defRPr sz="10800">
                <a:solidFill>
                  <a:schemeClr val="accent6"/>
                </a:solidFill>
              </a:defRPr>
            </a:lvl5pPr>
            <a:lvl6pPr lvl="5" algn="ctr">
              <a:spcBef>
                <a:spcPts val="0"/>
              </a:spcBef>
              <a:spcAft>
                <a:spcPts val="0"/>
              </a:spcAft>
              <a:buClr>
                <a:schemeClr val="accent6"/>
              </a:buClr>
              <a:buSzPts val="10800"/>
              <a:buNone/>
              <a:defRPr sz="10800">
                <a:solidFill>
                  <a:schemeClr val="accent6"/>
                </a:solidFill>
              </a:defRPr>
            </a:lvl6pPr>
            <a:lvl7pPr lvl="6" algn="ctr">
              <a:spcBef>
                <a:spcPts val="0"/>
              </a:spcBef>
              <a:spcAft>
                <a:spcPts val="0"/>
              </a:spcAft>
              <a:buClr>
                <a:schemeClr val="accent6"/>
              </a:buClr>
              <a:buSzPts val="10800"/>
              <a:buNone/>
              <a:defRPr sz="10800">
                <a:solidFill>
                  <a:schemeClr val="accent6"/>
                </a:solidFill>
              </a:defRPr>
            </a:lvl7pPr>
            <a:lvl8pPr lvl="7" algn="ctr">
              <a:spcBef>
                <a:spcPts val="0"/>
              </a:spcBef>
              <a:spcAft>
                <a:spcPts val="0"/>
              </a:spcAft>
              <a:buClr>
                <a:schemeClr val="accent6"/>
              </a:buClr>
              <a:buSzPts val="10800"/>
              <a:buNone/>
              <a:defRPr sz="10800">
                <a:solidFill>
                  <a:schemeClr val="accent6"/>
                </a:solidFill>
              </a:defRPr>
            </a:lvl8pPr>
            <a:lvl9pPr lvl="8" algn="ctr">
              <a:spcBef>
                <a:spcPts val="0"/>
              </a:spcBef>
              <a:spcAft>
                <a:spcPts val="0"/>
              </a:spcAft>
              <a:buClr>
                <a:schemeClr val="accent6"/>
              </a:buClr>
              <a:buSzPts val="10800"/>
              <a:buNone/>
              <a:defRPr sz="10800">
                <a:solidFill>
                  <a:schemeClr val="accent6"/>
                </a:solidFill>
              </a:defRPr>
            </a:lvl9pPr>
          </a:lstStyle>
          <a:p>
            <a:r>
              <a:rPr lang="en-US"/>
              <a:t>Образец заголовка</a:t>
            </a:r>
            <a:endParaRPr/>
          </a:p>
        </p:txBody>
      </p:sp>
      <p:sp>
        <p:nvSpPr>
          <p:cNvPr id="60" name="Google Shape;60;p11"/>
          <p:cNvSpPr txBox="1">
            <a:spLocks noGrp="1"/>
          </p:cNvSpPr>
          <p:nvPr>
            <p:ph type="body" idx="1"/>
          </p:nvPr>
        </p:nvSpPr>
        <p:spPr>
          <a:xfrm>
            <a:off x="586725" y="2968388"/>
            <a:ext cx="7970700" cy="1071600"/>
          </a:xfrm>
          <a:prstGeom prst="rect">
            <a:avLst/>
          </a:prstGeom>
        </p:spPr>
        <p:txBody>
          <a:bodyPr spcFirstLastPara="1">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6" name="Google Shape;61;p11"/>
          <p:cNvSpPr txBox="1">
            <a:spLocks noGrp="1"/>
          </p:cNvSpPr>
          <p:nvPr>
            <p:ph type="sldNum" idx="10"/>
          </p:nvPr>
        </p:nvSpPr>
        <p:spPr bwMode="auto">
          <a:xfrm>
            <a:off x="8472488" y="4662488"/>
            <a:ext cx="549275" cy="393700"/>
          </a:xfrm>
          <a:prstGeom prst="rect">
            <a:avLst/>
          </a:prstGeom>
          <a:noFill/>
          <a:ln>
            <a:miter lim="800000"/>
            <a:headEnd/>
            <a:tailEnd/>
          </a:ln>
        </p:spPr>
        <p:txBody>
          <a:bodyPr vert="horz" wrap="square" lIns="91425" tIns="91425" rIns="91425" bIns="91425" numCol="1" anchor="ctr" anchorCtr="0" compatLnSpc="1">
            <a:prstTxWarp prst="textNoShape">
              <a:avLst/>
            </a:prstTxWarp>
          </a:bodyPr>
          <a:lstStyle>
            <a:lvl1pPr algn="r">
              <a:buClr>
                <a:srgbClr val="000000"/>
              </a:buClr>
              <a:buFont typeface="Arial" charset="0"/>
              <a:buNone/>
              <a:defRPr sz="1000">
                <a:solidFill>
                  <a:srgbClr val="FFFFFF"/>
                </a:solidFill>
                <a:latin typeface="Lato" charset="0"/>
                <a:sym typeface="Lato" charset="0"/>
              </a:defRPr>
            </a:lvl1pPr>
          </a:lstStyle>
          <a:p>
            <a:fld id="{CB4579AD-279A-421C-8482-DA0F6A19E1AC}" type="slidenum">
              <a:rPr lang="uk-UA"/>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2"/>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spTree>
      <p:nvGrpSpPr>
        <p:cNvPr id="1" name="Shape 16"/>
        <p:cNvGrpSpPr/>
        <p:nvPr/>
      </p:nvGrpSpPr>
      <p:grpSpPr>
        <a:xfrm>
          <a:off x="0" y="0"/>
          <a:ext cx="0" cy="0"/>
          <a:chOff x="0" y="0"/>
          <a:chExt cx="0" cy="0"/>
        </a:xfrm>
      </p:grpSpPr>
      <p:sp>
        <p:nvSpPr>
          <p:cNvPr id="3" name="Google Shape;17;p3"/>
          <p:cNvSpPr>
            <a:spLocks noChangeArrowheads="1"/>
          </p:cNvSpPr>
          <p:nvPr/>
        </p:nvSpPr>
        <p:spPr bwMode="auto">
          <a:xfrm>
            <a:off x="587375" y="5076825"/>
            <a:ext cx="7970838" cy="66675"/>
          </a:xfrm>
          <a:prstGeom prst="rect">
            <a:avLst/>
          </a:prstGeom>
          <a:solidFill>
            <a:schemeClr val="accent1"/>
          </a:solidFill>
          <a:ln w="9525">
            <a:noFill/>
            <a:miter lim="800000"/>
            <a:headEnd/>
            <a:tailEnd/>
          </a:ln>
        </p:spPr>
        <p:txBody>
          <a:bodyPr lIns="91425" tIns="91425" rIns="91425" bIns="91425" anchor="ctr"/>
          <a:lstStyle/>
          <a:p>
            <a:pPr>
              <a:buClr>
                <a:srgbClr val="000000"/>
              </a:buClr>
              <a:buFont typeface="Arial" charset="0"/>
              <a:buNone/>
            </a:pPr>
            <a:endParaRPr lang="uk-UA"/>
          </a:p>
        </p:txBody>
      </p:sp>
      <p:sp>
        <p:nvSpPr>
          <p:cNvPr id="4" name="Google Shape;18;p3"/>
          <p:cNvSpPr>
            <a:spLocks noChangeArrowheads="1"/>
          </p:cNvSpPr>
          <p:nvPr/>
        </p:nvSpPr>
        <p:spPr bwMode="auto">
          <a:xfrm>
            <a:off x="587375" y="0"/>
            <a:ext cx="7970838" cy="66675"/>
          </a:xfrm>
          <a:prstGeom prst="rect">
            <a:avLst/>
          </a:prstGeom>
          <a:solidFill>
            <a:schemeClr val="tx1"/>
          </a:solidFill>
          <a:ln w="9525">
            <a:noFill/>
            <a:miter lim="800000"/>
            <a:headEnd/>
            <a:tailEnd/>
          </a:ln>
        </p:spPr>
        <p:txBody>
          <a:bodyPr lIns="91425" tIns="91425" rIns="91425" bIns="91425" anchor="ctr"/>
          <a:lstStyle/>
          <a:p>
            <a:pPr>
              <a:buClr>
                <a:srgbClr val="000000"/>
              </a:buClr>
              <a:buFont typeface="Arial" charset="0"/>
              <a:buNone/>
            </a:pPr>
            <a:endParaRPr lang="uk-UA"/>
          </a:p>
        </p:txBody>
      </p:sp>
      <p:sp>
        <p:nvSpPr>
          <p:cNvPr id="19" name="Google Shape;19;p3"/>
          <p:cNvSpPr txBox="1">
            <a:spLocks noGrp="1"/>
          </p:cNvSpPr>
          <p:nvPr>
            <p:ph type="title"/>
          </p:nvPr>
        </p:nvSpPr>
        <p:spPr>
          <a:xfrm>
            <a:off x="509550" y="1921350"/>
            <a:ext cx="8124900" cy="1300800"/>
          </a:xfrm>
          <a:prstGeom prst="rect">
            <a:avLst/>
          </a:prstGeom>
        </p:spPr>
        <p:txBody>
          <a:bodyPr spcFirstLastPara="1" anchor="ctr">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5" name="Google Shape;20;p3"/>
          <p:cNvSpPr txBox="1">
            <a:spLocks noGrp="1"/>
          </p:cNvSpPr>
          <p:nvPr>
            <p:ph type="sldNum" idx="10"/>
          </p:nvPr>
        </p:nvSpPr>
        <p:spPr bwMode="auto">
          <a:xfrm>
            <a:off x="8472488" y="4662488"/>
            <a:ext cx="549275" cy="393700"/>
          </a:xfrm>
          <a:prstGeom prst="rect">
            <a:avLst/>
          </a:prstGeom>
          <a:noFill/>
          <a:ln>
            <a:miter lim="800000"/>
            <a:headEnd/>
            <a:tailEnd/>
          </a:ln>
        </p:spPr>
        <p:txBody>
          <a:bodyPr vert="horz" wrap="square" lIns="91425" tIns="91425" rIns="91425" bIns="91425" numCol="1" anchor="ctr" anchorCtr="0" compatLnSpc="1">
            <a:prstTxWarp prst="textNoShape">
              <a:avLst/>
            </a:prstTxWarp>
          </a:bodyPr>
          <a:lstStyle>
            <a:lvl1pPr algn="r">
              <a:buClr>
                <a:srgbClr val="000000"/>
              </a:buClr>
              <a:buFont typeface="Arial" charset="0"/>
              <a:buNone/>
              <a:defRPr sz="1000">
                <a:solidFill>
                  <a:srgbClr val="FFFFFF"/>
                </a:solidFill>
                <a:latin typeface="Lato" charset="0"/>
                <a:sym typeface="Lato" charset="0"/>
              </a:defRPr>
            </a:lvl1pPr>
          </a:lstStyle>
          <a:p>
            <a:fld id="{F468DE4D-01AA-49CE-B132-37FB272239B6}" type="slidenum">
              <a:rPr lang="uk-UA"/>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Title and body" type="tx">
  <p:cSld name="TITLE_AND_BODY">
    <p:spTree>
      <p:nvGrpSpPr>
        <p:cNvPr id="1" name="Shape 21"/>
        <p:cNvGrpSpPr/>
        <p:nvPr/>
      </p:nvGrpSpPr>
      <p:grpSpPr>
        <a:xfrm>
          <a:off x="0" y="0"/>
          <a:ext cx="0" cy="0"/>
          <a:chOff x="0" y="0"/>
          <a:chExt cx="0" cy="0"/>
        </a:xfrm>
      </p:grpSpPr>
      <p:sp>
        <p:nvSpPr>
          <p:cNvPr id="4" name="Google Shape;22;p4"/>
          <p:cNvSpPr/>
          <p:nvPr/>
        </p:nvSpPr>
        <p:spPr>
          <a:xfrm>
            <a:off x="0" y="5045075"/>
            <a:ext cx="9144000" cy="98425"/>
          </a:xfrm>
          <a:prstGeom prst="rect">
            <a:avLst/>
          </a:prstGeom>
          <a:solidFill>
            <a:schemeClr val="accent6"/>
          </a:solidFill>
          <a:ln>
            <a:noFill/>
          </a:ln>
        </p:spPr>
        <p:txBody>
          <a:bodyPr spcFirstLastPara="1" lIns="91425" tIns="91425" rIns="91425" bIns="91425" anchor="ctr"/>
          <a:lstStyle/>
          <a:p>
            <a:pPr fontAlgn="auto">
              <a:spcBef>
                <a:spcPts val="0"/>
              </a:spcBef>
              <a:spcAft>
                <a:spcPts val="0"/>
              </a:spcAft>
              <a:buClr>
                <a:srgbClr val="000000"/>
              </a:buClr>
              <a:buFont typeface="Arial"/>
              <a:buNone/>
              <a:defRPr/>
            </a:pPr>
            <a:endParaRPr kern="0">
              <a:latin typeface="Arial"/>
              <a:ea typeface="Arial"/>
              <a:cs typeface="Arial"/>
              <a:sym typeface="Arial"/>
            </a:endParaRPr>
          </a:p>
        </p:txBody>
      </p:sp>
      <p:cxnSp>
        <p:nvCxnSpPr>
          <p:cNvPr id="5" name="Google Shape;23;p4"/>
          <p:cNvCxnSpPr>
            <a:cxnSpLocks noChangeShapeType="1"/>
          </p:cNvCxnSpPr>
          <p:nvPr/>
        </p:nvCxnSpPr>
        <p:spPr bwMode="auto">
          <a:xfrm>
            <a:off x="419100" y="1154113"/>
            <a:ext cx="385763" cy="0"/>
          </a:xfrm>
          <a:prstGeom prst="straightConnector1">
            <a:avLst/>
          </a:prstGeom>
          <a:noFill/>
          <a:ln w="28575">
            <a:solidFill>
              <a:schemeClr val="tx1"/>
            </a:solidFill>
            <a:round/>
            <a:headEnd type="none" w="sm" len="sm"/>
            <a:tailEnd type="none" w="sm" len="sm"/>
          </a:ln>
        </p:spPr>
      </p:cxnSp>
      <p:sp>
        <p:nvSpPr>
          <p:cNvPr id="24" name="Google Shape;24;p4"/>
          <p:cNvSpPr txBox="1">
            <a:spLocks noGrp="1"/>
          </p:cNvSpPr>
          <p:nvPr>
            <p:ph type="title"/>
          </p:nvPr>
        </p:nvSpPr>
        <p:spPr>
          <a:xfrm>
            <a:off x="311700" y="372725"/>
            <a:ext cx="8520600" cy="645000"/>
          </a:xfrm>
          <a:prstGeom prst="rect">
            <a:avLst/>
          </a:prstGeom>
        </p:spPr>
        <p:txBody>
          <a:bodyPr spcFirstLastPara="1">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5" name="Google Shape;25;p4"/>
          <p:cNvSpPr txBox="1">
            <a:spLocks noGrp="1"/>
          </p:cNvSpPr>
          <p:nvPr>
            <p:ph type="body" idx="1"/>
          </p:nvPr>
        </p:nvSpPr>
        <p:spPr>
          <a:xfrm>
            <a:off x="311700" y="1417800"/>
            <a:ext cx="8520600" cy="3150900"/>
          </a:xfrm>
          <a:prstGeom prst="rect">
            <a:avLst/>
          </a:prstGeom>
        </p:spPr>
        <p:txBody>
          <a:bodyPr spcFirstLastPara="1">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6" name="Google Shape;26;p4"/>
          <p:cNvSpPr txBox="1">
            <a:spLocks noGrp="1"/>
          </p:cNvSpPr>
          <p:nvPr>
            <p:ph type="sldNum" idx="10"/>
          </p:nvPr>
        </p:nvSpPr>
        <p:spPr bwMode="auto">
          <a:xfrm>
            <a:off x="8472488" y="4662488"/>
            <a:ext cx="549275" cy="393700"/>
          </a:xfrm>
          <a:prstGeom prst="rect">
            <a:avLst/>
          </a:prstGeom>
          <a:noFill/>
          <a:ln>
            <a:miter lim="800000"/>
            <a:headEnd/>
            <a:tailEnd/>
          </a:ln>
        </p:spPr>
        <p:txBody>
          <a:bodyPr vert="horz" wrap="square" lIns="91425" tIns="91425" rIns="91425" bIns="91425" numCol="1" anchor="ctr" anchorCtr="0" compatLnSpc="1">
            <a:prstTxWarp prst="textNoShape">
              <a:avLst/>
            </a:prstTxWarp>
          </a:bodyPr>
          <a:lstStyle>
            <a:lvl1pPr algn="r">
              <a:buClr>
                <a:srgbClr val="000000"/>
              </a:buClr>
              <a:buFont typeface="Arial" charset="0"/>
              <a:buNone/>
              <a:defRPr sz="1000">
                <a:solidFill>
                  <a:srgbClr val="FFFFFF"/>
                </a:solidFill>
                <a:latin typeface="Lato" charset="0"/>
                <a:sym typeface="Lato" charset="0"/>
              </a:defRPr>
            </a:lvl1pPr>
          </a:lstStyle>
          <a:p>
            <a:fld id="{5046C7BD-0FAE-442F-A2C6-76774A71F247}" type="slidenum">
              <a:rPr lang="uk-UA"/>
              <a:pPr/>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Title and two columns" type="twoColTx">
  <p:cSld name="TITLE_AND_TWO_COLUMNS">
    <p:spTree>
      <p:nvGrpSpPr>
        <p:cNvPr id="1" name="Shape 27"/>
        <p:cNvGrpSpPr/>
        <p:nvPr/>
      </p:nvGrpSpPr>
      <p:grpSpPr>
        <a:xfrm>
          <a:off x="0" y="0"/>
          <a:ext cx="0" cy="0"/>
          <a:chOff x="0" y="0"/>
          <a:chExt cx="0" cy="0"/>
        </a:xfrm>
      </p:grpSpPr>
      <p:cxnSp>
        <p:nvCxnSpPr>
          <p:cNvPr id="5" name="Google Shape;28;p5"/>
          <p:cNvCxnSpPr>
            <a:cxnSpLocks noChangeShapeType="1"/>
          </p:cNvCxnSpPr>
          <p:nvPr/>
        </p:nvCxnSpPr>
        <p:spPr bwMode="auto">
          <a:xfrm>
            <a:off x="419100" y="1154113"/>
            <a:ext cx="385763" cy="0"/>
          </a:xfrm>
          <a:prstGeom prst="straightConnector1">
            <a:avLst/>
          </a:prstGeom>
          <a:noFill/>
          <a:ln w="28575">
            <a:solidFill>
              <a:schemeClr val="tx1"/>
            </a:solidFill>
            <a:round/>
            <a:headEnd type="none" w="sm" len="sm"/>
            <a:tailEnd type="none" w="sm" len="sm"/>
          </a:ln>
        </p:spPr>
      </p:cxnSp>
      <p:sp>
        <p:nvSpPr>
          <p:cNvPr id="29" name="Google Shape;29;p5"/>
          <p:cNvSpPr txBox="1">
            <a:spLocks noGrp="1"/>
          </p:cNvSpPr>
          <p:nvPr>
            <p:ph type="title"/>
          </p:nvPr>
        </p:nvSpPr>
        <p:spPr>
          <a:xfrm>
            <a:off x="311700" y="372725"/>
            <a:ext cx="8520600" cy="645000"/>
          </a:xfrm>
          <a:prstGeom prst="rect">
            <a:avLst/>
          </a:prstGeom>
        </p:spPr>
        <p:txBody>
          <a:bodyPr spcFirstLastPara="1">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30" name="Google Shape;30;p5"/>
          <p:cNvSpPr txBox="1">
            <a:spLocks noGrp="1"/>
          </p:cNvSpPr>
          <p:nvPr>
            <p:ph type="body" idx="1"/>
          </p:nvPr>
        </p:nvSpPr>
        <p:spPr>
          <a:xfrm>
            <a:off x="311700" y="1417950"/>
            <a:ext cx="3999900" cy="3150900"/>
          </a:xfrm>
          <a:prstGeom prst="rect">
            <a:avLst/>
          </a:prstGeom>
        </p:spPr>
        <p:txBody>
          <a:bodyPr spcFirstLastPara="1">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5"/>
          <p:cNvSpPr txBox="1">
            <a:spLocks noGrp="1"/>
          </p:cNvSpPr>
          <p:nvPr>
            <p:ph type="body" idx="2"/>
          </p:nvPr>
        </p:nvSpPr>
        <p:spPr>
          <a:xfrm>
            <a:off x="4832400" y="1417950"/>
            <a:ext cx="3999900" cy="3150900"/>
          </a:xfrm>
          <a:prstGeom prst="rect">
            <a:avLst/>
          </a:prstGeom>
        </p:spPr>
        <p:txBody>
          <a:bodyPr spcFirstLastPara="1">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6" name="Google Shape;32;p5"/>
          <p:cNvSpPr txBox="1">
            <a:spLocks noGrp="1"/>
          </p:cNvSpPr>
          <p:nvPr>
            <p:ph type="sldNum" idx="10"/>
          </p:nvPr>
        </p:nvSpPr>
        <p:spPr bwMode="auto">
          <a:xfrm>
            <a:off x="8472488" y="4662488"/>
            <a:ext cx="549275" cy="393700"/>
          </a:xfrm>
          <a:prstGeom prst="rect">
            <a:avLst/>
          </a:prstGeom>
          <a:noFill/>
          <a:ln>
            <a:miter lim="800000"/>
            <a:headEnd/>
            <a:tailEnd/>
          </a:ln>
        </p:spPr>
        <p:txBody>
          <a:bodyPr vert="horz" wrap="square" lIns="91425" tIns="91425" rIns="91425" bIns="91425" numCol="1" anchor="ctr" anchorCtr="0" compatLnSpc="1">
            <a:prstTxWarp prst="textNoShape">
              <a:avLst/>
            </a:prstTxWarp>
          </a:bodyPr>
          <a:lstStyle>
            <a:lvl1pPr algn="r">
              <a:buClr>
                <a:srgbClr val="000000"/>
              </a:buClr>
              <a:buFont typeface="Arial" charset="0"/>
              <a:buNone/>
              <a:defRPr sz="1000">
                <a:solidFill>
                  <a:srgbClr val="FFFFFF"/>
                </a:solidFill>
                <a:latin typeface="Lato" charset="0"/>
                <a:sym typeface="Lato" charset="0"/>
              </a:defRPr>
            </a:lvl1pPr>
          </a:lstStyle>
          <a:p>
            <a:fld id="{80B1F978-09BF-477E-A0C5-42AE426F4C22}" type="slidenum">
              <a:rPr lang="uk-UA"/>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311700" y="372725"/>
            <a:ext cx="8520600" cy="645000"/>
          </a:xfrm>
          <a:prstGeom prst="rect">
            <a:avLst/>
          </a:prstGeom>
        </p:spPr>
        <p:txBody>
          <a:bodyPr spcFirstLastPara="1">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One column text">
  <p:cSld name="ONE_COLUMN_TEXT">
    <p:spTree>
      <p:nvGrpSpPr>
        <p:cNvPr id="1" name="Shape 36"/>
        <p:cNvGrpSpPr/>
        <p:nvPr/>
      </p:nvGrpSpPr>
      <p:grpSpPr>
        <a:xfrm>
          <a:off x="0" y="0"/>
          <a:ext cx="0" cy="0"/>
          <a:chOff x="0" y="0"/>
          <a:chExt cx="0" cy="0"/>
        </a:xfrm>
      </p:grpSpPr>
      <p:cxnSp>
        <p:nvCxnSpPr>
          <p:cNvPr id="4" name="Google Shape;37;p7"/>
          <p:cNvCxnSpPr>
            <a:cxnSpLocks noChangeShapeType="1"/>
          </p:cNvCxnSpPr>
          <p:nvPr/>
        </p:nvCxnSpPr>
        <p:spPr bwMode="auto">
          <a:xfrm>
            <a:off x="411163" y="1417638"/>
            <a:ext cx="385762" cy="0"/>
          </a:xfrm>
          <a:prstGeom prst="straightConnector1">
            <a:avLst/>
          </a:prstGeom>
          <a:noFill/>
          <a:ln w="28575">
            <a:solidFill>
              <a:schemeClr val="tx1"/>
            </a:solidFill>
            <a:round/>
            <a:headEnd type="none" w="sm" len="sm"/>
            <a:tailEnd type="none" w="sm" len="sm"/>
          </a:ln>
        </p:spPr>
      </p:cxnSp>
      <p:sp>
        <p:nvSpPr>
          <p:cNvPr id="38" name="Google Shape;38;p7"/>
          <p:cNvSpPr txBox="1">
            <a:spLocks noGrp="1"/>
          </p:cNvSpPr>
          <p:nvPr>
            <p:ph type="title"/>
          </p:nvPr>
        </p:nvSpPr>
        <p:spPr>
          <a:xfrm>
            <a:off x="311700" y="555600"/>
            <a:ext cx="2808000" cy="755700"/>
          </a:xfrm>
          <a:prstGeom prst="rect">
            <a:avLst/>
          </a:prstGeom>
        </p:spPr>
        <p:txBody>
          <a:bodyPr spcFirstLastPara="1" anchor="b">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9" name="Google Shape;39;p7"/>
          <p:cNvSpPr txBox="1">
            <a:spLocks noGrp="1"/>
          </p:cNvSpPr>
          <p:nvPr>
            <p:ph type="body" idx="1"/>
          </p:nvPr>
        </p:nvSpPr>
        <p:spPr>
          <a:xfrm>
            <a:off x="311700" y="1640350"/>
            <a:ext cx="2808000" cy="2928900"/>
          </a:xfrm>
          <a:prstGeom prst="rect">
            <a:avLst/>
          </a:prstGeom>
        </p:spPr>
        <p:txBody>
          <a:bodyPr spcFirstLastPara="1">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5" name="Google Shape;40;p7"/>
          <p:cNvSpPr txBox="1">
            <a:spLocks noGrp="1"/>
          </p:cNvSpPr>
          <p:nvPr>
            <p:ph type="sldNum" idx="10"/>
          </p:nvPr>
        </p:nvSpPr>
        <p:spPr bwMode="auto">
          <a:xfrm>
            <a:off x="8472488" y="4662488"/>
            <a:ext cx="549275" cy="393700"/>
          </a:xfrm>
          <a:prstGeom prst="rect">
            <a:avLst/>
          </a:prstGeom>
          <a:noFill/>
          <a:ln>
            <a:miter lim="800000"/>
            <a:headEnd/>
            <a:tailEnd/>
          </a:ln>
        </p:spPr>
        <p:txBody>
          <a:bodyPr vert="horz" wrap="square" lIns="91425" tIns="91425" rIns="91425" bIns="91425" numCol="1" anchor="ctr" anchorCtr="0" compatLnSpc="1">
            <a:prstTxWarp prst="textNoShape">
              <a:avLst/>
            </a:prstTxWarp>
          </a:bodyPr>
          <a:lstStyle>
            <a:lvl1pPr algn="r">
              <a:buClr>
                <a:srgbClr val="000000"/>
              </a:buClr>
              <a:buFont typeface="Arial" charset="0"/>
              <a:buNone/>
              <a:defRPr sz="1000">
                <a:solidFill>
                  <a:srgbClr val="FFFFFF"/>
                </a:solidFill>
                <a:latin typeface="Lato" charset="0"/>
                <a:sym typeface="Lato" charset="0"/>
              </a:defRPr>
            </a:lvl1pPr>
          </a:lstStyle>
          <a:p>
            <a:fld id="{F8423671-02D0-4494-8227-6CC07DAF6594}" type="slidenum">
              <a:rPr lang="uk-UA"/>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Main point">
  <p:cSld name="MAIN_POINT">
    <p:spTree>
      <p:nvGrpSpPr>
        <p:cNvPr id="1" name="Shape 41"/>
        <p:cNvGrpSpPr/>
        <p:nvPr/>
      </p:nvGrpSpPr>
      <p:grpSpPr>
        <a:xfrm>
          <a:off x="0" y="0"/>
          <a:ext cx="0" cy="0"/>
          <a:chOff x="0" y="0"/>
          <a:chExt cx="0" cy="0"/>
        </a:xfrm>
      </p:grpSpPr>
      <p:sp>
        <p:nvSpPr>
          <p:cNvPr id="3" name="Google Shape;42;p8"/>
          <p:cNvSpPr>
            <a:spLocks noChangeArrowheads="1"/>
          </p:cNvSpPr>
          <p:nvPr/>
        </p:nvSpPr>
        <p:spPr bwMode="auto">
          <a:xfrm>
            <a:off x="587375" y="0"/>
            <a:ext cx="7970838" cy="66675"/>
          </a:xfrm>
          <a:prstGeom prst="rect">
            <a:avLst/>
          </a:prstGeom>
          <a:solidFill>
            <a:schemeClr val="tx1"/>
          </a:solidFill>
          <a:ln w="9525">
            <a:noFill/>
            <a:miter lim="800000"/>
            <a:headEnd/>
            <a:tailEnd/>
          </a:ln>
        </p:spPr>
        <p:txBody>
          <a:bodyPr lIns="91425" tIns="91425" rIns="91425" bIns="91425" anchor="ctr"/>
          <a:lstStyle/>
          <a:p>
            <a:pPr>
              <a:buClr>
                <a:srgbClr val="000000"/>
              </a:buClr>
              <a:buFont typeface="Arial" charset="0"/>
              <a:buNone/>
            </a:pPr>
            <a:endParaRPr lang="uk-UA"/>
          </a:p>
        </p:txBody>
      </p:sp>
      <p:sp>
        <p:nvSpPr>
          <p:cNvPr id="4" name="Google Shape;43;p8"/>
          <p:cNvSpPr>
            <a:spLocks noChangeArrowheads="1"/>
          </p:cNvSpPr>
          <p:nvPr/>
        </p:nvSpPr>
        <p:spPr bwMode="auto">
          <a:xfrm>
            <a:off x="587375" y="5076825"/>
            <a:ext cx="7970838" cy="66675"/>
          </a:xfrm>
          <a:prstGeom prst="rect">
            <a:avLst/>
          </a:prstGeom>
          <a:solidFill>
            <a:schemeClr val="accent1"/>
          </a:solidFill>
          <a:ln w="9525">
            <a:noFill/>
            <a:miter lim="800000"/>
            <a:headEnd/>
            <a:tailEnd/>
          </a:ln>
        </p:spPr>
        <p:txBody>
          <a:bodyPr lIns="91425" tIns="91425" rIns="91425" bIns="91425" anchor="ctr"/>
          <a:lstStyle/>
          <a:p>
            <a:pPr>
              <a:buClr>
                <a:srgbClr val="000000"/>
              </a:buClr>
              <a:buFont typeface="Arial" charset="0"/>
              <a:buNone/>
            </a:pPr>
            <a:endParaRPr lang="uk-UA"/>
          </a:p>
        </p:txBody>
      </p:sp>
      <p:sp>
        <p:nvSpPr>
          <p:cNvPr id="44" name="Google Shape;44;p8"/>
          <p:cNvSpPr txBox="1">
            <a:spLocks noGrp="1"/>
          </p:cNvSpPr>
          <p:nvPr>
            <p:ph type="title"/>
          </p:nvPr>
        </p:nvSpPr>
        <p:spPr>
          <a:xfrm>
            <a:off x="490250" y="526350"/>
            <a:ext cx="5618700" cy="4090800"/>
          </a:xfrm>
          <a:prstGeom prst="rect">
            <a:avLst/>
          </a:prstGeom>
        </p:spPr>
        <p:txBody>
          <a:bodyPr spcFirstLastPara="1" anchor="ctr">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5" name="Google Shape;45;p8"/>
          <p:cNvSpPr txBox="1">
            <a:spLocks noGrp="1"/>
          </p:cNvSpPr>
          <p:nvPr>
            <p:ph type="sldNum" idx="10"/>
          </p:nvPr>
        </p:nvSpPr>
        <p:spPr bwMode="auto">
          <a:xfrm>
            <a:off x="8472488" y="4662488"/>
            <a:ext cx="549275" cy="393700"/>
          </a:xfrm>
          <a:prstGeom prst="rect">
            <a:avLst/>
          </a:prstGeom>
          <a:noFill/>
          <a:ln>
            <a:miter lim="800000"/>
            <a:headEnd/>
            <a:tailEnd/>
          </a:ln>
        </p:spPr>
        <p:txBody>
          <a:bodyPr vert="horz" wrap="square" lIns="91425" tIns="91425" rIns="91425" bIns="91425" numCol="1" anchor="ctr" anchorCtr="0" compatLnSpc="1">
            <a:prstTxWarp prst="textNoShape">
              <a:avLst/>
            </a:prstTxWarp>
          </a:bodyPr>
          <a:lstStyle>
            <a:lvl1pPr algn="r">
              <a:buClr>
                <a:srgbClr val="000000"/>
              </a:buClr>
              <a:buFont typeface="Arial" charset="0"/>
              <a:buNone/>
              <a:defRPr sz="1000">
                <a:solidFill>
                  <a:srgbClr val="FFFFFF"/>
                </a:solidFill>
                <a:latin typeface="Lato" charset="0"/>
                <a:sym typeface="Lato" charset="0"/>
              </a:defRPr>
            </a:lvl1pPr>
          </a:lstStyle>
          <a:p>
            <a:fld id="{F739D140-768D-4FFE-84AB-9C6A8AC7EA08}" type="slidenum">
              <a:rPr lang="uk-UA"/>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Section title and description">
  <p:cSld name="SECTION_TITLE_AND_DESCRIPTION">
    <p:spTree>
      <p:nvGrpSpPr>
        <p:cNvPr id="1" name="Shape 46"/>
        <p:cNvGrpSpPr/>
        <p:nvPr/>
      </p:nvGrpSpPr>
      <p:grpSpPr>
        <a:xfrm>
          <a:off x="0" y="0"/>
          <a:ext cx="0" cy="0"/>
          <a:chOff x="0" y="0"/>
          <a:chExt cx="0" cy="0"/>
        </a:xfrm>
      </p:grpSpPr>
      <p:sp>
        <p:nvSpPr>
          <p:cNvPr id="5" name="Google Shape;47;p9"/>
          <p:cNvSpPr>
            <a:spLocks noChangeArrowheads="1"/>
          </p:cNvSpPr>
          <p:nvPr/>
        </p:nvSpPr>
        <p:spPr bwMode="auto">
          <a:xfrm>
            <a:off x="4572000" y="0"/>
            <a:ext cx="4572000" cy="5143500"/>
          </a:xfrm>
          <a:prstGeom prst="rect">
            <a:avLst/>
          </a:prstGeom>
          <a:solidFill>
            <a:schemeClr val="tx1"/>
          </a:solidFill>
          <a:ln w="9525">
            <a:noFill/>
            <a:miter lim="800000"/>
            <a:headEnd/>
            <a:tailEnd/>
          </a:ln>
        </p:spPr>
        <p:txBody>
          <a:bodyPr lIns="91425" tIns="91425" rIns="91425" bIns="91425" anchor="ctr"/>
          <a:lstStyle/>
          <a:p>
            <a:pPr>
              <a:buClr>
                <a:srgbClr val="000000"/>
              </a:buClr>
              <a:buFont typeface="Arial" charset="0"/>
              <a:buNone/>
            </a:pPr>
            <a:endParaRPr lang="uk-UA"/>
          </a:p>
        </p:txBody>
      </p:sp>
      <p:cxnSp>
        <p:nvCxnSpPr>
          <p:cNvPr id="6" name="Google Shape;48;p9"/>
          <p:cNvCxnSpPr>
            <a:cxnSpLocks noChangeShapeType="1"/>
          </p:cNvCxnSpPr>
          <p:nvPr/>
        </p:nvCxnSpPr>
        <p:spPr bwMode="auto">
          <a:xfrm>
            <a:off x="5029200" y="4495800"/>
            <a:ext cx="468313" cy="0"/>
          </a:xfrm>
          <a:prstGeom prst="straightConnector1">
            <a:avLst/>
          </a:prstGeom>
          <a:noFill/>
          <a:ln w="19050">
            <a:solidFill>
              <a:schemeClr val="bg1"/>
            </a:solidFill>
            <a:round/>
            <a:headEnd type="none" w="sm" len="sm"/>
            <a:tailEnd type="none" w="sm" len="sm"/>
          </a:ln>
        </p:spPr>
      </p:cxnSp>
      <p:sp>
        <p:nvSpPr>
          <p:cNvPr id="49" name="Google Shape;49;p9"/>
          <p:cNvSpPr txBox="1">
            <a:spLocks noGrp="1"/>
          </p:cNvSpPr>
          <p:nvPr>
            <p:ph type="title"/>
          </p:nvPr>
        </p:nvSpPr>
        <p:spPr>
          <a:xfrm>
            <a:off x="265500" y="1084625"/>
            <a:ext cx="4045200" cy="1707000"/>
          </a:xfrm>
          <a:prstGeom prst="rect">
            <a:avLst/>
          </a:prstGeom>
        </p:spPr>
        <p:txBody>
          <a:bodyPr spcFirstLastPara="1" anchor="b">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0" name="Google Shape;50;p9"/>
          <p:cNvSpPr txBox="1">
            <a:spLocks noGrp="1"/>
          </p:cNvSpPr>
          <p:nvPr>
            <p:ph type="subTitle" idx="1"/>
          </p:nvPr>
        </p:nvSpPr>
        <p:spPr>
          <a:xfrm>
            <a:off x="265500" y="2845200"/>
            <a:ext cx="4045200" cy="1421700"/>
          </a:xfrm>
          <a:prstGeom prst="rect">
            <a:avLst/>
          </a:prstGeom>
        </p:spPr>
        <p:txBody>
          <a:bodyPr spcFirstLastPara="1">
            <a:normAutofit/>
          </a:bodyPr>
          <a:lstStyle>
            <a:lvl1pPr lvl="0" algn="ctr">
              <a:lnSpc>
                <a:spcPct val="100000"/>
              </a:lnSpc>
              <a:spcBef>
                <a:spcPts val="0"/>
              </a:spcBef>
              <a:spcAft>
                <a:spcPts val="0"/>
              </a:spcAft>
              <a:buClr>
                <a:schemeClr val="accent6"/>
              </a:buClr>
              <a:buSzPts val="2100"/>
              <a:buNone/>
              <a:defRPr sz="2100">
                <a:solidFill>
                  <a:schemeClr val="accent6"/>
                </a:solidFill>
              </a:defRPr>
            </a:lvl1pPr>
            <a:lvl2pPr lvl="1" algn="ctr">
              <a:lnSpc>
                <a:spcPct val="100000"/>
              </a:lnSpc>
              <a:spcBef>
                <a:spcPts val="0"/>
              </a:spcBef>
              <a:spcAft>
                <a:spcPts val="0"/>
              </a:spcAft>
              <a:buClr>
                <a:schemeClr val="accent6"/>
              </a:buClr>
              <a:buSzPts val="2100"/>
              <a:buNone/>
              <a:defRPr sz="2100">
                <a:solidFill>
                  <a:schemeClr val="accent6"/>
                </a:solidFill>
              </a:defRPr>
            </a:lvl2pPr>
            <a:lvl3pPr lvl="2" algn="ctr">
              <a:lnSpc>
                <a:spcPct val="100000"/>
              </a:lnSpc>
              <a:spcBef>
                <a:spcPts val="0"/>
              </a:spcBef>
              <a:spcAft>
                <a:spcPts val="0"/>
              </a:spcAft>
              <a:buClr>
                <a:schemeClr val="accent6"/>
              </a:buClr>
              <a:buSzPts val="2100"/>
              <a:buNone/>
              <a:defRPr sz="2100">
                <a:solidFill>
                  <a:schemeClr val="accent6"/>
                </a:solidFill>
              </a:defRPr>
            </a:lvl3pPr>
            <a:lvl4pPr lvl="3" algn="ctr">
              <a:lnSpc>
                <a:spcPct val="100000"/>
              </a:lnSpc>
              <a:spcBef>
                <a:spcPts val="0"/>
              </a:spcBef>
              <a:spcAft>
                <a:spcPts val="0"/>
              </a:spcAft>
              <a:buClr>
                <a:schemeClr val="accent6"/>
              </a:buClr>
              <a:buSzPts val="2100"/>
              <a:buNone/>
              <a:defRPr sz="2100">
                <a:solidFill>
                  <a:schemeClr val="accent6"/>
                </a:solidFill>
              </a:defRPr>
            </a:lvl4pPr>
            <a:lvl5pPr lvl="4" algn="ctr">
              <a:lnSpc>
                <a:spcPct val="100000"/>
              </a:lnSpc>
              <a:spcBef>
                <a:spcPts val="0"/>
              </a:spcBef>
              <a:spcAft>
                <a:spcPts val="0"/>
              </a:spcAft>
              <a:buClr>
                <a:schemeClr val="accent6"/>
              </a:buClr>
              <a:buSzPts val="2100"/>
              <a:buNone/>
              <a:defRPr sz="2100">
                <a:solidFill>
                  <a:schemeClr val="accent6"/>
                </a:solidFill>
              </a:defRPr>
            </a:lvl5pPr>
            <a:lvl6pPr lvl="5" algn="ctr">
              <a:lnSpc>
                <a:spcPct val="100000"/>
              </a:lnSpc>
              <a:spcBef>
                <a:spcPts val="0"/>
              </a:spcBef>
              <a:spcAft>
                <a:spcPts val="0"/>
              </a:spcAft>
              <a:buClr>
                <a:schemeClr val="accent6"/>
              </a:buClr>
              <a:buSzPts val="2100"/>
              <a:buNone/>
              <a:defRPr sz="2100">
                <a:solidFill>
                  <a:schemeClr val="accent6"/>
                </a:solidFill>
              </a:defRPr>
            </a:lvl6pPr>
            <a:lvl7pPr lvl="6" algn="ctr">
              <a:lnSpc>
                <a:spcPct val="100000"/>
              </a:lnSpc>
              <a:spcBef>
                <a:spcPts val="0"/>
              </a:spcBef>
              <a:spcAft>
                <a:spcPts val="0"/>
              </a:spcAft>
              <a:buClr>
                <a:schemeClr val="accent6"/>
              </a:buClr>
              <a:buSzPts val="2100"/>
              <a:buNone/>
              <a:defRPr sz="2100">
                <a:solidFill>
                  <a:schemeClr val="accent6"/>
                </a:solidFill>
              </a:defRPr>
            </a:lvl7pPr>
            <a:lvl8pPr lvl="7" algn="ctr">
              <a:lnSpc>
                <a:spcPct val="100000"/>
              </a:lnSpc>
              <a:spcBef>
                <a:spcPts val="0"/>
              </a:spcBef>
              <a:spcAft>
                <a:spcPts val="0"/>
              </a:spcAft>
              <a:buClr>
                <a:schemeClr val="accent6"/>
              </a:buClr>
              <a:buSzPts val="2100"/>
              <a:buNone/>
              <a:defRPr sz="2100">
                <a:solidFill>
                  <a:schemeClr val="accent6"/>
                </a:solidFill>
              </a:defRPr>
            </a:lvl8pPr>
            <a:lvl9pPr lvl="8" algn="ctr">
              <a:lnSpc>
                <a:spcPct val="100000"/>
              </a:lnSpc>
              <a:spcBef>
                <a:spcPts val="0"/>
              </a:spcBef>
              <a:spcAft>
                <a:spcPts val="0"/>
              </a:spcAft>
              <a:buClr>
                <a:schemeClr val="accent6"/>
              </a:buClr>
              <a:buSzPts val="2100"/>
              <a:buNone/>
              <a:defRPr sz="2100">
                <a:solidFill>
                  <a:schemeClr val="accent6"/>
                </a:solidFill>
              </a:defRPr>
            </a:lvl9pPr>
          </a:lstStyle>
          <a:p>
            <a:endParaRPr/>
          </a:p>
        </p:txBody>
      </p:sp>
      <p:sp>
        <p:nvSpPr>
          <p:cNvPr id="51" name="Google Shape;51;p9"/>
          <p:cNvSpPr txBox="1">
            <a:spLocks noGrp="1"/>
          </p:cNvSpPr>
          <p:nvPr>
            <p:ph type="body" idx="2"/>
          </p:nvPr>
        </p:nvSpPr>
        <p:spPr>
          <a:xfrm>
            <a:off x="4939500" y="724200"/>
            <a:ext cx="3837000" cy="3695100"/>
          </a:xfrm>
          <a:prstGeom prst="rect">
            <a:avLst/>
          </a:prstGeom>
        </p:spPr>
        <p:txBody>
          <a:bodyPr spcFirstLastPara="1" anchor="ctr">
            <a:normAutofit/>
          </a:bodyPr>
          <a:lstStyle>
            <a:lvl1pPr marL="457200" lvl="0" indent="-342900">
              <a:spcBef>
                <a:spcPts val="0"/>
              </a:spcBef>
              <a:spcAft>
                <a:spcPts val="0"/>
              </a:spcAft>
              <a:buClr>
                <a:schemeClr val="accent1"/>
              </a:buClr>
              <a:buSzPts val="1800"/>
              <a:buChar char="●"/>
              <a:defRPr>
                <a:solidFill>
                  <a:schemeClr val="accent1"/>
                </a:solidFill>
              </a:defRPr>
            </a:lvl1pPr>
            <a:lvl2pPr marL="914400" lvl="1" indent="-317500">
              <a:spcBef>
                <a:spcPts val="0"/>
              </a:spcBef>
              <a:spcAft>
                <a:spcPts val="0"/>
              </a:spcAft>
              <a:buClr>
                <a:schemeClr val="accent1"/>
              </a:buClr>
              <a:buSzPts val="1400"/>
              <a:buChar char="○"/>
              <a:defRPr>
                <a:solidFill>
                  <a:schemeClr val="accent1"/>
                </a:solidFill>
              </a:defRPr>
            </a:lvl2pPr>
            <a:lvl3pPr marL="1371600" lvl="2" indent="-317500">
              <a:spcBef>
                <a:spcPts val="0"/>
              </a:spcBef>
              <a:spcAft>
                <a:spcPts val="0"/>
              </a:spcAft>
              <a:buClr>
                <a:schemeClr val="accent1"/>
              </a:buClr>
              <a:buSzPts val="1400"/>
              <a:buChar char="■"/>
              <a:defRPr>
                <a:solidFill>
                  <a:schemeClr val="accent1"/>
                </a:solidFill>
              </a:defRPr>
            </a:lvl3pPr>
            <a:lvl4pPr marL="1828800" lvl="3" indent="-317500">
              <a:spcBef>
                <a:spcPts val="0"/>
              </a:spcBef>
              <a:spcAft>
                <a:spcPts val="0"/>
              </a:spcAft>
              <a:buClr>
                <a:schemeClr val="accent1"/>
              </a:buClr>
              <a:buSzPts val="1400"/>
              <a:buChar char="●"/>
              <a:defRPr>
                <a:solidFill>
                  <a:schemeClr val="accent1"/>
                </a:solidFill>
              </a:defRPr>
            </a:lvl4pPr>
            <a:lvl5pPr marL="2286000" lvl="4" indent="-317500">
              <a:spcBef>
                <a:spcPts val="0"/>
              </a:spcBef>
              <a:spcAft>
                <a:spcPts val="0"/>
              </a:spcAft>
              <a:buClr>
                <a:schemeClr val="accent1"/>
              </a:buClr>
              <a:buSzPts val="1400"/>
              <a:buChar char="○"/>
              <a:defRPr>
                <a:solidFill>
                  <a:schemeClr val="accent1"/>
                </a:solidFill>
              </a:defRPr>
            </a:lvl5pPr>
            <a:lvl6pPr marL="2743200" lvl="5" indent="-317500">
              <a:spcBef>
                <a:spcPts val="0"/>
              </a:spcBef>
              <a:spcAft>
                <a:spcPts val="0"/>
              </a:spcAft>
              <a:buClr>
                <a:schemeClr val="accent1"/>
              </a:buClr>
              <a:buSzPts val="1400"/>
              <a:buChar char="■"/>
              <a:defRPr>
                <a:solidFill>
                  <a:schemeClr val="accent1"/>
                </a:solidFill>
              </a:defRPr>
            </a:lvl6pPr>
            <a:lvl7pPr marL="3200400" lvl="6" indent="-317500">
              <a:spcBef>
                <a:spcPts val="0"/>
              </a:spcBef>
              <a:spcAft>
                <a:spcPts val="0"/>
              </a:spcAft>
              <a:buClr>
                <a:schemeClr val="accent1"/>
              </a:buClr>
              <a:buSzPts val="1400"/>
              <a:buChar char="●"/>
              <a:defRPr>
                <a:solidFill>
                  <a:schemeClr val="accent1"/>
                </a:solidFill>
              </a:defRPr>
            </a:lvl7pPr>
            <a:lvl8pPr marL="3657600" lvl="7" indent="-317500">
              <a:spcBef>
                <a:spcPts val="0"/>
              </a:spcBef>
              <a:spcAft>
                <a:spcPts val="0"/>
              </a:spcAft>
              <a:buClr>
                <a:schemeClr val="accent1"/>
              </a:buClr>
              <a:buSzPts val="1400"/>
              <a:buChar char="○"/>
              <a:defRPr>
                <a:solidFill>
                  <a:schemeClr val="accent1"/>
                </a:solidFill>
              </a:defRPr>
            </a:lvl8pPr>
            <a:lvl9pPr marL="4114800" lvl="8" indent="-317500">
              <a:spcBef>
                <a:spcPts val="0"/>
              </a:spcBef>
              <a:spcAft>
                <a:spcPts val="0"/>
              </a:spcAft>
              <a:buClr>
                <a:schemeClr val="accent1"/>
              </a:buClr>
              <a:buSzPts val="1400"/>
              <a:buChar char="■"/>
              <a:defRPr>
                <a:solidFill>
                  <a:schemeClr val="accent1"/>
                </a:solidFill>
              </a:defRPr>
            </a:lvl9pPr>
          </a:lstStyle>
          <a:p>
            <a:endParaRPr/>
          </a:p>
        </p:txBody>
      </p:sp>
      <p:sp>
        <p:nvSpPr>
          <p:cNvPr id="7" name="Google Shape;52;p9"/>
          <p:cNvSpPr txBox="1">
            <a:spLocks noGrp="1"/>
          </p:cNvSpPr>
          <p:nvPr>
            <p:ph type="sldNum" idx="10"/>
          </p:nvPr>
        </p:nvSpPr>
        <p:spPr bwMode="auto">
          <a:xfrm>
            <a:off x="8472488" y="4662488"/>
            <a:ext cx="549275" cy="393700"/>
          </a:xfrm>
          <a:prstGeom prst="rect">
            <a:avLst/>
          </a:prstGeom>
          <a:noFill/>
          <a:ln>
            <a:miter lim="800000"/>
            <a:headEnd/>
            <a:tailEnd/>
          </a:ln>
        </p:spPr>
        <p:txBody>
          <a:bodyPr vert="horz" wrap="square" lIns="91425" tIns="91425" rIns="91425" bIns="91425" numCol="1" anchor="ctr" anchorCtr="0" compatLnSpc="1">
            <a:prstTxWarp prst="textNoShape">
              <a:avLst/>
            </a:prstTxWarp>
          </a:bodyPr>
          <a:lstStyle>
            <a:lvl1pPr algn="r">
              <a:buClr>
                <a:srgbClr val="000000"/>
              </a:buClr>
              <a:buFont typeface="Arial" charset="0"/>
              <a:buNone/>
              <a:defRPr sz="1000">
                <a:solidFill>
                  <a:srgbClr val="01AFD1"/>
                </a:solidFill>
                <a:latin typeface="Lato" charset="0"/>
                <a:sym typeface="Lato" charset="0"/>
              </a:defRPr>
            </a:lvl1pPr>
          </a:lstStyle>
          <a:p>
            <a:fld id="{9BABBA00-634E-4A18-A811-4EE35F8D1765}" type="slidenum">
              <a:rPr lang="uk-UA"/>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3"/>
        <p:cNvGrpSpPr/>
        <p:nvPr/>
      </p:nvGrpSpPr>
      <p:grpSpPr>
        <a:xfrm>
          <a:off x="0" y="0"/>
          <a:ext cx="0" cy="0"/>
          <a:chOff x="0" y="0"/>
          <a:chExt cx="0" cy="0"/>
        </a:xfrm>
      </p:grpSpPr>
      <p:sp>
        <p:nvSpPr>
          <p:cNvPr id="54" name="Google Shape;54;p10"/>
          <p:cNvSpPr txBox="1">
            <a:spLocks noGrp="1"/>
          </p:cNvSpPr>
          <p:nvPr>
            <p:ph type="body" idx="1"/>
          </p:nvPr>
        </p:nvSpPr>
        <p:spPr>
          <a:xfrm>
            <a:off x="319500" y="4230575"/>
            <a:ext cx="5998800" cy="598800"/>
          </a:xfrm>
          <a:prstGeom prst="rect">
            <a:avLst/>
          </a:prstGeom>
        </p:spPr>
        <p:txBody>
          <a:bodyPr spcFirstLastPara="1" anchor="ctr">
            <a:normAutofit/>
          </a:bodyPr>
          <a:lstStyle>
            <a:lvl1pPr marL="457200" lvl="0" indent="-228600">
              <a:lnSpc>
                <a:spcPct val="100000"/>
              </a:lnSpc>
              <a:spcBef>
                <a:spcPts val="0"/>
              </a:spcBef>
              <a:spcAft>
                <a:spcPts val="0"/>
              </a:spcAft>
              <a:buSzPts val="1800"/>
              <a:buNone/>
              <a:defRPr/>
            </a:lvl1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blue-gold">
    <p:bg>
      <p:bgPr>
        <a:solidFill>
          <a:schemeClr val="bg1"/>
        </a:solidFill>
        <a:effectLst/>
      </p:bgPr>
    </p:bg>
    <p:spTree>
      <p:nvGrpSpPr>
        <p:cNvPr id="1" name=""/>
        <p:cNvGrpSpPr/>
        <p:nvPr/>
      </p:nvGrpSpPr>
      <p:grpSpPr>
        <a:xfrm>
          <a:off x="0" y="0"/>
          <a:ext cx="0" cy="0"/>
          <a:chOff x="0" y="0"/>
          <a:chExt cx="0" cy="0"/>
        </a:xfrm>
      </p:grpSpPr>
      <p:sp>
        <p:nvSpPr>
          <p:cNvPr id="1026" name="Google Shape;6;p1"/>
          <p:cNvSpPr txBox="1">
            <a:spLocks noGrp="1"/>
          </p:cNvSpPr>
          <p:nvPr>
            <p:ph type="title"/>
          </p:nvPr>
        </p:nvSpPr>
        <p:spPr bwMode="auto">
          <a:xfrm>
            <a:off x="311150" y="373063"/>
            <a:ext cx="8521700" cy="644525"/>
          </a:xfrm>
          <a:prstGeom prst="rect">
            <a:avLst/>
          </a:prstGeom>
          <a:noFill/>
          <a:ln w="9525">
            <a:noFill/>
            <a:miter lim="800000"/>
            <a:headEnd/>
            <a:tailEnd/>
          </a:ln>
        </p:spPr>
        <p:txBody>
          <a:bodyPr vert="horz" wrap="square" lIns="91425" tIns="91425" rIns="91425" bIns="91425" numCol="1" anchor="t" anchorCtr="0" compatLnSpc="1">
            <a:prstTxWarp prst="textNoShape">
              <a:avLst/>
            </a:prstTxWarp>
          </a:bodyPr>
          <a:lstStyle/>
          <a:p>
            <a:pPr lvl="0"/>
            <a:endParaRPr lang="uk-UA" smtClean="0">
              <a:sym typeface="Arial" charset="0"/>
            </a:endParaRPr>
          </a:p>
        </p:txBody>
      </p:sp>
      <p:sp>
        <p:nvSpPr>
          <p:cNvPr id="1027" name="Google Shape;7;p1"/>
          <p:cNvSpPr txBox="1">
            <a:spLocks noGrp="1"/>
          </p:cNvSpPr>
          <p:nvPr>
            <p:ph type="body" idx="1"/>
          </p:nvPr>
        </p:nvSpPr>
        <p:spPr bwMode="auto">
          <a:xfrm>
            <a:off x="311150" y="1417638"/>
            <a:ext cx="8521700" cy="3151187"/>
          </a:xfrm>
          <a:prstGeom prst="rect">
            <a:avLst/>
          </a:prstGeom>
          <a:noFill/>
          <a:ln w="9525">
            <a:noFill/>
            <a:miter lim="800000"/>
            <a:headEnd/>
            <a:tailEnd/>
          </a:ln>
        </p:spPr>
        <p:txBody>
          <a:bodyPr vert="horz" wrap="square" lIns="91425" tIns="91425" rIns="91425" bIns="91425" numCol="1" anchor="t" anchorCtr="0" compatLnSpc="1">
            <a:prstTxWarp prst="textNoShape">
              <a:avLst/>
            </a:prstTxWarp>
          </a:bodyPr>
          <a:lstStyle/>
          <a:p>
            <a:pPr lvl="0"/>
            <a:endParaRPr lang="uk-UA" smtClean="0">
              <a:sym typeface="Arial" charset="0"/>
            </a:endParaRPr>
          </a:p>
        </p:txBody>
      </p:sp>
      <p:sp>
        <p:nvSpPr>
          <p:cNvPr id="1028" name="Google Shape;8;p1"/>
          <p:cNvSpPr txBox="1">
            <a:spLocks noGrp="1"/>
          </p:cNvSpPr>
          <p:nvPr/>
        </p:nvSpPr>
        <p:spPr bwMode="auto">
          <a:xfrm>
            <a:off x="8472488" y="4662488"/>
            <a:ext cx="549275" cy="393700"/>
          </a:xfrm>
          <a:prstGeom prst="rect">
            <a:avLst/>
          </a:prstGeom>
          <a:noFill/>
          <a:ln w="9525">
            <a:noFill/>
            <a:miter lim="800000"/>
            <a:headEnd/>
            <a:tailEnd/>
          </a:ln>
        </p:spPr>
        <p:txBody>
          <a:bodyPr lIns="91425" tIns="91425" rIns="91425" bIns="91425" anchor="ctr"/>
          <a:lstStyle/>
          <a:p>
            <a:pPr algn="r">
              <a:buClr>
                <a:srgbClr val="000000"/>
              </a:buClr>
              <a:buFont typeface="Arial" charset="0"/>
              <a:buNone/>
            </a:pPr>
            <a:fld id="{2EC453A6-5091-434F-A7D4-CE6098545502}" type="slidenum">
              <a:rPr lang="uk-UA" sz="1000">
                <a:solidFill>
                  <a:srgbClr val="FFFFFF"/>
                </a:solidFill>
                <a:latin typeface="Lato" charset="0"/>
                <a:sym typeface="Lato" charset="0"/>
              </a:rPr>
              <a:pPr algn="r">
                <a:buClr>
                  <a:srgbClr val="000000"/>
                </a:buClr>
                <a:buFont typeface="Arial" charset="0"/>
                <a:buNone/>
              </a:pPr>
              <a:t>‹#›</a:t>
            </a:fld>
            <a:endParaRPr lang="uk-UA" sz="1000">
              <a:solidFill>
                <a:srgbClr val="FFFFFF"/>
              </a:solidFill>
              <a:latin typeface="Lato" charset="0"/>
              <a:sym typeface="Lato" charset="0"/>
            </a:endParaRPr>
          </a:p>
        </p:txBody>
      </p:sp>
    </p:spTree>
  </p:cSld>
  <p:clrMap bg1="lt1" tx1="dk1" bg2="dk2" tx2="lt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0" r:id="rId5"/>
    <p:sldLayoutId id="2147483675" r:id="rId6"/>
    <p:sldLayoutId id="2147483676" r:id="rId7"/>
    <p:sldLayoutId id="2147483677" r:id="rId8"/>
    <p:sldLayoutId id="2147483669" r:id="rId9"/>
    <p:sldLayoutId id="2147483678" r:id="rId10"/>
    <p:sldLayoutId id="2147483668" r:id="rId11"/>
  </p:sldLayoutIdLst>
  <p:hf sldNum="0" hdr="0" ftr="0" dt="0"/>
  <p:txStyles>
    <p:titleStyle>
      <a:defPPr marR="0" lvl="0" algn="l" rtl="0">
        <a:lnSpc>
          <a:spcPct val="100000"/>
        </a:lnSpc>
        <a:spcBef>
          <a:spcPts val="0"/>
        </a:spcBef>
        <a:spcAft>
          <a:spcPts val="0"/>
        </a:spcAft>
      </a:defPPr>
      <a:lvl1pPr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1pPr>
      <a:lvl2pPr lvl="1"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2pPr>
      <a:lvl3pPr lvl="2"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3pPr>
      <a:lvl4pPr lvl="3"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4pPr>
      <a:lvl5pPr lvl="4"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1pPr>
      <a:lvl2pPr lvl="1"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2pPr>
      <a:lvl3pPr lvl="2"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3pPr>
      <a:lvl4pPr lvl="3"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4pPr>
      <a:lvl5pPr lvl="4" algn="l" rtl="0" eaLnBrk="0" fontAlgn="base" hangingPunct="0">
        <a:spcBef>
          <a:spcPct val="0"/>
        </a:spcBef>
        <a:spcAft>
          <a:spcPct val="0"/>
        </a:spcAft>
        <a:buClr>
          <a:srgbClr val="000000"/>
        </a:buClr>
        <a:buFont typeface="Arial" charset="0"/>
        <a:defRPr sz="1400">
          <a:solidFill>
            <a:srgbClr val="000000"/>
          </a:solidFill>
          <a:latin typeface="Arial"/>
          <a:ea typeface="Arial"/>
          <a:cs typeface="Arial"/>
          <a:sym typeface="Arial" charset="0"/>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11.xml"/><Relationship Id="rId5" Type="http://schemas.openxmlformats.org/officeDocument/2006/relationships/image" Target="../media/image2.jpeg"/><Relationship Id="rId4" Type="http://schemas.openxmlformats.org/officeDocument/2006/relationships/hyperlink" Target="http://www.youtube.com/watch?v=PIrA6phPOCA"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8" name="Google Shape;68;p13"/>
          <p:cNvSpPr txBox="1">
            <a:spLocks noGrp="1"/>
          </p:cNvSpPr>
          <p:nvPr>
            <p:ph type="ctrTitle"/>
          </p:nvPr>
        </p:nvSpPr>
        <p:spPr>
          <a:xfrm>
            <a:off x="600075" y="219075"/>
            <a:ext cx="8072438" cy="2426471"/>
          </a:xfrm>
        </p:spPr>
        <p:txBody>
          <a:bodyPr>
            <a:normAutofit fontScale="90000"/>
          </a:bodyPr>
          <a:lstStyle/>
          <a:p>
            <a:pPr algn="ctr" eaLnBrk="1" hangingPunct="1">
              <a:spcAft>
                <a:spcPct val="0"/>
              </a:spcAft>
              <a:buClr>
                <a:srgbClr val="FFFFFF"/>
              </a:buClr>
              <a:buFont typeface="Playfair Display" charset="-52"/>
              <a:buNone/>
            </a:pPr>
            <a:r>
              <a:rPr lang="uk-UA" sz="4300" b="1" dirty="0" smtClean="0">
                <a:solidFill>
                  <a:srgbClr val="F8E71C"/>
                </a:solidFill>
                <a:latin typeface="Amatic SC" charset="-52"/>
                <a:cs typeface="Arial" charset="0"/>
                <a:sym typeface="Amatic SC" charset="-52"/>
              </a:rPr>
              <a:t>Психологічна </a:t>
            </a:r>
            <a:r>
              <a:rPr lang="uk-UA" sz="4300" b="1" dirty="0" smtClean="0">
                <a:solidFill>
                  <a:srgbClr val="F8E71C"/>
                </a:solidFill>
                <a:latin typeface="Amatic SC" charset="-52"/>
                <a:cs typeface="Arial" charset="0"/>
                <a:sym typeface="Amatic SC" charset="-52"/>
              </a:rPr>
              <a:t>адаптація у </a:t>
            </a:r>
            <a:r>
              <a:rPr lang="uk-UA" sz="4300" b="1" dirty="0" smtClean="0">
                <a:solidFill>
                  <a:srgbClr val="F8E71C"/>
                </a:solidFill>
                <a:latin typeface="Amatic SC" charset="-52"/>
                <a:cs typeface="Arial" charset="0"/>
                <a:sym typeface="Amatic SC" charset="-52"/>
              </a:rPr>
              <a:t>реабілітаційній роботі учасників бойових дій /</a:t>
            </a:r>
            <a:br>
              <a:rPr lang="uk-UA" sz="4300" b="1" dirty="0" smtClean="0">
                <a:solidFill>
                  <a:srgbClr val="F8E71C"/>
                </a:solidFill>
                <a:latin typeface="Amatic SC" charset="-52"/>
                <a:cs typeface="Arial" charset="0"/>
                <a:sym typeface="Amatic SC" charset="-52"/>
              </a:rPr>
            </a:br>
            <a:r>
              <a:rPr lang="uk-UA" sz="4300" b="1" dirty="0" smtClean="0">
                <a:solidFill>
                  <a:srgbClr val="F8E71C"/>
                </a:solidFill>
                <a:latin typeface="Amatic SC" charset="-52"/>
                <a:cs typeface="Arial" charset="0"/>
                <a:sym typeface="Amatic SC" charset="-52"/>
              </a:rPr>
              <a:t>військовослужбовців і членів </a:t>
            </a:r>
            <a:r>
              <a:rPr lang="uk-UA" sz="4300" b="1" smtClean="0">
                <a:solidFill>
                  <a:srgbClr val="F8E71C"/>
                </a:solidFill>
                <a:latin typeface="Amatic SC" charset="-52"/>
                <a:cs typeface="Arial" charset="0"/>
                <a:sym typeface="Amatic SC" charset="-52"/>
              </a:rPr>
              <a:t>їх сімей</a:t>
            </a:r>
            <a:br>
              <a:rPr lang="uk-UA" sz="4300" b="1" smtClean="0">
                <a:solidFill>
                  <a:srgbClr val="F8E71C"/>
                </a:solidFill>
                <a:latin typeface="Amatic SC" charset="-52"/>
                <a:cs typeface="Arial" charset="0"/>
                <a:sym typeface="Amatic SC" charset="-52"/>
              </a:rPr>
            </a:br>
            <a:endParaRPr lang="uk-UA" sz="4300" b="1" dirty="0" smtClean="0">
              <a:solidFill>
                <a:srgbClr val="F8E71C"/>
              </a:solidFill>
              <a:latin typeface="Amatic SC" charset="-52"/>
              <a:cs typeface="Arial" charset="0"/>
              <a:sym typeface="Amatic SC" charset="-5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A4C2F4"/>
        </a:solidFill>
        <a:effectLst/>
      </p:bgPr>
    </p:bg>
    <p:spTree>
      <p:nvGrpSpPr>
        <p:cNvPr id="1" name=""/>
        <p:cNvGrpSpPr/>
        <p:nvPr/>
      </p:nvGrpSpPr>
      <p:grpSpPr>
        <a:xfrm>
          <a:off x="0" y="0"/>
          <a:ext cx="0" cy="0"/>
          <a:chOff x="0" y="0"/>
          <a:chExt cx="0" cy="0"/>
        </a:xfrm>
      </p:grpSpPr>
      <p:sp>
        <p:nvSpPr>
          <p:cNvPr id="120" name="Google Shape;120;p22"/>
          <p:cNvSpPr txBox="1">
            <a:spLocks noGrp="1"/>
          </p:cNvSpPr>
          <p:nvPr>
            <p:ph type="title"/>
          </p:nvPr>
        </p:nvSpPr>
        <p:spPr>
          <a:xfrm>
            <a:off x="311150" y="373063"/>
            <a:ext cx="8521700" cy="644525"/>
          </a:xfrm>
        </p:spPr>
        <p:txBody>
          <a:bodyPr/>
          <a:lstStyle/>
          <a:p>
            <a:pPr indent="449263" algn="ctr" eaLnBrk="1" hangingPunct="1">
              <a:lnSpc>
                <a:spcPct val="150000"/>
              </a:lnSpc>
              <a:spcBef>
                <a:spcPct val="0"/>
              </a:spcBef>
              <a:spcAft>
                <a:spcPct val="0"/>
              </a:spcAft>
              <a:buSzPts val="400"/>
            </a:pPr>
            <a:r>
              <a:rPr lang="uk-UA" sz="1900" smtClean="0">
                <a:solidFill>
                  <a:srgbClr val="F8E71C"/>
                </a:solidFill>
                <a:latin typeface="Arial" charset="0"/>
                <a:cs typeface="Arial" charset="0"/>
              </a:rPr>
              <a:t>Наркопсихотерапія.</a:t>
            </a:r>
            <a:endParaRPr lang="uk-UA" sz="3500" b="1" smtClean="0">
              <a:solidFill>
                <a:srgbClr val="F8E71C"/>
              </a:solidFill>
              <a:latin typeface="Playfair Display" charset="-52"/>
              <a:cs typeface="Arial" charset="0"/>
              <a:sym typeface="Playfair Display" charset="-52"/>
            </a:endParaRPr>
          </a:p>
        </p:txBody>
      </p:sp>
      <p:sp>
        <p:nvSpPr>
          <p:cNvPr id="32771" name="Google Shape;121;p22"/>
          <p:cNvSpPr txBox="1">
            <a:spLocks noGrp="1"/>
          </p:cNvSpPr>
          <p:nvPr>
            <p:ph type="body" idx="1"/>
          </p:nvPr>
        </p:nvSpPr>
        <p:spPr>
          <a:xfrm>
            <a:off x="150813" y="1187450"/>
            <a:ext cx="8520112" cy="3370263"/>
          </a:xfrm>
        </p:spPr>
        <p:txBody>
          <a:bodyPr>
            <a:normAutofit lnSpcReduction="10000"/>
          </a:bodyPr>
          <a:lstStyle/>
          <a:p>
            <a:pPr marL="0" indent="449263" eaLnBrk="1" hangingPunct="1">
              <a:lnSpc>
                <a:spcPct val="115000"/>
              </a:lnSpc>
              <a:spcBef>
                <a:spcPct val="0"/>
              </a:spcBef>
              <a:spcAft>
                <a:spcPct val="0"/>
              </a:spcAft>
              <a:buClr>
                <a:srgbClr val="FFFFFF"/>
              </a:buClr>
              <a:buFont typeface="Lato" charset="0"/>
              <a:buNone/>
            </a:pPr>
            <a:r>
              <a:rPr lang="uk-UA" sz="1600" smtClean="0">
                <a:latin typeface="Arial" charset="0"/>
                <a:cs typeface="Arial" charset="0"/>
              </a:rPr>
              <a:t> Наркопсихотерапія, будучи різновидом психотерапії, являє собою поєднання словесного навіювання на тлі неповного наркозу, викликаного застосуванням медичних препаратів. Найбільш ймовірно її застосування лікувальних установах.</a:t>
            </a:r>
          </a:p>
          <a:p>
            <a:pPr marL="0" indent="449263" eaLnBrk="1" hangingPunct="1">
              <a:lnSpc>
                <a:spcPct val="115000"/>
              </a:lnSpc>
              <a:spcBef>
                <a:spcPts val="1200"/>
              </a:spcBef>
              <a:spcAft>
                <a:spcPct val="0"/>
              </a:spcAft>
              <a:buClr>
                <a:srgbClr val="FFFFFF"/>
              </a:buClr>
              <a:buFont typeface="Lato" charset="0"/>
              <a:buNone/>
            </a:pPr>
            <a:endParaRPr lang="uk-UA" smtClean="0">
              <a:latin typeface="Arial" charset="0"/>
              <a:cs typeface="Arial" charset="0"/>
            </a:endParaRPr>
          </a:p>
          <a:p>
            <a:pPr marL="0" indent="449263" eaLnBrk="1" hangingPunct="1">
              <a:lnSpc>
                <a:spcPct val="115000"/>
              </a:lnSpc>
              <a:spcBef>
                <a:spcPts val="1200"/>
              </a:spcBef>
              <a:spcAft>
                <a:spcPct val="0"/>
              </a:spcAft>
              <a:buClr>
                <a:srgbClr val="FFFFFF"/>
              </a:buClr>
              <a:buFont typeface="Lato" charset="0"/>
              <a:buNone/>
            </a:pPr>
            <a:endParaRPr lang="uk-UA" smtClean="0">
              <a:latin typeface="Arial" charset="0"/>
              <a:cs typeface="Arial" charset="0"/>
            </a:endParaRPr>
          </a:p>
          <a:p>
            <a:pPr marL="0" indent="449263" algn="just" eaLnBrk="1" hangingPunct="1">
              <a:lnSpc>
                <a:spcPct val="115000"/>
              </a:lnSpc>
              <a:spcBef>
                <a:spcPts val="1200"/>
              </a:spcBef>
              <a:spcAft>
                <a:spcPts val="1200"/>
              </a:spcAft>
              <a:buClr>
                <a:srgbClr val="FFFFFF"/>
              </a:buClr>
              <a:buFont typeface="Lato" charset="0"/>
              <a:buNone/>
            </a:pPr>
            <a:r>
              <a:rPr lang="uk-UA" sz="2200" smtClean="0">
                <a:solidFill>
                  <a:srgbClr val="FF0000"/>
                </a:solidFill>
                <a:latin typeface="Arial" charset="0"/>
                <a:cs typeface="Arial" charset="0"/>
              </a:rPr>
              <a:t> !  </a:t>
            </a:r>
            <a:r>
              <a:rPr lang="uk-UA" smtClean="0">
                <a:latin typeface="Arial" charset="0"/>
                <a:cs typeface="Arial" charset="0"/>
              </a:rPr>
              <a:t>Застосування перерахованих методів психологічного впливу на військовослужбовців, які зазнали психогенним травм, зобов'язує командирів та інших посадових осіб володіти високим тактом, широким кругозором, педагогічними здібностями, умінням не тільки роз'яснювати, а й парирувати заперечення, швидко вловлювати помилки в судженнях і використовувати їх для відновлення психічної рівноваги підлеглих.</a:t>
            </a:r>
            <a:endParaRPr lang="uk-UA" sz="2000" smtClean="0">
              <a:solidFill>
                <a:srgbClr val="FFFFFF"/>
              </a:solidFill>
              <a:latin typeface="Lato" charset="0"/>
              <a:cs typeface="Arial" charset="0"/>
              <a:sym typeface="Lato"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A4C2F4"/>
        </a:solidFill>
        <a:effectLst/>
      </p:bgPr>
    </p:bg>
    <p:spTree>
      <p:nvGrpSpPr>
        <p:cNvPr id="1" name=""/>
        <p:cNvGrpSpPr/>
        <p:nvPr/>
      </p:nvGrpSpPr>
      <p:grpSpPr>
        <a:xfrm>
          <a:off x="0" y="0"/>
          <a:ext cx="0" cy="0"/>
          <a:chOff x="0" y="0"/>
          <a:chExt cx="0" cy="0"/>
        </a:xfrm>
      </p:grpSpPr>
      <p:sp>
        <p:nvSpPr>
          <p:cNvPr id="126" name="Google Shape;126;p23"/>
          <p:cNvSpPr txBox="1">
            <a:spLocks noGrp="1"/>
          </p:cNvSpPr>
          <p:nvPr>
            <p:ph type="title"/>
          </p:nvPr>
        </p:nvSpPr>
        <p:spPr>
          <a:xfrm>
            <a:off x="311150" y="373063"/>
            <a:ext cx="8521700" cy="644525"/>
          </a:xfrm>
        </p:spPr>
        <p:txBody>
          <a:bodyPr/>
          <a:lstStyle/>
          <a:p>
            <a:pPr algn="ctr" eaLnBrk="1" hangingPunct="1">
              <a:spcBef>
                <a:spcPct val="0"/>
              </a:spcBef>
              <a:spcAft>
                <a:spcPct val="0"/>
              </a:spcAft>
              <a:buClr>
                <a:srgbClr val="FFFFFF"/>
              </a:buClr>
              <a:buSzPts val="1000"/>
              <a:buFont typeface="Playfair Display" charset="-52"/>
              <a:buNone/>
            </a:pPr>
            <a:r>
              <a:rPr lang="uk-UA" sz="2400" b="1" smtClean="0">
                <a:solidFill>
                  <a:srgbClr val="F8E71C"/>
                </a:solidFill>
                <a:latin typeface="Arial" charset="0"/>
                <a:cs typeface="Arial" charset="0"/>
              </a:rPr>
              <a:t>Трудотерапія</a:t>
            </a:r>
          </a:p>
        </p:txBody>
      </p:sp>
      <p:sp>
        <p:nvSpPr>
          <p:cNvPr id="127" name="Google Shape;127;p23"/>
          <p:cNvSpPr txBox="1">
            <a:spLocks noGrp="1"/>
          </p:cNvSpPr>
          <p:nvPr>
            <p:ph type="body" idx="1"/>
          </p:nvPr>
        </p:nvSpPr>
        <p:spPr>
          <a:xfrm>
            <a:off x="311150" y="1176338"/>
            <a:ext cx="8521700" cy="3392487"/>
          </a:xfrm>
        </p:spPr>
        <p:txBody>
          <a:bodyPr/>
          <a:lstStyle/>
          <a:p>
            <a:pPr marL="0" indent="449263" eaLnBrk="1" hangingPunct="1">
              <a:lnSpc>
                <a:spcPct val="150000"/>
              </a:lnSpc>
              <a:spcBef>
                <a:spcPct val="0"/>
              </a:spcBef>
              <a:spcAft>
                <a:spcPct val="0"/>
              </a:spcAft>
              <a:buClr>
                <a:srgbClr val="FFFFFF"/>
              </a:buClr>
              <a:buFont typeface="Lato" charset="0"/>
              <a:buNone/>
            </a:pPr>
            <a:r>
              <a:rPr lang="uk-UA" sz="1500" smtClean="0">
                <a:latin typeface="Arial" charset="0"/>
                <a:cs typeface="Arial" charset="0"/>
              </a:rPr>
              <a:t>Трудотерапія також відноситься до методів психологічної реабілітації, таких як залучення воїнів з травмованою психікою до виконання нескладних робіт і завдань, окрім розвитку фізичної активності, веде до формування стійкого позитивного фону настрою, позитивної установки до праці та службової діяльності, сприяє прискоренню адаптації військовослужбовця у військовому колективі .</a:t>
            </a:r>
            <a:endParaRPr lang="uk-UA" smtClean="0">
              <a:latin typeface="Arial" charset="0"/>
              <a:cs typeface="Arial" charset="0"/>
            </a:endParaRPr>
          </a:p>
          <a:p>
            <a:pPr marL="0" indent="449263" eaLnBrk="1" hangingPunct="1">
              <a:lnSpc>
                <a:spcPct val="150000"/>
              </a:lnSpc>
              <a:spcBef>
                <a:spcPct val="0"/>
              </a:spcBef>
              <a:spcAft>
                <a:spcPct val="0"/>
              </a:spcAft>
              <a:buClr>
                <a:srgbClr val="FFFFFF"/>
              </a:buClr>
              <a:buFont typeface="Lato" charset="0"/>
              <a:buNone/>
            </a:pPr>
            <a:r>
              <a:rPr lang="uk-UA" sz="1500" smtClean="0">
                <a:latin typeface="Arial" charset="0"/>
                <a:cs typeface="Arial" charset="0"/>
              </a:rPr>
              <a:t>  Залучення воїнів до службової суспільно значущої діяльності відволікає їх від хворобливих переживань, покращує контакт з оточуючими, сприяє відновленню порушених функцій, викликає у травмованих почуття впевненості у своїх силах, тим самим прискорюючи процес їх реабілітації.</a:t>
            </a:r>
            <a:endParaRPr lang="uk-UA" sz="2100" smtClean="0">
              <a:solidFill>
                <a:srgbClr val="FFFFFF"/>
              </a:solidFill>
              <a:latin typeface="Lato" charset="0"/>
              <a:cs typeface="Arial" charset="0"/>
              <a:sym typeface="Lato"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A4C2F4"/>
        </a:solidFill>
        <a:effectLst/>
      </p:bgPr>
    </p:bg>
    <p:spTree>
      <p:nvGrpSpPr>
        <p:cNvPr id="1" name=""/>
        <p:cNvGrpSpPr/>
        <p:nvPr/>
      </p:nvGrpSpPr>
      <p:grpSpPr>
        <a:xfrm>
          <a:off x="0" y="0"/>
          <a:ext cx="0" cy="0"/>
          <a:chOff x="0" y="0"/>
          <a:chExt cx="0" cy="0"/>
        </a:xfrm>
      </p:grpSpPr>
      <p:sp>
        <p:nvSpPr>
          <p:cNvPr id="132" name="Google Shape;132;p24"/>
          <p:cNvSpPr txBox="1">
            <a:spLocks noGrp="1"/>
          </p:cNvSpPr>
          <p:nvPr>
            <p:ph type="title"/>
          </p:nvPr>
        </p:nvSpPr>
        <p:spPr>
          <a:xfrm>
            <a:off x="311150" y="373063"/>
            <a:ext cx="8521700" cy="644525"/>
          </a:xfrm>
        </p:spPr>
        <p:txBody>
          <a:bodyPr>
            <a:normAutofit fontScale="90000"/>
          </a:bodyPr>
          <a:lstStyle/>
          <a:p>
            <a:pPr algn="ctr" eaLnBrk="1" hangingPunct="1">
              <a:lnSpc>
                <a:spcPct val="115000"/>
              </a:lnSpc>
              <a:spcBef>
                <a:spcPct val="0"/>
              </a:spcBef>
              <a:spcAft>
                <a:spcPts val="1200"/>
              </a:spcAft>
              <a:buClr>
                <a:srgbClr val="FFFFFF"/>
              </a:buClr>
              <a:buFont typeface="Playfair Display" charset="-52"/>
              <a:buNone/>
            </a:pPr>
            <a:r>
              <a:rPr lang="uk-UA" sz="2200" smtClean="0">
                <a:solidFill>
                  <a:srgbClr val="F8E71C"/>
                </a:solidFill>
                <a:latin typeface="Arial" charset="0"/>
                <a:cs typeface="Arial" charset="0"/>
              </a:rPr>
              <a:t>Натурпсихотерапія </a:t>
            </a:r>
            <a:endParaRPr lang="uk-UA" sz="3800" b="1" smtClean="0">
              <a:solidFill>
                <a:srgbClr val="F8E71C"/>
              </a:solidFill>
              <a:latin typeface="Playfair Display" charset="-52"/>
              <a:cs typeface="Arial" charset="0"/>
              <a:sym typeface="Playfair Display" charset="-52"/>
            </a:endParaRPr>
          </a:p>
        </p:txBody>
      </p:sp>
      <p:sp>
        <p:nvSpPr>
          <p:cNvPr id="133" name="Google Shape;133;p24"/>
          <p:cNvSpPr txBox="1">
            <a:spLocks noGrp="1"/>
          </p:cNvSpPr>
          <p:nvPr>
            <p:ph type="body" idx="1"/>
          </p:nvPr>
        </p:nvSpPr>
        <p:spPr>
          <a:xfrm>
            <a:off x="311150" y="1417638"/>
            <a:ext cx="8521700" cy="3151187"/>
          </a:xfrm>
        </p:spPr>
        <p:txBody>
          <a:bodyPr/>
          <a:lstStyle/>
          <a:p>
            <a:pPr marL="0" indent="449263" eaLnBrk="1" hangingPunct="1">
              <a:lnSpc>
                <a:spcPct val="115000"/>
              </a:lnSpc>
              <a:spcBef>
                <a:spcPct val="0"/>
              </a:spcBef>
              <a:spcAft>
                <a:spcPct val="0"/>
              </a:spcAft>
              <a:buClr>
                <a:srgbClr val="FFFFFF"/>
              </a:buClr>
              <a:buFont typeface="Lato" charset="0"/>
              <a:buNone/>
            </a:pPr>
            <a:r>
              <a:rPr lang="uk-UA" sz="1600" smtClean="0">
                <a:latin typeface="Arial" charset="0"/>
                <a:cs typeface="Arial" charset="0"/>
              </a:rPr>
              <a:t>Натурпсихотерапія (ландшафтотерапія) - використання лікувального впливу природи; застосовується як фон для психотерапії, яка неможлива без інформації, переданої промовою.</a:t>
            </a:r>
          </a:p>
          <a:p>
            <a:pPr marL="0" indent="449263" eaLnBrk="1" hangingPunct="1">
              <a:lnSpc>
                <a:spcPct val="115000"/>
              </a:lnSpc>
              <a:spcBef>
                <a:spcPts val="1200"/>
              </a:spcBef>
              <a:spcAft>
                <a:spcPct val="0"/>
              </a:spcAft>
              <a:buClr>
                <a:srgbClr val="FFFFFF"/>
              </a:buClr>
              <a:buFont typeface="Lato" charset="0"/>
              <a:buNone/>
            </a:pPr>
            <a:r>
              <a:rPr lang="uk-UA" sz="1600" smtClean="0">
                <a:latin typeface="Arial" charset="0"/>
                <a:cs typeface="Arial" charset="0"/>
              </a:rPr>
              <a:t> Естетичний вплив природи на людину підносить, гармонізує  особу, сприяє відновленню порушених відносин і установок особистості, що лежать в основі багатьох психічних розладів.</a:t>
            </a:r>
          </a:p>
          <a:p>
            <a:pPr marL="0" indent="449263" eaLnBrk="1" hangingPunct="1">
              <a:lnSpc>
                <a:spcPct val="115000"/>
              </a:lnSpc>
              <a:spcBef>
                <a:spcPts val="1200"/>
              </a:spcBef>
              <a:spcAft>
                <a:spcPts val="1200"/>
              </a:spcAft>
              <a:buClr>
                <a:srgbClr val="FFFFFF"/>
              </a:buClr>
              <a:buFont typeface="Lato" charset="0"/>
              <a:buNone/>
            </a:pPr>
            <a:endParaRPr lang="uk-UA" sz="1800" smtClean="0">
              <a:solidFill>
                <a:srgbClr val="FFFFFF"/>
              </a:solidFill>
              <a:latin typeface="Lato" charset="0"/>
              <a:cs typeface="Arial" charset="0"/>
              <a:sym typeface="Lato"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A4C2F4"/>
        </a:solidFill>
        <a:effectLst/>
      </p:bgPr>
    </p:bg>
    <p:spTree>
      <p:nvGrpSpPr>
        <p:cNvPr id="1" name=""/>
        <p:cNvGrpSpPr/>
        <p:nvPr/>
      </p:nvGrpSpPr>
      <p:grpSpPr>
        <a:xfrm>
          <a:off x="0" y="0"/>
          <a:ext cx="0" cy="0"/>
          <a:chOff x="0" y="0"/>
          <a:chExt cx="0" cy="0"/>
        </a:xfrm>
      </p:grpSpPr>
      <p:sp>
        <p:nvSpPr>
          <p:cNvPr id="138" name="Google Shape;138;p25"/>
          <p:cNvSpPr txBox="1">
            <a:spLocks noGrp="1"/>
          </p:cNvSpPr>
          <p:nvPr>
            <p:ph type="title"/>
          </p:nvPr>
        </p:nvSpPr>
        <p:spPr>
          <a:xfrm>
            <a:off x="311150" y="69850"/>
            <a:ext cx="8521700" cy="403225"/>
          </a:xfrm>
        </p:spPr>
        <p:txBody>
          <a:bodyPr>
            <a:normAutofit fontScale="90000"/>
          </a:bodyPr>
          <a:lstStyle/>
          <a:p>
            <a:pPr algn="ctr" eaLnBrk="1" hangingPunct="1">
              <a:lnSpc>
                <a:spcPct val="115000"/>
              </a:lnSpc>
              <a:spcBef>
                <a:spcPct val="0"/>
              </a:spcBef>
              <a:spcAft>
                <a:spcPts val="1200"/>
              </a:spcAft>
              <a:buClr>
                <a:srgbClr val="FFFFFF"/>
              </a:buClr>
              <a:buFont typeface="Playfair Display" charset="-52"/>
              <a:buNone/>
            </a:pPr>
            <a:r>
              <a:rPr lang="uk-UA" sz="1500" smtClean="0">
                <a:solidFill>
                  <a:srgbClr val="F8E71C"/>
                </a:solidFill>
                <a:latin typeface="Arial" charset="0"/>
                <a:cs typeface="Arial" charset="0"/>
              </a:rPr>
              <a:t>Естетотерапія</a:t>
            </a:r>
            <a:endParaRPr lang="uk-UA" sz="3300" b="1" smtClean="0">
              <a:solidFill>
                <a:srgbClr val="F8E71C"/>
              </a:solidFill>
              <a:latin typeface="Playfair Display" charset="-52"/>
              <a:cs typeface="Arial" charset="0"/>
              <a:sym typeface="Playfair Display" charset="-52"/>
            </a:endParaRPr>
          </a:p>
        </p:txBody>
      </p:sp>
      <p:sp>
        <p:nvSpPr>
          <p:cNvPr id="139" name="Google Shape;139;p25"/>
          <p:cNvSpPr txBox="1">
            <a:spLocks noGrp="1"/>
          </p:cNvSpPr>
          <p:nvPr>
            <p:ph type="body" idx="1"/>
          </p:nvPr>
        </p:nvSpPr>
        <p:spPr>
          <a:xfrm>
            <a:off x="138113" y="473075"/>
            <a:ext cx="8694737" cy="4462463"/>
          </a:xfrm>
        </p:spPr>
        <p:txBody>
          <a:bodyPr lIns="0">
            <a:noAutofit/>
          </a:bodyPr>
          <a:lstStyle/>
          <a:p>
            <a:pPr marL="0" indent="449263" eaLnBrk="1" hangingPunct="1">
              <a:lnSpc>
                <a:spcPct val="150000"/>
              </a:lnSpc>
              <a:spcBef>
                <a:spcPct val="0"/>
              </a:spcBef>
              <a:spcAft>
                <a:spcPct val="0"/>
              </a:spcAft>
              <a:buClr>
                <a:srgbClr val="FFFFFF"/>
              </a:buClr>
              <a:buFont typeface="Lato" charset="0"/>
              <a:buNone/>
            </a:pPr>
            <a:r>
              <a:rPr lang="uk-UA" sz="1200" smtClean="0">
                <a:latin typeface="Arial" charset="0"/>
                <a:cs typeface="Arial" charset="0"/>
              </a:rPr>
              <a:t>Естетотерапія - лікування прекрасним, красивим. Включає в себе бібліотерапію, музикотерапію, натуртерапію і т.п.</a:t>
            </a:r>
          </a:p>
          <a:p>
            <a:pPr marL="0" indent="449263" eaLnBrk="1" hangingPunct="1">
              <a:lnSpc>
                <a:spcPct val="150000"/>
              </a:lnSpc>
              <a:spcBef>
                <a:spcPct val="0"/>
              </a:spcBef>
              <a:spcAft>
                <a:spcPct val="0"/>
              </a:spcAft>
              <a:buClr>
                <a:srgbClr val="FFFFFF"/>
              </a:buClr>
              <a:buFont typeface="Lato" charset="0"/>
              <a:buNone/>
            </a:pPr>
            <a:r>
              <a:rPr lang="uk-UA" sz="1200" smtClean="0">
                <a:latin typeface="Arial" charset="0"/>
                <a:cs typeface="Arial" charset="0"/>
              </a:rPr>
              <a:t>Фізична середовище, навколишнє людини (колір; звуки; запахи; температурні, погодні, географічні фактори), надають потужний вплив на людину, змінюючи його психічний стан, настрій, самопочуття і життєвий тонус.</a:t>
            </a:r>
            <a:endParaRPr lang="uk-UA" sz="1100" smtClean="0">
              <a:latin typeface="Arial" charset="0"/>
              <a:cs typeface="Arial" charset="0"/>
            </a:endParaRPr>
          </a:p>
          <a:p>
            <a:pPr marL="0" indent="449263" eaLnBrk="1" hangingPunct="1">
              <a:lnSpc>
                <a:spcPct val="150000"/>
              </a:lnSpc>
              <a:spcBef>
                <a:spcPct val="0"/>
              </a:spcBef>
              <a:spcAft>
                <a:spcPct val="0"/>
              </a:spcAft>
              <a:buClr>
                <a:srgbClr val="FFFFFF"/>
              </a:buClr>
              <a:buFont typeface="Lato" charset="0"/>
              <a:buNone/>
            </a:pPr>
            <a:r>
              <a:rPr lang="uk-UA" sz="1200" smtClean="0">
                <a:latin typeface="Arial" charset="0"/>
                <a:cs typeface="Arial" charset="0"/>
              </a:rPr>
              <a:t>  Засобами загального впливу на психіку військовослужбовців є кольоро-естетичний вплив, функціональна музика, перегляд кіно та відеофільмів, читання літератури. У цьому випадку воїн включається в процес корекції функціонального стану як глядач, що сприймає форму, колір, елементи навколишньої дійсності і живої природи.</a:t>
            </a:r>
          </a:p>
          <a:p>
            <a:pPr marL="0" indent="449263" eaLnBrk="1" hangingPunct="1">
              <a:lnSpc>
                <a:spcPct val="150000"/>
              </a:lnSpc>
              <a:spcBef>
                <a:spcPct val="0"/>
              </a:spcBef>
              <a:spcAft>
                <a:spcPct val="0"/>
              </a:spcAft>
              <a:buClr>
                <a:srgbClr val="FFFFFF"/>
              </a:buClr>
              <a:buFont typeface="Lato" charset="0"/>
              <a:buNone/>
            </a:pPr>
            <a:r>
              <a:rPr lang="uk-UA" sz="1200" smtClean="0">
                <a:latin typeface="Arial" charset="0"/>
                <a:cs typeface="Arial" charset="0"/>
              </a:rPr>
              <a:t>  Основна мета цього впливу полягає в відволікання військовослужбовця від гостро пережитих ситуацій для досягнення заспокійливого ефекту, зняття нервово-емоційного напруження, нормалізації діяльності нервової та серцево-судинної системи.</a:t>
            </a:r>
          </a:p>
          <a:p>
            <a:pPr marL="0" indent="449263" eaLnBrk="1" hangingPunct="1">
              <a:lnSpc>
                <a:spcPct val="150000"/>
              </a:lnSpc>
              <a:spcBef>
                <a:spcPct val="0"/>
              </a:spcBef>
              <a:spcAft>
                <a:spcPct val="0"/>
              </a:spcAft>
              <a:buClr>
                <a:srgbClr val="FFFFFF"/>
              </a:buClr>
              <a:buFont typeface="Lato" charset="0"/>
              <a:buNone/>
            </a:pPr>
            <a:r>
              <a:rPr lang="uk-UA" sz="1200" smtClean="0">
                <a:latin typeface="Arial" charset="0"/>
                <a:cs typeface="Arial" charset="0"/>
              </a:rPr>
              <a:t> Бібліотерапія надає лікувальну дію на психіку людини за допомогою читання книг. Використання спеціально відібраного для читання матеріалу як терапевтичного засобу в психіатрії з метою вирішення особистих проблем за допомогою спрямованого читання. Оскільки бібліотерапія використовує зазвичай художні твори, вона відноситься до методів естетотерапії.</a:t>
            </a:r>
            <a:endParaRPr lang="uk-UA" sz="1100" smtClean="0">
              <a:latin typeface="Arial" charset="0"/>
              <a:cs typeface="Arial" charset="0"/>
            </a:endParaRPr>
          </a:p>
          <a:p>
            <a:pPr marL="0" indent="449263" eaLnBrk="1" hangingPunct="1">
              <a:lnSpc>
                <a:spcPct val="150000"/>
              </a:lnSpc>
              <a:spcBef>
                <a:spcPct val="0"/>
              </a:spcBef>
              <a:spcAft>
                <a:spcPct val="0"/>
              </a:spcAft>
              <a:buClr>
                <a:srgbClr val="FFFFFF"/>
              </a:buClr>
              <a:buFont typeface="Lato" charset="0"/>
              <a:buNone/>
            </a:pPr>
            <a:r>
              <a:rPr lang="uk-UA" sz="1200" smtClean="0">
                <a:latin typeface="Arial" charset="0"/>
                <a:cs typeface="Arial" charset="0"/>
              </a:rPr>
              <a:t>  Для забезпечення дієвості естетотерапії важливо з урахуванням смаків і станів військовослужбовців підбирати твори художньої літератури, книги з мистецтва, репродукції, радіо-, теле і кіно програми.</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A4C2F4"/>
        </a:solidFill>
        <a:effectLst/>
      </p:bgPr>
    </p:bg>
    <p:spTree>
      <p:nvGrpSpPr>
        <p:cNvPr id="1" name=""/>
        <p:cNvGrpSpPr/>
        <p:nvPr/>
      </p:nvGrpSpPr>
      <p:grpSpPr>
        <a:xfrm>
          <a:off x="0" y="0"/>
          <a:ext cx="0" cy="0"/>
          <a:chOff x="0" y="0"/>
          <a:chExt cx="0" cy="0"/>
        </a:xfrm>
      </p:grpSpPr>
      <p:sp>
        <p:nvSpPr>
          <p:cNvPr id="40962" name="Google Shape;144;p26"/>
          <p:cNvSpPr txBox="1">
            <a:spLocks noGrp="1"/>
          </p:cNvSpPr>
          <p:nvPr>
            <p:ph type="body" idx="1"/>
          </p:nvPr>
        </p:nvSpPr>
        <p:spPr>
          <a:xfrm>
            <a:off x="311150" y="242888"/>
            <a:ext cx="8521700" cy="4635500"/>
          </a:xfrm>
        </p:spPr>
        <p:txBody>
          <a:bodyPr/>
          <a:lstStyle/>
          <a:p>
            <a:pPr marL="0" indent="449263" eaLnBrk="1" hangingPunct="1">
              <a:lnSpc>
                <a:spcPct val="150000"/>
              </a:lnSpc>
              <a:spcBef>
                <a:spcPct val="0"/>
              </a:spcBef>
              <a:spcAft>
                <a:spcPct val="0"/>
              </a:spcAft>
              <a:buClr>
                <a:srgbClr val="FFFFFF"/>
              </a:buClr>
              <a:buFont typeface="Lato" charset="0"/>
              <a:buNone/>
            </a:pPr>
            <a:r>
              <a:rPr lang="uk-UA" sz="1300" smtClean="0">
                <a:latin typeface="Arial" charset="0"/>
                <a:cs typeface="Arial" charset="0"/>
              </a:rPr>
              <a:t> У естетотерапії використовується і психологічний вплив кольору, який, за висловом французького колориста Жака В'єнна : " Здатний на все: він може народити світло, заспокоєння або збудження; він може створити гармонію або викликати потрясіння, від нього можна чекати чудес, але він здатний викликати і катастрофу "</a:t>
            </a:r>
          </a:p>
          <a:p>
            <a:pPr marL="0" indent="449263" eaLnBrk="1" hangingPunct="1">
              <a:lnSpc>
                <a:spcPct val="150000"/>
              </a:lnSpc>
              <a:spcBef>
                <a:spcPct val="0"/>
              </a:spcBef>
              <a:spcAft>
                <a:spcPct val="0"/>
              </a:spcAft>
              <a:buClr>
                <a:srgbClr val="FFFFFF"/>
              </a:buClr>
              <a:buFont typeface="Lato" charset="0"/>
              <a:buNone/>
            </a:pPr>
            <a:r>
              <a:rPr lang="uk-UA" sz="1300" smtClean="0">
                <a:latin typeface="Arial" charset="0"/>
                <a:cs typeface="Arial" charset="0"/>
              </a:rPr>
              <a:t>  Найбільш сприятливим, спокійним для очей прийнято вважати кольору середньохвильового спектра - зеленуватих тонів (листя, трава, луки, поля, квіти і т.п.). Переважне емоційне розташування кольорів: блакитний, зелений, червоний. Похмурий, гнітючий вплив роблять сірий, чорний, коричневі тони. Нейтральними вважаються білий і бежевий.</a:t>
            </a:r>
            <a:endParaRPr lang="uk-UA" sz="1200" smtClean="0">
              <a:latin typeface="Arial" charset="0"/>
              <a:cs typeface="Arial" charset="0"/>
            </a:endParaRPr>
          </a:p>
          <a:p>
            <a:pPr marL="0" indent="449263" eaLnBrk="1" hangingPunct="1">
              <a:lnSpc>
                <a:spcPct val="150000"/>
              </a:lnSpc>
              <a:spcBef>
                <a:spcPct val="0"/>
              </a:spcBef>
              <a:spcAft>
                <a:spcPct val="0"/>
              </a:spcAft>
              <a:buClr>
                <a:srgbClr val="FFFFFF"/>
              </a:buClr>
              <a:buFont typeface="Lato" charset="0"/>
              <a:buNone/>
            </a:pPr>
            <a:r>
              <a:rPr lang="uk-UA" sz="1300" smtClean="0">
                <a:latin typeface="Arial" charset="0"/>
                <a:cs typeface="Arial" charset="0"/>
              </a:rPr>
              <a:t>  Психологічно сприятливі не власне кольори, а їх поєднання. Однотонно пофарбовані поверхні при тривалому впливі володіють різною мірою гніче на психіку. Недарма побутує вислів "зелена туга".</a:t>
            </a:r>
            <a:endParaRPr lang="uk-UA" sz="1200" smtClean="0">
              <a:latin typeface="Arial" charset="0"/>
              <a:cs typeface="Arial" charset="0"/>
            </a:endParaRPr>
          </a:p>
          <a:p>
            <a:pPr marL="0" indent="449263" eaLnBrk="1" hangingPunct="1">
              <a:lnSpc>
                <a:spcPct val="150000"/>
              </a:lnSpc>
              <a:spcBef>
                <a:spcPct val="0"/>
              </a:spcBef>
              <a:spcAft>
                <a:spcPct val="0"/>
              </a:spcAft>
              <a:buClr>
                <a:srgbClr val="FFFFFF"/>
              </a:buClr>
              <a:buFont typeface="Lato" charset="0"/>
              <a:buNone/>
            </a:pPr>
            <a:r>
              <a:rPr lang="uk-UA" sz="1300" smtClean="0">
                <a:latin typeface="Arial" charset="0"/>
                <a:cs typeface="Arial" charset="0"/>
              </a:rPr>
              <a:t>  Колір в поєднанні з музикою посилює вплив на психіку. Відомо, що блакитний і зелений кольори разом з повільною мелодійною музикою заспокоюють людину. А червоний колір у поєднанні з бадьорою маршової музикою, навпаки, бадьорить, налаштовує на робочий ритм.</a:t>
            </a:r>
            <a:endParaRPr lang="uk-UA" sz="1900" smtClean="0">
              <a:solidFill>
                <a:srgbClr val="FFFFFF"/>
              </a:solidFill>
              <a:latin typeface="Lato" charset="0"/>
              <a:cs typeface="Arial" charset="0"/>
              <a:sym typeface="Lato"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A4C2F4"/>
        </a:solidFill>
        <a:effectLst/>
      </p:bgPr>
    </p:bg>
    <p:spTree>
      <p:nvGrpSpPr>
        <p:cNvPr id="1" name=""/>
        <p:cNvGrpSpPr/>
        <p:nvPr/>
      </p:nvGrpSpPr>
      <p:grpSpPr>
        <a:xfrm>
          <a:off x="0" y="0"/>
          <a:ext cx="0" cy="0"/>
          <a:chOff x="0" y="0"/>
          <a:chExt cx="0" cy="0"/>
        </a:xfrm>
      </p:grpSpPr>
      <p:sp>
        <p:nvSpPr>
          <p:cNvPr id="149" name="Google Shape;149;p27"/>
          <p:cNvSpPr txBox="1">
            <a:spLocks noGrp="1"/>
          </p:cNvSpPr>
          <p:nvPr>
            <p:ph type="title"/>
          </p:nvPr>
        </p:nvSpPr>
        <p:spPr>
          <a:xfrm>
            <a:off x="103188" y="0"/>
            <a:ext cx="8729662" cy="473075"/>
          </a:xfrm>
        </p:spPr>
        <p:txBody>
          <a:bodyPr/>
          <a:lstStyle/>
          <a:p>
            <a:pPr algn="ctr" eaLnBrk="1" hangingPunct="1">
              <a:spcBef>
                <a:spcPct val="0"/>
              </a:spcBef>
              <a:spcAft>
                <a:spcPct val="0"/>
              </a:spcAft>
              <a:buClr>
                <a:srgbClr val="FFFFFF"/>
              </a:buClr>
              <a:buFont typeface="Playfair Display" charset="-52"/>
              <a:buNone/>
            </a:pPr>
            <a:r>
              <a:rPr lang="uk-UA" sz="1900" smtClean="0">
                <a:solidFill>
                  <a:srgbClr val="F8E71C"/>
                </a:solidFill>
                <a:latin typeface="Arial" charset="0"/>
                <a:cs typeface="Arial" charset="0"/>
              </a:rPr>
              <a:t>Музикотерапія</a:t>
            </a:r>
            <a:endParaRPr lang="uk-UA" sz="3900" b="1" smtClean="0">
              <a:solidFill>
                <a:srgbClr val="F8E71C"/>
              </a:solidFill>
              <a:latin typeface="Playfair Display" charset="-52"/>
              <a:cs typeface="Arial" charset="0"/>
              <a:sym typeface="Playfair Display" charset="-52"/>
            </a:endParaRPr>
          </a:p>
        </p:txBody>
      </p:sp>
      <p:sp>
        <p:nvSpPr>
          <p:cNvPr id="150" name="Google Shape;150;p27"/>
          <p:cNvSpPr txBox="1">
            <a:spLocks noGrp="1"/>
          </p:cNvSpPr>
          <p:nvPr>
            <p:ph type="body" idx="1"/>
          </p:nvPr>
        </p:nvSpPr>
        <p:spPr>
          <a:xfrm>
            <a:off x="103188" y="692150"/>
            <a:ext cx="8869362" cy="4243388"/>
          </a:xfrm>
        </p:spPr>
        <p:txBody>
          <a:bodyPr lIns="90000">
            <a:noAutofit/>
          </a:bodyPr>
          <a:lstStyle/>
          <a:p>
            <a:pPr marL="0" indent="449263" eaLnBrk="1" hangingPunct="1">
              <a:lnSpc>
                <a:spcPct val="130000"/>
              </a:lnSpc>
              <a:spcBef>
                <a:spcPct val="0"/>
              </a:spcBef>
              <a:spcAft>
                <a:spcPct val="0"/>
              </a:spcAft>
              <a:buClr>
                <a:srgbClr val="FFFFFF"/>
              </a:buClr>
              <a:buSzPts val="900"/>
              <a:buFont typeface="Lato" charset="0"/>
              <a:buNone/>
            </a:pPr>
            <a:r>
              <a:rPr lang="uk-UA" sz="1000" smtClean="0">
                <a:latin typeface="Arial" charset="0"/>
                <a:cs typeface="Arial" charset="0"/>
              </a:rPr>
              <a:t>Музикотерапія - це психотерапевтичний метод безпосереднього впливу на почуття, емоції, настрої; безсловесного навіювання певного настрою, що піднімає людину над своїми переживаннями, допомагає долати хворобливі розлади з використанням в лікувальних цілях музики.</a:t>
            </a:r>
          </a:p>
          <a:p>
            <a:pPr marL="0" indent="449263" eaLnBrk="1" hangingPunct="1">
              <a:lnSpc>
                <a:spcPct val="130000"/>
              </a:lnSpc>
              <a:spcBef>
                <a:spcPct val="0"/>
              </a:spcBef>
              <a:spcAft>
                <a:spcPct val="0"/>
              </a:spcAft>
              <a:buClr>
                <a:srgbClr val="FFFFFF"/>
              </a:buClr>
              <a:buSzPts val="900"/>
              <a:buFont typeface="Lato" charset="0"/>
              <a:buNone/>
            </a:pPr>
            <a:r>
              <a:rPr lang="uk-UA" sz="1000" smtClean="0">
                <a:latin typeface="Arial" charset="0"/>
                <a:cs typeface="Arial" charset="0"/>
              </a:rPr>
              <a:t>  Звук робить на психіку безпосереднє емоційний вплив. Сильний, нав'язливий шум дратує, стомлює, позбавляє спокою, приводить в несамовитість. Гнітюче діє і "мертва" тиша.</a:t>
            </a:r>
            <a:endParaRPr lang="uk-UA" sz="900" smtClean="0">
              <a:latin typeface="Arial" charset="0"/>
              <a:cs typeface="Arial" charset="0"/>
            </a:endParaRPr>
          </a:p>
          <a:p>
            <a:pPr marL="0" indent="449263" eaLnBrk="1" hangingPunct="1">
              <a:lnSpc>
                <a:spcPct val="130000"/>
              </a:lnSpc>
              <a:spcBef>
                <a:spcPct val="0"/>
              </a:spcBef>
              <a:spcAft>
                <a:spcPct val="0"/>
              </a:spcAft>
              <a:buClr>
                <a:srgbClr val="FFFFFF"/>
              </a:buClr>
              <a:buSzPts val="900"/>
              <a:buFont typeface="Lato" charset="0"/>
              <a:buNone/>
            </a:pPr>
            <a:r>
              <a:rPr lang="uk-UA" sz="1000" smtClean="0">
                <a:latin typeface="Arial" charset="0"/>
                <a:cs typeface="Arial" charset="0"/>
              </a:rPr>
              <a:t>  Музика є потужним емоційним стимулом. Ритм і мелодія здатні змінювати число серцевих скорочень, дихання, обмін речовин. Музика може викликати глибокі зрушення в настрої, світосприйнятті, відносинах людей, змінюючи їх життєвий тонус, викликаючи радість і наснагу, сентиментальність і смуток, заспокоєння і умиротворення.</a:t>
            </a:r>
            <a:endParaRPr lang="uk-UA" sz="900" smtClean="0">
              <a:latin typeface="Arial" charset="0"/>
              <a:cs typeface="Arial" charset="0"/>
            </a:endParaRPr>
          </a:p>
          <a:p>
            <a:pPr marL="0" indent="449263" eaLnBrk="1" hangingPunct="1">
              <a:lnSpc>
                <a:spcPct val="130000"/>
              </a:lnSpc>
              <a:spcBef>
                <a:spcPct val="0"/>
              </a:spcBef>
              <a:spcAft>
                <a:spcPct val="0"/>
              </a:spcAft>
              <a:buClr>
                <a:srgbClr val="FFFFFF"/>
              </a:buClr>
              <a:buSzPts val="900"/>
              <a:buFont typeface="Lato" charset="0"/>
              <a:buNone/>
            </a:pPr>
            <a:r>
              <a:rPr lang="uk-UA" sz="1000" smtClean="0">
                <a:latin typeface="Arial" charset="0"/>
                <a:cs typeface="Arial" charset="0"/>
              </a:rPr>
              <a:t>  У музикотерапії застосовують такі прийоми:</a:t>
            </a:r>
            <a:endParaRPr lang="uk-UA" sz="900" smtClean="0">
              <a:latin typeface="Arial" charset="0"/>
              <a:cs typeface="Arial" charset="0"/>
            </a:endParaRPr>
          </a:p>
          <a:p>
            <a:pPr marL="0" indent="449263" eaLnBrk="1" hangingPunct="1">
              <a:lnSpc>
                <a:spcPct val="130000"/>
              </a:lnSpc>
              <a:spcBef>
                <a:spcPct val="0"/>
              </a:spcBef>
              <a:spcAft>
                <a:spcPct val="0"/>
              </a:spcAft>
              <a:buSzPts val="1000"/>
              <a:buFont typeface="Arial" charset="0"/>
              <a:buChar char="-"/>
            </a:pPr>
            <a:r>
              <a:rPr lang="uk-UA" sz="1000" smtClean="0">
                <a:latin typeface="Arial" charset="0"/>
                <a:cs typeface="Arial" charset="0"/>
              </a:rPr>
              <a:t>спрямовані на відреагування (емоційно-активуючі);</a:t>
            </a:r>
            <a:endParaRPr lang="uk-UA" sz="900" smtClean="0">
              <a:latin typeface="Arial" charset="0"/>
              <a:cs typeface="Arial" charset="0"/>
            </a:endParaRPr>
          </a:p>
          <a:p>
            <a:pPr marL="0" indent="449263" eaLnBrk="1" hangingPunct="1">
              <a:lnSpc>
                <a:spcPct val="130000"/>
              </a:lnSpc>
              <a:spcBef>
                <a:spcPct val="0"/>
              </a:spcBef>
              <a:spcAft>
                <a:spcPct val="0"/>
              </a:spcAft>
              <a:buSzPts val="1000"/>
              <a:buFont typeface="Arial" charset="0"/>
              <a:buChar char="-"/>
            </a:pPr>
            <a:r>
              <a:rPr lang="uk-UA" sz="1000" smtClean="0">
                <a:latin typeface="Arial" charset="0"/>
                <a:cs typeface="Arial" charset="0"/>
              </a:rPr>
              <a:t>тренінгові (застосовувані в психотерапії);</a:t>
            </a:r>
            <a:endParaRPr lang="uk-UA" sz="900" smtClean="0">
              <a:latin typeface="Arial" charset="0"/>
              <a:cs typeface="Arial" charset="0"/>
            </a:endParaRPr>
          </a:p>
          <a:p>
            <a:pPr marL="0" indent="449263" eaLnBrk="1" hangingPunct="1">
              <a:lnSpc>
                <a:spcPct val="130000"/>
              </a:lnSpc>
              <a:spcBef>
                <a:spcPct val="0"/>
              </a:spcBef>
              <a:spcAft>
                <a:spcPct val="0"/>
              </a:spcAft>
              <a:buSzPts val="1000"/>
              <a:buFont typeface="Arial" charset="0"/>
              <a:buChar char="-"/>
            </a:pPr>
            <a:r>
              <a:rPr lang="uk-UA" sz="1000" smtClean="0">
                <a:latin typeface="Arial" charset="0"/>
                <a:cs typeface="Arial" charset="0"/>
              </a:rPr>
              <a:t>релаксуючі;</a:t>
            </a:r>
            <a:endParaRPr lang="uk-UA" sz="900" smtClean="0">
              <a:latin typeface="Arial" charset="0"/>
              <a:cs typeface="Arial" charset="0"/>
            </a:endParaRPr>
          </a:p>
          <a:p>
            <a:pPr marL="0" indent="449263" eaLnBrk="1" hangingPunct="1">
              <a:lnSpc>
                <a:spcPct val="130000"/>
              </a:lnSpc>
              <a:spcBef>
                <a:spcPct val="0"/>
              </a:spcBef>
              <a:spcAft>
                <a:spcPct val="0"/>
              </a:spcAft>
              <a:buSzPts val="1000"/>
              <a:buFont typeface="Arial" charset="0"/>
              <a:buChar char="-"/>
            </a:pPr>
            <a:r>
              <a:rPr lang="uk-UA" sz="1000" smtClean="0">
                <a:latin typeface="Arial" charset="0"/>
                <a:cs typeface="Arial" charset="0"/>
              </a:rPr>
              <a:t>комунікативні і т.д.</a:t>
            </a:r>
            <a:endParaRPr lang="uk-UA" sz="900" smtClean="0">
              <a:latin typeface="Arial" charset="0"/>
              <a:cs typeface="Arial" charset="0"/>
            </a:endParaRPr>
          </a:p>
          <a:p>
            <a:pPr marL="0" indent="449263" eaLnBrk="1" hangingPunct="1">
              <a:lnSpc>
                <a:spcPct val="130000"/>
              </a:lnSpc>
              <a:spcBef>
                <a:spcPct val="0"/>
              </a:spcBef>
              <a:spcAft>
                <a:spcPct val="0"/>
              </a:spcAft>
              <a:buClr>
                <a:srgbClr val="FFFFFF"/>
              </a:buClr>
              <a:buSzPts val="900"/>
              <a:buFont typeface="Lato" charset="0"/>
              <a:buNone/>
            </a:pPr>
            <a:r>
              <a:rPr lang="uk-UA" sz="1000" smtClean="0">
                <a:latin typeface="Arial" charset="0"/>
                <a:cs typeface="Arial" charset="0"/>
              </a:rPr>
              <a:t>  Функціональна музика забезпечує регулюючий вплив на нервову систему. Відомо, що висока мелодійність музики в контексті підготовленої фонограми володіє заспокійливим ефектом. Метроритм звучання, навпаки, завжди носить активний характер.</a:t>
            </a:r>
            <a:endParaRPr lang="uk-UA" sz="900" smtClean="0">
              <a:latin typeface="Arial" charset="0"/>
              <a:cs typeface="Arial" charset="0"/>
            </a:endParaRPr>
          </a:p>
          <a:p>
            <a:pPr marL="0" indent="449263" eaLnBrk="1" hangingPunct="1">
              <a:lnSpc>
                <a:spcPct val="130000"/>
              </a:lnSpc>
              <a:spcBef>
                <a:spcPct val="0"/>
              </a:spcBef>
              <a:spcAft>
                <a:spcPct val="0"/>
              </a:spcAft>
              <a:buClr>
                <a:srgbClr val="FFFFFF"/>
              </a:buClr>
              <a:buSzPts val="900"/>
              <a:buFont typeface="Lato" charset="0"/>
              <a:buNone/>
            </a:pPr>
            <a:r>
              <a:rPr lang="uk-UA" sz="1000" smtClean="0">
                <a:latin typeface="Arial" charset="0"/>
                <a:cs typeface="Arial" charset="0"/>
              </a:rPr>
              <a:t>  Заспокійлива музика сприяє переключенню нервової системи, в результаті чого сповільнюється частота пульсу, знижується артеріальний тиск, розширюються кровоносні судини, внаслідок чого знижується нервово-емоційне напруження.</a:t>
            </a:r>
            <a:endParaRPr lang="uk-UA" sz="900" smtClean="0">
              <a:latin typeface="Arial" charset="0"/>
              <a:cs typeface="Arial" charset="0"/>
            </a:endParaRPr>
          </a:p>
          <a:p>
            <a:pPr marL="0" indent="449263" eaLnBrk="1" hangingPunct="1">
              <a:lnSpc>
                <a:spcPct val="130000"/>
              </a:lnSpc>
              <a:spcBef>
                <a:spcPct val="0"/>
              </a:spcBef>
              <a:spcAft>
                <a:spcPct val="0"/>
              </a:spcAft>
              <a:buClr>
                <a:srgbClr val="FFFFFF"/>
              </a:buClr>
              <a:buSzPts val="900"/>
              <a:buFont typeface="Lato" charset="0"/>
              <a:buNone/>
            </a:pPr>
            <a:r>
              <a:rPr lang="uk-UA" sz="1000" smtClean="0">
                <a:latin typeface="Arial" charset="0"/>
                <a:cs typeface="Arial" charset="0"/>
              </a:rPr>
              <a:t>  Збуджуюча, тонізуюча музика надає протилежний вплив, підвищуючи активність загального стану.</a:t>
            </a:r>
            <a:endParaRPr lang="uk-UA" sz="900" smtClean="0">
              <a:latin typeface="Arial" charset="0"/>
              <a:cs typeface="Arial" charset="0"/>
            </a:endParaRPr>
          </a:p>
          <a:p>
            <a:pPr marL="0" indent="449263" eaLnBrk="1" hangingPunct="1">
              <a:lnSpc>
                <a:spcPct val="130000"/>
              </a:lnSpc>
              <a:spcBef>
                <a:spcPct val="0"/>
              </a:spcBef>
              <a:spcAft>
                <a:spcPct val="0"/>
              </a:spcAft>
              <a:buClr>
                <a:srgbClr val="FFFFFF"/>
              </a:buClr>
              <a:buSzPts val="900"/>
              <a:buFont typeface="Lato" charset="0"/>
              <a:buNone/>
            </a:pPr>
            <a:r>
              <a:rPr lang="uk-UA" sz="1000" smtClean="0">
                <a:latin typeface="Arial" charset="0"/>
                <a:cs typeface="Arial" charset="0"/>
              </a:rPr>
              <a:t>  Більш вираженим впливом на людину володіє класична музика, особливо, якщо стоїть завдання досягнення заспокійливого ефекту.</a:t>
            </a:r>
            <a:endParaRPr lang="uk-UA" sz="900" smtClean="0">
              <a:latin typeface="Arial" charset="0"/>
              <a:cs typeface="Arial" charset="0"/>
            </a:endParaRPr>
          </a:p>
          <a:p>
            <a:pPr marL="0" indent="449263" eaLnBrk="1" hangingPunct="1">
              <a:lnSpc>
                <a:spcPct val="130000"/>
              </a:lnSpc>
              <a:spcBef>
                <a:spcPct val="0"/>
              </a:spcBef>
              <a:spcAft>
                <a:spcPct val="0"/>
              </a:spcAft>
              <a:buClr>
                <a:srgbClr val="FFFFFF"/>
              </a:buClr>
              <a:buSzPts val="900"/>
              <a:buFont typeface="Lato" charset="0"/>
              <a:buNone/>
            </a:pPr>
            <a:r>
              <a:rPr lang="uk-UA" sz="1000" smtClean="0">
                <a:latin typeface="Arial" charset="0"/>
                <a:cs typeface="Arial" charset="0"/>
              </a:rPr>
              <a:t>  При підборі фонограм слід враховувати, що дієвість музики досягається тільки за умови участі свідомості у процесі сприйняття. Якщо музика не викликає емоційної реакції, то її вплив мізерний.</a:t>
            </a:r>
            <a:endParaRPr lang="uk-UA" sz="1500" smtClean="0">
              <a:solidFill>
                <a:srgbClr val="FFFFFF"/>
              </a:solidFill>
              <a:latin typeface="Lato" charset="0"/>
              <a:cs typeface="Arial" charset="0"/>
              <a:sym typeface="Lato"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A4C2F4"/>
        </a:solidFill>
        <a:effectLst/>
      </p:bgPr>
    </p:bg>
    <p:spTree>
      <p:nvGrpSpPr>
        <p:cNvPr id="1" name=""/>
        <p:cNvGrpSpPr/>
        <p:nvPr/>
      </p:nvGrpSpPr>
      <p:grpSpPr>
        <a:xfrm>
          <a:off x="0" y="0"/>
          <a:ext cx="0" cy="0"/>
          <a:chOff x="0" y="0"/>
          <a:chExt cx="0" cy="0"/>
        </a:xfrm>
      </p:grpSpPr>
      <p:sp>
        <p:nvSpPr>
          <p:cNvPr id="45058" name="Google Shape;155;p28"/>
          <p:cNvSpPr txBox="1">
            <a:spLocks noGrp="1"/>
          </p:cNvSpPr>
          <p:nvPr>
            <p:ph type="body" idx="1"/>
          </p:nvPr>
        </p:nvSpPr>
        <p:spPr>
          <a:xfrm>
            <a:off x="219075" y="1200150"/>
            <a:ext cx="8521700" cy="3379788"/>
          </a:xfrm>
        </p:spPr>
        <p:txBody>
          <a:bodyPr/>
          <a:lstStyle/>
          <a:p>
            <a:pPr marL="0" indent="449263" eaLnBrk="1" hangingPunct="1">
              <a:lnSpc>
                <a:spcPct val="150000"/>
              </a:lnSpc>
              <a:spcBef>
                <a:spcPct val="0"/>
              </a:spcBef>
              <a:spcAft>
                <a:spcPct val="0"/>
              </a:spcAft>
              <a:buClr>
                <a:srgbClr val="FFFFFF"/>
              </a:buClr>
              <a:buFont typeface="Lato" charset="0"/>
              <a:buNone/>
            </a:pPr>
            <a:r>
              <a:rPr lang="uk-UA" sz="1700" smtClean="0">
                <a:latin typeface="Arial" charset="0"/>
                <a:cs typeface="Arial" charset="0"/>
              </a:rPr>
              <a:t>Арсенал вітчизняних засобів психологічної реабілітації набагато ширше представлених вище методів і видів впливу на психіку військовослужбовців. </a:t>
            </a:r>
          </a:p>
          <a:p>
            <a:pPr marL="0" indent="449263" eaLnBrk="1" hangingPunct="1">
              <a:lnSpc>
                <a:spcPct val="150000"/>
              </a:lnSpc>
              <a:spcBef>
                <a:spcPct val="0"/>
              </a:spcBef>
              <a:spcAft>
                <a:spcPct val="0"/>
              </a:spcAft>
              <a:buClr>
                <a:srgbClr val="FFFFFF"/>
              </a:buClr>
              <a:buFont typeface="Lato" charset="0"/>
              <a:buNone/>
            </a:pPr>
            <a:r>
              <a:rPr lang="uk-UA" sz="1700" smtClean="0">
                <a:latin typeface="Arial" charset="0"/>
                <a:cs typeface="Arial" charset="0"/>
              </a:rPr>
              <a:t>Здійснення реабілітаційних заходів вимагає дотримання певних основоположних правил, які забезпечують досягнення ефективності та дієвості заходів, які вживаються для відновлення психічної рівноваги людей.</a:t>
            </a:r>
            <a:endParaRPr lang="uk-UA" sz="2300" smtClean="0">
              <a:solidFill>
                <a:srgbClr val="FFFFFF"/>
              </a:solidFill>
              <a:latin typeface="Lato" charset="0"/>
              <a:cs typeface="Arial" charset="0"/>
              <a:sym typeface="Lato"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A4C2F4"/>
        </a:solidFill>
        <a:effectLst/>
      </p:bgPr>
    </p:bg>
    <p:spTree>
      <p:nvGrpSpPr>
        <p:cNvPr id="1" name=""/>
        <p:cNvGrpSpPr/>
        <p:nvPr/>
      </p:nvGrpSpPr>
      <p:grpSpPr>
        <a:xfrm>
          <a:off x="0" y="0"/>
          <a:ext cx="0" cy="0"/>
          <a:chOff x="0" y="0"/>
          <a:chExt cx="0" cy="0"/>
        </a:xfrm>
      </p:grpSpPr>
      <p:sp>
        <p:nvSpPr>
          <p:cNvPr id="160" name="Google Shape;160;p29"/>
          <p:cNvSpPr txBox="1">
            <a:spLocks noGrp="1"/>
          </p:cNvSpPr>
          <p:nvPr>
            <p:ph type="title"/>
          </p:nvPr>
        </p:nvSpPr>
        <p:spPr>
          <a:xfrm>
            <a:off x="311150" y="0"/>
            <a:ext cx="8521700" cy="484188"/>
          </a:xfrm>
        </p:spPr>
        <p:txBody>
          <a:bodyPr/>
          <a:lstStyle/>
          <a:p>
            <a:pPr algn="ctr" eaLnBrk="1" hangingPunct="1">
              <a:spcBef>
                <a:spcPct val="0"/>
              </a:spcBef>
              <a:spcAft>
                <a:spcPct val="0"/>
              </a:spcAft>
              <a:buClr>
                <a:srgbClr val="FFFFFF"/>
              </a:buClr>
              <a:buFont typeface="Playfair Display" charset="-52"/>
              <a:buNone/>
            </a:pPr>
            <a:r>
              <a:rPr lang="uk-UA" sz="1700" smtClean="0">
                <a:solidFill>
                  <a:srgbClr val="F8E71C"/>
                </a:solidFill>
                <a:latin typeface="Arial" charset="0"/>
                <a:cs typeface="Arial" charset="0"/>
              </a:rPr>
              <a:t> Основними принципами психологічної реабілітації є:</a:t>
            </a:r>
            <a:endParaRPr lang="uk-UA" sz="2100" b="1" smtClean="0">
              <a:solidFill>
                <a:srgbClr val="F8E71C"/>
              </a:solidFill>
              <a:latin typeface="Playfair Display" charset="-52"/>
              <a:cs typeface="Arial" charset="0"/>
              <a:sym typeface="Playfair Display" charset="-52"/>
            </a:endParaRPr>
          </a:p>
        </p:txBody>
      </p:sp>
      <p:sp>
        <p:nvSpPr>
          <p:cNvPr id="161" name="Google Shape;161;p29"/>
          <p:cNvSpPr txBox="1">
            <a:spLocks noGrp="1"/>
          </p:cNvSpPr>
          <p:nvPr>
            <p:ph type="body" idx="1"/>
          </p:nvPr>
        </p:nvSpPr>
        <p:spPr>
          <a:xfrm>
            <a:off x="138113" y="484188"/>
            <a:ext cx="8926512" cy="4429125"/>
          </a:xfrm>
        </p:spPr>
        <p:txBody>
          <a:bodyPr lIns="90000">
            <a:noAutofit/>
          </a:bodyPr>
          <a:lstStyle/>
          <a:p>
            <a:pPr marL="0" indent="449263" eaLnBrk="1" hangingPunct="1">
              <a:lnSpc>
                <a:spcPct val="150000"/>
              </a:lnSpc>
              <a:spcBef>
                <a:spcPct val="0"/>
              </a:spcBef>
              <a:spcAft>
                <a:spcPct val="0"/>
              </a:spcAft>
              <a:buClr>
                <a:srgbClr val="FFFFFF"/>
              </a:buClr>
              <a:buSzPts val="900"/>
              <a:buFont typeface="Lato" charset="0"/>
              <a:buNone/>
            </a:pPr>
            <a:r>
              <a:rPr lang="uk-UA" sz="1200" smtClean="0">
                <a:latin typeface="Arial" charset="0"/>
                <a:cs typeface="Arial" charset="0"/>
              </a:rPr>
              <a:t>1. Максимальна наближеність до військового ланки .</a:t>
            </a:r>
            <a:endParaRPr lang="uk-UA" sz="1100" smtClean="0">
              <a:latin typeface="Arial" charset="0"/>
              <a:cs typeface="Arial" charset="0"/>
            </a:endParaRPr>
          </a:p>
          <a:p>
            <a:pPr marL="0" indent="449263" eaLnBrk="1" hangingPunct="1">
              <a:lnSpc>
                <a:spcPct val="150000"/>
              </a:lnSpc>
              <a:spcBef>
                <a:spcPct val="0"/>
              </a:spcBef>
              <a:spcAft>
                <a:spcPct val="0"/>
              </a:spcAft>
              <a:buClr>
                <a:srgbClr val="FFFFFF"/>
              </a:buClr>
              <a:buSzPts val="900"/>
              <a:buFont typeface="Lato" charset="0"/>
              <a:buNone/>
            </a:pPr>
            <a:r>
              <a:rPr lang="uk-UA" sz="1200" smtClean="0">
                <a:latin typeface="Arial" charset="0"/>
                <a:cs typeface="Arial" charset="0"/>
              </a:rPr>
              <a:t>  2. Невідкладність, можливо ранній початок реабілітаційних заходів., Відразу після виявлення психічних розладів.</a:t>
            </a:r>
            <a:endParaRPr lang="uk-UA" sz="1100" smtClean="0">
              <a:latin typeface="Arial" charset="0"/>
              <a:cs typeface="Arial" charset="0"/>
            </a:endParaRPr>
          </a:p>
          <a:p>
            <a:pPr marL="0" indent="449263" eaLnBrk="1" hangingPunct="1">
              <a:lnSpc>
                <a:spcPct val="150000"/>
              </a:lnSpc>
              <a:spcBef>
                <a:spcPct val="0"/>
              </a:spcBef>
              <a:spcAft>
                <a:spcPct val="0"/>
              </a:spcAft>
              <a:buClr>
                <a:srgbClr val="FFFFFF"/>
              </a:buClr>
              <a:buSzPts val="900"/>
              <a:buFont typeface="Lato" charset="0"/>
              <a:buNone/>
            </a:pPr>
            <a:r>
              <a:rPr lang="uk-UA" sz="1200" smtClean="0">
                <a:latin typeface="Arial" charset="0"/>
                <a:cs typeface="Arial" charset="0"/>
              </a:rPr>
              <a:t>  3. Єдність психосоціальних і фізіологічних методів впливу. (Єдність реабілітації та лікування).</a:t>
            </a:r>
            <a:endParaRPr lang="uk-UA" sz="1100" smtClean="0">
              <a:latin typeface="Arial" charset="0"/>
              <a:cs typeface="Arial" charset="0"/>
            </a:endParaRPr>
          </a:p>
          <a:p>
            <a:pPr marL="0" indent="449263" eaLnBrk="1" hangingPunct="1">
              <a:lnSpc>
                <a:spcPct val="150000"/>
              </a:lnSpc>
              <a:spcBef>
                <a:spcPct val="0"/>
              </a:spcBef>
              <a:spcAft>
                <a:spcPct val="0"/>
              </a:spcAft>
              <a:buClr>
                <a:srgbClr val="FFFFFF"/>
              </a:buClr>
              <a:buSzPts val="900"/>
              <a:buFont typeface="Lato" charset="0"/>
              <a:buNone/>
            </a:pPr>
            <a:r>
              <a:rPr lang="uk-UA" sz="1200" smtClean="0">
                <a:latin typeface="Arial" charset="0"/>
                <a:cs typeface="Arial" charset="0"/>
              </a:rPr>
              <a:t>  4. Ступінчастість, послідовність реабілітаційних заходів . </a:t>
            </a:r>
          </a:p>
          <a:p>
            <a:pPr marL="0" indent="449263" eaLnBrk="1" hangingPunct="1">
              <a:lnSpc>
                <a:spcPct val="150000"/>
              </a:lnSpc>
              <a:spcBef>
                <a:spcPct val="0"/>
              </a:spcBef>
              <a:spcAft>
                <a:spcPct val="0"/>
              </a:spcAft>
              <a:buClr>
                <a:srgbClr val="FFFFFF"/>
              </a:buClr>
              <a:buSzPts val="900"/>
              <a:buFont typeface="Lato" charset="0"/>
              <a:buNone/>
            </a:pPr>
            <a:r>
              <a:rPr lang="uk-UA" sz="1200" smtClean="0">
                <a:latin typeface="Arial" charset="0"/>
                <a:cs typeface="Arial" charset="0"/>
              </a:rPr>
              <a:t>  5. Різнобічність (різноплановість) зусиль . Реабілітаційні заходи здійснюються в декількох сферах. Реабілітація розуміється як складний процес, що поєднує зусилля командирів, медичних працівників, психологів і самого військовослужбовця, спрямованих на різні сфери життєдіяльності останнього.</a:t>
            </a:r>
            <a:endParaRPr lang="uk-UA" sz="1100" smtClean="0">
              <a:latin typeface="Arial" charset="0"/>
              <a:cs typeface="Arial" charset="0"/>
            </a:endParaRPr>
          </a:p>
          <a:p>
            <a:pPr marL="0" indent="449263" eaLnBrk="1" hangingPunct="1">
              <a:lnSpc>
                <a:spcPct val="150000"/>
              </a:lnSpc>
              <a:spcBef>
                <a:spcPct val="0"/>
              </a:spcBef>
              <a:spcAft>
                <a:spcPct val="0"/>
              </a:spcAft>
              <a:buClr>
                <a:srgbClr val="FFFFFF"/>
              </a:buClr>
              <a:buSzPts val="900"/>
              <a:buFont typeface="Lato" charset="0"/>
              <a:buNone/>
            </a:pPr>
            <a:r>
              <a:rPr lang="uk-UA" sz="1200" smtClean="0">
                <a:latin typeface="Arial" charset="0"/>
                <a:cs typeface="Arial" charset="0"/>
              </a:rPr>
              <a:t> 6. Партнерство, співпраця . Побудова реабілітаційного впливу повинна бути такою, щоб залучити військовослужбовця, що отримав психічну травму, у відновлюючий процес. У всіх реабілітаційних методах впливу стрижневим змістом є апеляція до особистості військовослужбовця.</a:t>
            </a:r>
            <a:endParaRPr lang="uk-UA" sz="1100" smtClean="0">
              <a:latin typeface="Arial" charset="0"/>
              <a:cs typeface="Arial" charset="0"/>
            </a:endParaRPr>
          </a:p>
          <a:p>
            <a:pPr marL="0" indent="449263" eaLnBrk="1" hangingPunct="1">
              <a:lnSpc>
                <a:spcPct val="150000"/>
              </a:lnSpc>
              <a:spcBef>
                <a:spcPct val="0"/>
              </a:spcBef>
              <a:spcAft>
                <a:spcPct val="0"/>
              </a:spcAft>
              <a:buClr>
                <a:srgbClr val="FFFFFF"/>
              </a:buClr>
              <a:buSzPts val="900"/>
              <a:buFont typeface="Lato" charset="0"/>
              <a:buNone/>
            </a:pPr>
            <a:r>
              <a:rPr lang="uk-UA" sz="1200" smtClean="0">
                <a:latin typeface="Arial" charset="0"/>
                <a:cs typeface="Arial" charset="0"/>
              </a:rPr>
              <a:t>7. Індивідуалізація реабілітаційних заходів . Відновлення психічної рівноваги окремого військовослужбовця здійснюється з урахуванням особливостей особистості, механізмів і динаміки станів.</a:t>
            </a:r>
            <a:endParaRPr lang="uk-UA" sz="1100" smtClean="0">
              <a:latin typeface="Arial" charset="0"/>
              <a:cs typeface="Arial" charset="0"/>
            </a:endParaRPr>
          </a:p>
          <a:p>
            <a:pPr marL="0" indent="449263" eaLnBrk="1" hangingPunct="1">
              <a:lnSpc>
                <a:spcPct val="150000"/>
              </a:lnSpc>
              <a:spcBef>
                <a:spcPct val="0"/>
              </a:spcBef>
              <a:spcAft>
                <a:spcPct val="0"/>
              </a:spcAft>
              <a:buClr>
                <a:srgbClr val="FFFFFF"/>
              </a:buClr>
              <a:buSzPts val="900"/>
              <a:buFont typeface="Lato" charset="0"/>
              <a:buNone/>
            </a:pPr>
            <a:r>
              <a:rPr lang="uk-UA" sz="1200" smtClean="0">
                <a:latin typeface="Arial" charset="0"/>
                <a:cs typeface="Arial" charset="0"/>
              </a:rPr>
              <a:t>8. Відповідність реабілітаційних заходів адаптаційним можливостям людини .</a:t>
            </a:r>
            <a:endParaRPr lang="uk-UA" sz="1100" smtClean="0">
              <a:latin typeface="Arial" charset="0"/>
              <a:cs typeface="Arial" charset="0"/>
            </a:endParaRPr>
          </a:p>
          <a:p>
            <a:pPr marL="0" indent="449263" eaLnBrk="1" hangingPunct="1">
              <a:lnSpc>
                <a:spcPct val="150000"/>
              </a:lnSpc>
              <a:spcBef>
                <a:spcPct val="0"/>
              </a:spcBef>
              <a:spcAft>
                <a:spcPct val="0"/>
              </a:spcAft>
              <a:buClr>
                <a:srgbClr val="FFFFFF"/>
              </a:buClr>
              <a:buSzPts val="900"/>
              <a:buFont typeface="Lato" charset="0"/>
              <a:buNone/>
            </a:pPr>
            <a:r>
              <a:rPr lang="uk-UA" sz="1200" smtClean="0">
                <a:latin typeface="Arial" charset="0"/>
                <a:cs typeface="Arial" charset="0"/>
              </a:rPr>
              <a:t>9. Участь у реабілітаційному впливі командирів, медичних працівників, психологів, офіцерів органів виховної роботи, товаришів по службі .</a:t>
            </a:r>
          </a:p>
          <a:p>
            <a:pPr marL="0" indent="449263" eaLnBrk="1" hangingPunct="1">
              <a:lnSpc>
                <a:spcPct val="150000"/>
              </a:lnSpc>
              <a:spcBef>
                <a:spcPct val="0"/>
              </a:spcBef>
              <a:spcAft>
                <a:spcPct val="0"/>
              </a:spcAft>
              <a:buClr>
                <a:srgbClr val="FFFFFF"/>
              </a:buClr>
              <a:buSzPts val="900"/>
              <a:buFont typeface="Lato" charset="0"/>
              <a:buNone/>
            </a:pPr>
            <a:r>
              <a:rPr lang="uk-UA" sz="1200" smtClean="0">
                <a:latin typeface="Arial" charset="0"/>
                <a:cs typeface="Arial" charset="0"/>
              </a:rPr>
              <a:t>10. Систематичний контроль і своєчасна корекція реабілітаційної програми.</a:t>
            </a:r>
          </a:p>
          <a:p>
            <a:pPr marL="0" indent="449263" eaLnBrk="1" hangingPunct="1">
              <a:lnSpc>
                <a:spcPct val="95000"/>
              </a:lnSpc>
              <a:spcBef>
                <a:spcPct val="0"/>
              </a:spcBef>
              <a:spcAft>
                <a:spcPts val="1200"/>
              </a:spcAft>
              <a:buClr>
                <a:srgbClr val="FFFFFF"/>
              </a:buClr>
              <a:buSzPts val="900"/>
              <a:buFont typeface="Lato" charset="0"/>
              <a:buNone/>
            </a:pPr>
            <a:endParaRPr lang="uk-UA" sz="1500" smtClean="0">
              <a:solidFill>
                <a:srgbClr val="FFFFFF"/>
              </a:solidFill>
              <a:latin typeface="Lato" charset="0"/>
              <a:cs typeface="Arial" charset="0"/>
              <a:sym typeface="Lato"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A4C2F4"/>
        </a:solidFill>
        <a:effectLst/>
      </p:bgPr>
    </p:bg>
    <p:spTree>
      <p:nvGrpSpPr>
        <p:cNvPr id="1" name=""/>
        <p:cNvGrpSpPr/>
        <p:nvPr/>
      </p:nvGrpSpPr>
      <p:grpSpPr>
        <a:xfrm>
          <a:off x="0" y="0"/>
          <a:ext cx="0" cy="0"/>
          <a:chOff x="0" y="0"/>
          <a:chExt cx="0" cy="0"/>
        </a:xfrm>
      </p:grpSpPr>
      <p:sp>
        <p:nvSpPr>
          <p:cNvPr id="49154" name="Google Shape;166;p30"/>
          <p:cNvSpPr txBox="1">
            <a:spLocks noGrp="1"/>
          </p:cNvSpPr>
          <p:nvPr>
            <p:ph type="body" idx="1"/>
          </p:nvPr>
        </p:nvSpPr>
        <p:spPr>
          <a:xfrm>
            <a:off x="311150" y="1049338"/>
            <a:ext cx="8521700" cy="3519487"/>
          </a:xfrm>
        </p:spPr>
        <p:txBody>
          <a:bodyPr/>
          <a:lstStyle/>
          <a:p>
            <a:pPr marL="0" indent="449263" eaLnBrk="1" hangingPunct="1">
              <a:lnSpc>
                <a:spcPct val="115000"/>
              </a:lnSpc>
              <a:spcBef>
                <a:spcPct val="0"/>
              </a:spcBef>
              <a:spcAft>
                <a:spcPct val="0"/>
              </a:spcAft>
              <a:buClr>
                <a:srgbClr val="FFFFFF"/>
              </a:buClr>
              <a:buFont typeface="Lato" charset="0"/>
              <a:buNone/>
            </a:pPr>
            <a:r>
              <a:rPr lang="uk-UA" sz="1700" smtClean="0">
                <a:latin typeface="Arial" charset="0"/>
                <a:cs typeface="Arial" charset="0"/>
              </a:rPr>
              <a:t> Виходячи з перерахованих вище принципів і положень, що стосуються організації та здійснення реабілітаційних заходів, повинні будувати свою діяльність всі посадові особи частини (підрозділу).</a:t>
            </a:r>
            <a:endParaRPr lang="uk-UA" sz="1600" smtClean="0">
              <a:latin typeface="Arial" charset="0"/>
              <a:cs typeface="Arial" charset="0"/>
            </a:endParaRPr>
          </a:p>
          <a:p>
            <a:pPr marL="0" indent="449263" eaLnBrk="1" hangingPunct="1">
              <a:lnSpc>
                <a:spcPct val="115000"/>
              </a:lnSpc>
              <a:spcBef>
                <a:spcPts val="1200"/>
              </a:spcBef>
              <a:spcAft>
                <a:spcPts val="1200"/>
              </a:spcAft>
              <a:buClr>
                <a:srgbClr val="FFFFFF"/>
              </a:buClr>
              <a:buFont typeface="Lato" charset="0"/>
              <a:buNone/>
            </a:pPr>
            <a:r>
              <a:rPr lang="uk-UA" sz="1700" smtClean="0">
                <a:latin typeface="Arial" charset="0"/>
                <a:cs typeface="Arial" charset="0"/>
              </a:rPr>
              <a:t>  Бойовий статут, покладаючи на командира відповідальність за керівництво морально-психологічним забезпеченням дій підлеглих частин та підрозділів, покладає на нього виявлення, вивчення, всебічну оцінку факторів, що впливають на морально-психологічний стан особового складу; визначення і постановку основних завдань МПО; віддачу вказівок з МПО бою; затвердження плану морально-психологічного забезпечення бойових дій.</a:t>
            </a:r>
            <a:endParaRPr lang="uk-UA" sz="2300" smtClean="0">
              <a:solidFill>
                <a:srgbClr val="FFFFFF"/>
              </a:solidFill>
              <a:latin typeface="Lato" charset="0"/>
              <a:cs typeface="Arial" charset="0"/>
              <a:sym typeface="Lato"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A4C2F4"/>
        </a:solidFill>
        <a:effectLst/>
      </p:bgPr>
    </p:bg>
    <p:spTree>
      <p:nvGrpSpPr>
        <p:cNvPr id="1" name=""/>
        <p:cNvGrpSpPr/>
        <p:nvPr/>
      </p:nvGrpSpPr>
      <p:grpSpPr>
        <a:xfrm>
          <a:off x="0" y="0"/>
          <a:ext cx="0" cy="0"/>
          <a:chOff x="0" y="0"/>
          <a:chExt cx="0" cy="0"/>
        </a:xfrm>
      </p:grpSpPr>
      <p:sp>
        <p:nvSpPr>
          <p:cNvPr id="171" name="Google Shape;171;p31"/>
          <p:cNvSpPr txBox="1">
            <a:spLocks noGrp="1"/>
          </p:cNvSpPr>
          <p:nvPr>
            <p:ph type="title"/>
          </p:nvPr>
        </p:nvSpPr>
        <p:spPr>
          <a:xfrm>
            <a:off x="0" y="195263"/>
            <a:ext cx="8994775" cy="1003300"/>
          </a:xfrm>
        </p:spPr>
        <p:txBody>
          <a:bodyPr>
            <a:noAutofit/>
          </a:bodyPr>
          <a:lstStyle/>
          <a:p>
            <a:pPr algn="ctr" eaLnBrk="1" hangingPunct="1">
              <a:spcBef>
                <a:spcPct val="0"/>
              </a:spcBef>
              <a:spcAft>
                <a:spcPct val="0"/>
              </a:spcAft>
              <a:buClr>
                <a:srgbClr val="FFFFFF"/>
              </a:buClr>
              <a:buFont typeface="Playfair Display" charset="-52"/>
              <a:buNone/>
            </a:pPr>
            <a:r>
              <a:rPr lang="uk-UA" sz="2100" smtClean="0">
                <a:solidFill>
                  <a:srgbClr val="F8E71C"/>
                </a:solidFill>
                <a:latin typeface="Arial" charset="0"/>
                <a:cs typeface="Arial" charset="0"/>
              </a:rPr>
              <a:t>Організація командиром психологічної реабілітації військовослужбовців може здійснюватися за такими етапами:</a:t>
            </a:r>
            <a:endParaRPr lang="uk-UA" sz="4100" b="1" smtClean="0">
              <a:solidFill>
                <a:srgbClr val="F8E71C"/>
              </a:solidFill>
              <a:latin typeface="Playfair Display" charset="-52"/>
              <a:cs typeface="Arial" charset="0"/>
              <a:sym typeface="Playfair Display" charset="-52"/>
            </a:endParaRPr>
          </a:p>
        </p:txBody>
      </p:sp>
      <p:sp>
        <p:nvSpPr>
          <p:cNvPr id="172" name="Google Shape;172;p31"/>
          <p:cNvSpPr txBox="1">
            <a:spLocks noGrp="1"/>
          </p:cNvSpPr>
          <p:nvPr>
            <p:ph type="body" idx="1"/>
          </p:nvPr>
        </p:nvSpPr>
        <p:spPr>
          <a:xfrm>
            <a:off x="554038" y="1349375"/>
            <a:ext cx="8313737" cy="3794125"/>
          </a:xfrm>
        </p:spPr>
        <p:txBody>
          <a:bodyPr>
            <a:noAutofit/>
          </a:bodyPr>
          <a:lstStyle/>
          <a:p>
            <a:pPr indent="-304800" eaLnBrk="1" hangingPunct="1">
              <a:lnSpc>
                <a:spcPct val="150000"/>
              </a:lnSpc>
              <a:spcBef>
                <a:spcPct val="0"/>
              </a:spcBef>
              <a:spcAft>
                <a:spcPct val="0"/>
              </a:spcAft>
              <a:buSzPts val="1200"/>
              <a:buFont typeface="Arial" charset="0"/>
              <a:buChar char="-"/>
            </a:pPr>
            <a:r>
              <a:rPr lang="uk-UA" sz="1200" smtClean="0">
                <a:latin typeface="Arial" charset="0"/>
                <a:cs typeface="Arial" charset="0"/>
              </a:rPr>
              <a:t>вивчення вимог керівних документів до організації психологічної реабілітації;</a:t>
            </a:r>
          </a:p>
          <a:p>
            <a:pPr indent="-304800" eaLnBrk="1" hangingPunct="1">
              <a:lnSpc>
                <a:spcPct val="150000"/>
              </a:lnSpc>
              <a:spcBef>
                <a:spcPct val="0"/>
              </a:spcBef>
              <a:spcAft>
                <a:spcPct val="0"/>
              </a:spcAft>
              <a:buSzPts val="1200"/>
              <a:buFont typeface="Arial" charset="0"/>
              <a:buChar char="-"/>
            </a:pPr>
            <a:r>
              <a:rPr lang="uk-UA" sz="1200" smtClean="0">
                <a:latin typeface="Arial" charset="0"/>
                <a:cs typeface="Arial" charset="0"/>
              </a:rPr>
              <a:t>вивчення та аналіз морально-психологічного стану підлеглих;</a:t>
            </a:r>
          </a:p>
          <a:p>
            <a:pPr indent="-304800" eaLnBrk="1" hangingPunct="1">
              <a:lnSpc>
                <a:spcPct val="150000"/>
              </a:lnSpc>
              <a:spcBef>
                <a:spcPct val="0"/>
              </a:spcBef>
              <a:spcAft>
                <a:spcPct val="0"/>
              </a:spcAft>
              <a:buSzPts val="1200"/>
              <a:buFont typeface="Arial" charset="0"/>
              <a:buChar char="-"/>
            </a:pPr>
            <a:r>
              <a:rPr lang="uk-UA" sz="1200" smtClean="0">
                <a:latin typeface="Arial" charset="0"/>
                <a:cs typeface="Arial" charset="0"/>
              </a:rPr>
              <a:t> визначення заходів з відновлення психічної рівноваги у військовослужбовців, які отримали психічні травми;</a:t>
            </a:r>
          </a:p>
          <a:p>
            <a:pPr indent="-304800" eaLnBrk="1" hangingPunct="1">
              <a:lnSpc>
                <a:spcPct val="150000"/>
              </a:lnSpc>
              <a:spcBef>
                <a:spcPct val="0"/>
              </a:spcBef>
              <a:spcAft>
                <a:spcPct val="0"/>
              </a:spcAft>
              <a:buSzPts val="1200"/>
              <a:buFont typeface="Arial" charset="0"/>
              <a:buChar char="-"/>
            </a:pPr>
            <a:r>
              <a:rPr lang="uk-UA" sz="1200" smtClean="0">
                <a:latin typeface="Arial" charset="0"/>
                <a:cs typeface="Arial" charset="0"/>
              </a:rPr>
              <a:t> віддання вказівок з психологічної реабілітації травмованих;</a:t>
            </a:r>
          </a:p>
          <a:p>
            <a:pPr indent="-304800" eaLnBrk="1" hangingPunct="1">
              <a:lnSpc>
                <a:spcPct val="150000"/>
              </a:lnSpc>
              <a:spcBef>
                <a:spcPct val="0"/>
              </a:spcBef>
              <a:spcAft>
                <a:spcPct val="0"/>
              </a:spcAft>
              <a:buSzPts val="1200"/>
              <a:buFont typeface="Arial" charset="0"/>
              <a:buChar char="-"/>
            </a:pPr>
            <a:r>
              <a:rPr lang="uk-UA" sz="1200" smtClean="0">
                <a:latin typeface="Arial" charset="0"/>
                <a:cs typeface="Arial" charset="0"/>
              </a:rPr>
              <a:t> постановка завдань посадовим особам, залученим до здійснення заходів з психологічної реабілітації;</a:t>
            </a:r>
          </a:p>
          <a:p>
            <a:pPr indent="-304800" eaLnBrk="1" hangingPunct="1">
              <a:lnSpc>
                <a:spcPct val="150000"/>
              </a:lnSpc>
              <a:spcBef>
                <a:spcPct val="0"/>
              </a:spcBef>
              <a:spcAft>
                <a:spcPct val="0"/>
              </a:spcAft>
              <a:buSzPts val="1200"/>
              <a:buFont typeface="Arial" charset="0"/>
              <a:buChar char="-"/>
            </a:pPr>
            <a:r>
              <a:rPr lang="uk-UA" sz="1200" smtClean="0">
                <a:latin typeface="Arial" charset="0"/>
                <a:cs typeface="Arial" charset="0"/>
              </a:rPr>
              <a:t> особисту участь у здійсненні реабілітаційних заходів;</a:t>
            </a:r>
          </a:p>
          <a:p>
            <a:pPr indent="-304800" eaLnBrk="1" hangingPunct="1">
              <a:lnSpc>
                <a:spcPct val="150000"/>
              </a:lnSpc>
              <a:spcBef>
                <a:spcPct val="0"/>
              </a:spcBef>
              <a:spcAft>
                <a:spcPct val="0"/>
              </a:spcAft>
              <a:buSzPts val="1200"/>
              <a:buFont typeface="Arial" charset="0"/>
              <a:buChar char="-"/>
            </a:pPr>
            <a:r>
              <a:rPr lang="uk-UA" sz="1200" smtClean="0">
                <a:latin typeface="Arial" charset="0"/>
                <a:cs typeface="Arial" charset="0"/>
              </a:rPr>
              <a:t>здійснення контролю та надання необхідної допомоги виконавцям;</a:t>
            </a:r>
          </a:p>
          <a:p>
            <a:pPr indent="-304800" eaLnBrk="1" hangingPunct="1">
              <a:lnSpc>
                <a:spcPct val="150000"/>
              </a:lnSpc>
              <a:spcBef>
                <a:spcPct val="0"/>
              </a:spcBef>
              <a:spcAft>
                <a:spcPct val="0"/>
              </a:spcAft>
              <a:buSzPts val="1200"/>
              <a:buFont typeface="Arial" charset="0"/>
              <a:buChar char="-"/>
            </a:pPr>
            <a:r>
              <a:rPr lang="uk-UA" sz="1200" smtClean="0">
                <a:latin typeface="Arial" charset="0"/>
                <a:cs typeface="Arial" charset="0"/>
              </a:rPr>
              <a:t> організація навчання і інструктування посадових осіб за методикою здійснення психологічної реабілітації;</a:t>
            </a:r>
          </a:p>
          <a:p>
            <a:pPr indent="-304800" eaLnBrk="1" hangingPunct="1">
              <a:lnSpc>
                <a:spcPct val="150000"/>
              </a:lnSpc>
              <a:spcBef>
                <a:spcPct val="0"/>
              </a:spcBef>
              <a:spcAft>
                <a:spcPct val="0"/>
              </a:spcAft>
              <a:buSzPts val="1200"/>
              <a:buFont typeface="Arial" charset="0"/>
              <a:buChar char="-"/>
            </a:pPr>
            <a:r>
              <a:rPr lang="uk-UA" sz="1200" smtClean="0">
                <a:latin typeface="Arial" charset="0"/>
                <a:cs typeface="Arial" charset="0"/>
              </a:rPr>
              <a:t>вивчення, узагальнення та впровадження передового досвіду роботи з відновлення психічної рівноваги військовослужбовців;</a:t>
            </a:r>
          </a:p>
          <a:p>
            <a:pPr indent="-304800" eaLnBrk="1" hangingPunct="1">
              <a:lnSpc>
                <a:spcPct val="150000"/>
              </a:lnSpc>
              <a:spcBef>
                <a:spcPct val="0"/>
              </a:spcBef>
              <a:spcAft>
                <a:spcPct val="0"/>
              </a:spcAft>
              <a:buSzPts val="1200"/>
              <a:buFont typeface="Arial" charset="0"/>
              <a:buChar char="-"/>
            </a:pPr>
            <a:r>
              <a:rPr lang="uk-UA" sz="1200" smtClean="0">
                <a:latin typeface="Arial" charset="0"/>
                <a:cs typeface="Arial" charset="0"/>
              </a:rPr>
              <a:t> доповідь старшому начальнику про морально-психологічний стан особового складу і роботі, що проводиться.</a:t>
            </a:r>
          </a:p>
          <a:p>
            <a:pPr indent="-304800" eaLnBrk="1" hangingPunct="1">
              <a:lnSpc>
                <a:spcPct val="115000"/>
              </a:lnSpc>
              <a:spcBef>
                <a:spcPts val="1200"/>
              </a:spcBef>
              <a:spcAft>
                <a:spcPts val="1200"/>
              </a:spcAft>
              <a:buClr>
                <a:srgbClr val="FFFFFF"/>
              </a:buClr>
              <a:buFont typeface="Lato" charset="0"/>
              <a:buNone/>
            </a:pPr>
            <a:endParaRPr lang="uk-UA" sz="1800" smtClean="0">
              <a:solidFill>
                <a:srgbClr val="FFFFFF"/>
              </a:solidFill>
              <a:latin typeface="Lato" charset="0"/>
              <a:cs typeface="Arial" charset="0"/>
              <a:sym typeface="Lato"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A4C2F4"/>
        </a:solidFill>
        <a:effectLst/>
      </p:bgPr>
    </p:bg>
    <p:spTree>
      <p:nvGrpSpPr>
        <p:cNvPr id="1" name=""/>
        <p:cNvGrpSpPr/>
        <p:nvPr/>
      </p:nvGrpSpPr>
      <p:grpSpPr>
        <a:xfrm>
          <a:off x="0" y="0"/>
          <a:ext cx="0" cy="0"/>
          <a:chOff x="0" y="0"/>
          <a:chExt cx="0" cy="0"/>
        </a:xfrm>
      </p:grpSpPr>
      <p:sp>
        <p:nvSpPr>
          <p:cNvPr id="74" name="Google Shape;74;p14"/>
          <p:cNvSpPr txBox="1">
            <a:spLocks noGrp="1"/>
          </p:cNvSpPr>
          <p:nvPr>
            <p:ph type="body" idx="1"/>
          </p:nvPr>
        </p:nvSpPr>
        <p:spPr>
          <a:xfrm>
            <a:off x="127000" y="115888"/>
            <a:ext cx="8948738" cy="4786312"/>
          </a:xfrm>
        </p:spPr>
        <p:txBody>
          <a:bodyPr lIns="90000">
            <a:noAutofit/>
          </a:bodyPr>
          <a:lstStyle/>
          <a:p>
            <a:pPr marL="0" indent="449263" algn="just" eaLnBrk="1" hangingPunct="1">
              <a:lnSpc>
                <a:spcPct val="150000"/>
              </a:lnSpc>
              <a:spcBef>
                <a:spcPct val="0"/>
              </a:spcBef>
              <a:spcAft>
                <a:spcPct val="0"/>
              </a:spcAft>
              <a:buClr>
                <a:srgbClr val="FFFFFF"/>
              </a:buClr>
              <a:buFont typeface="Lato" charset="0"/>
              <a:buNone/>
            </a:pPr>
            <a:r>
              <a:rPr lang="uk-UA" sz="1800" b="1" i="1" smtClean="0">
                <a:solidFill>
                  <a:srgbClr val="F8E71C"/>
                </a:solidFill>
                <a:latin typeface="Arial" charset="0"/>
                <a:cs typeface="Arial" charset="0"/>
              </a:rPr>
              <a:t>Психологічна реабілітація</a:t>
            </a:r>
            <a:r>
              <a:rPr lang="uk-UA" sz="1800" smtClean="0">
                <a:solidFill>
                  <a:srgbClr val="F8E71C"/>
                </a:solidFill>
                <a:latin typeface="Arial" charset="0"/>
                <a:cs typeface="Arial" charset="0"/>
              </a:rPr>
              <a:t> </a:t>
            </a:r>
            <a:r>
              <a:rPr lang="uk-UA" sz="1600" smtClean="0">
                <a:latin typeface="Arial" charset="0"/>
                <a:cs typeface="Arial" charset="0"/>
              </a:rPr>
              <a:t>- це система медико-психологічних, педагогічних, соціальних заходів, спрямованих на відновлення, корекцію або компенсацію порушених психічних функцій, станів, особистісного та соціального статусу людей, що отримали психічну травму . Вона також є невід'ємною складовою частиною загальної реабілітації.</a:t>
            </a:r>
          </a:p>
          <a:p>
            <a:pPr marL="0" indent="449263" algn="just" eaLnBrk="1" hangingPunct="1">
              <a:lnSpc>
                <a:spcPct val="150000"/>
              </a:lnSpc>
              <a:spcBef>
                <a:spcPct val="0"/>
              </a:spcBef>
              <a:spcAft>
                <a:spcPct val="0"/>
              </a:spcAft>
              <a:buClr>
                <a:srgbClr val="FFFFFF"/>
              </a:buClr>
              <a:buFont typeface="Lato" charset="0"/>
              <a:buNone/>
            </a:pPr>
            <a:r>
              <a:rPr lang="uk-UA" sz="1600" smtClean="0">
                <a:latin typeface="Arial" charset="0"/>
                <a:cs typeface="Arial" charset="0"/>
              </a:rPr>
              <a:t>Психологічна реабілітація є найважливішим елементом відновлення психічної рівноваги. Сутність її полягає у здійсненні різних впливів через психіку на військовослужбовця з урахуванням терапії, профілактики, гігієни та педагогіки.</a:t>
            </a:r>
            <a:endParaRPr lang="uk-UA" sz="1500" smtClean="0">
              <a:latin typeface="Arial" charset="0"/>
              <a:cs typeface="Arial" charset="0"/>
            </a:endParaRPr>
          </a:p>
          <a:p>
            <a:pPr marL="0" indent="449263" algn="just" eaLnBrk="1" hangingPunct="1">
              <a:lnSpc>
                <a:spcPct val="150000"/>
              </a:lnSpc>
              <a:spcBef>
                <a:spcPct val="0"/>
              </a:spcBef>
              <a:spcAft>
                <a:spcPct val="0"/>
              </a:spcAft>
              <a:buClr>
                <a:srgbClr val="FFFFFF"/>
              </a:buClr>
              <a:buFont typeface="Lato" charset="0"/>
              <a:buNone/>
            </a:pPr>
            <a:r>
              <a:rPr lang="uk-UA" sz="1600" smtClean="0">
                <a:latin typeface="Arial" charset="0"/>
                <a:cs typeface="Arial" charset="0"/>
              </a:rPr>
              <a:t>За допомогою психологічних впливів стає можливим знизити рівень нервово-психічної напруженості, швидше відновити витрачену нервову енергію і, тим самим, зробити істотний вплив на прискорення процесів відновлення в інших органах і системах організму.</a:t>
            </a:r>
            <a:endParaRPr lang="uk-UA" sz="1500" smtClean="0">
              <a:latin typeface="Arial" charset="0"/>
              <a:cs typeface="Arial" charset="0"/>
            </a:endParaRPr>
          </a:p>
          <a:p>
            <a:pPr marL="0" indent="449263" algn="just" eaLnBrk="1" hangingPunct="1">
              <a:lnSpc>
                <a:spcPct val="150000"/>
              </a:lnSpc>
              <a:spcBef>
                <a:spcPct val="0"/>
              </a:spcBef>
              <a:spcAft>
                <a:spcPct val="0"/>
              </a:spcAft>
              <a:buClr>
                <a:srgbClr val="FFFFFF"/>
              </a:buClr>
              <a:buFont typeface="Lato" charset="0"/>
              <a:buNone/>
            </a:pPr>
            <a:r>
              <a:rPr lang="uk-UA" sz="1600" smtClean="0">
                <a:latin typeface="Arial" charset="0"/>
                <a:cs typeface="Arial" charset="0"/>
              </a:rPr>
              <a:t>Цим відрізняється психологічний вплив від інших засобів реабілітації.</a:t>
            </a:r>
          </a:p>
          <a:p>
            <a:pPr marL="0" indent="449263" eaLnBrk="1" hangingPunct="1">
              <a:lnSpc>
                <a:spcPct val="115000"/>
              </a:lnSpc>
              <a:spcBef>
                <a:spcPct val="0"/>
              </a:spcBef>
              <a:spcAft>
                <a:spcPts val="1200"/>
              </a:spcAft>
              <a:buClr>
                <a:srgbClr val="FFFFFF"/>
              </a:buClr>
              <a:buFont typeface="Lato" charset="0"/>
              <a:buNone/>
            </a:pPr>
            <a:endParaRPr lang="uk-UA" sz="1800" smtClean="0">
              <a:solidFill>
                <a:srgbClr val="FFFFFF"/>
              </a:solidFill>
              <a:latin typeface="Amatic SC" charset="-52"/>
              <a:cs typeface="Arial" charset="0"/>
              <a:sym typeface="Amatic SC" charset="-52"/>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A4C2F4"/>
        </a:solidFill>
        <a:effectLst/>
      </p:bgPr>
    </p:bg>
    <p:spTree>
      <p:nvGrpSpPr>
        <p:cNvPr id="1" name=""/>
        <p:cNvGrpSpPr/>
        <p:nvPr/>
      </p:nvGrpSpPr>
      <p:grpSpPr>
        <a:xfrm>
          <a:off x="0" y="0"/>
          <a:ext cx="0" cy="0"/>
          <a:chOff x="0" y="0"/>
          <a:chExt cx="0" cy="0"/>
        </a:xfrm>
      </p:grpSpPr>
      <p:sp>
        <p:nvSpPr>
          <p:cNvPr id="177" name="Google Shape;177;p32"/>
          <p:cNvSpPr txBox="1">
            <a:spLocks noGrp="1"/>
          </p:cNvSpPr>
          <p:nvPr>
            <p:ph type="body" idx="1"/>
          </p:nvPr>
        </p:nvSpPr>
        <p:spPr>
          <a:xfrm>
            <a:off x="311150" y="230188"/>
            <a:ext cx="8521700" cy="4624387"/>
          </a:xfrm>
        </p:spPr>
        <p:txBody>
          <a:bodyPr>
            <a:noAutofit/>
          </a:bodyPr>
          <a:lstStyle/>
          <a:p>
            <a:pPr marL="0" indent="449263" eaLnBrk="1" hangingPunct="1">
              <a:lnSpc>
                <a:spcPct val="115000"/>
              </a:lnSpc>
              <a:spcBef>
                <a:spcPct val="0"/>
              </a:spcBef>
              <a:spcAft>
                <a:spcPct val="0"/>
              </a:spcAft>
              <a:buClr>
                <a:srgbClr val="FFFFFF"/>
              </a:buClr>
              <a:buFont typeface="Lato" charset="0"/>
              <a:buNone/>
            </a:pPr>
            <a:r>
              <a:rPr lang="uk-UA" sz="1300" smtClean="0">
                <a:latin typeface="Arial" charset="0"/>
                <a:cs typeface="Arial" charset="0"/>
              </a:rPr>
              <a:t>  Враховуючи важливість заходів, спрямованих на збереження і відновлення боєздатності військовослужбовців та військових колективів, командир зобов'язаний врахувати їх при віддачі вказівок по МПО, зорієнтувати посадових осіб і визначити ступінь їх участі у вирішенні таких основних завдань:</a:t>
            </a:r>
          </a:p>
          <a:p>
            <a:pPr marL="0" indent="449263" eaLnBrk="1" hangingPunct="1">
              <a:lnSpc>
                <a:spcPct val="115000"/>
              </a:lnSpc>
              <a:spcBef>
                <a:spcPts val="1200"/>
              </a:spcBef>
              <a:spcAft>
                <a:spcPct val="0"/>
              </a:spcAft>
              <a:buClr>
                <a:srgbClr val="FFFFFF"/>
              </a:buClr>
              <a:buFont typeface="Lato" charset="0"/>
              <a:buNone/>
            </a:pPr>
            <a:endParaRPr lang="uk-UA" sz="1200" smtClean="0">
              <a:latin typeface="Arial" charset="0"/>
              <a:cs typeface="Arial" charset="0"/>
            </a:endParaRPr>
          </a:p>
          <a:p>
            <a:pPr marL="0" indent="449263" eaLnBrk="1" hangingPunct="1">
              <a:lnSpc>
                <a:spcPct val="115000"/>
              </a:lnSpc>
              <a:spcBef>
                <a:spcPts val="1200"/>
              </a:spcBef>
              <a:spcAft>
                <a:spcPct val="0"/>
              </a:spcAft>
              <a:buClr>
                <a:srgbClr val="FFFFFF"/>
              </a:buClr>
              <a:buFont typeface="Lato" charset="0"/>
              <a:buNone/>
            </a:pPr>
            <a:r>
              <a:rPr lang="uk-UA" sz="1300" smtClean="0">
                <a:latin typeface="Arial" charset="0"/>
                <a:cs typeface="Arial" charset="0"/>
              </a:rPr>
              <a:t>  1. Зняття у військовослужбовців психічної напруженості і втоми.</a:t>
            </a:r>
          </a:p>
          <a:p>
            <a:pPr marL="0" indent="449263" eaLnBrk="1" hangingPunct="1">
              <a:lnSpc>
                <a:spcPct val="115000"/>
              </a:lnSpc>
              <a:spcBef>
                <a:spcPts val="1200"/>
              </a:spcBef>
              <a:spcAft>
                <a:spcPct val="0"/>
              </a:spcAft>
              <a:buClr>
                <a:srgbClr val="FFFFFF"/>
              </a:buClr>
              <a:buFont typeface="Lato" charset="0"/>
              <a:buNone/>
            </a:pPr>
            <a:endParaRPr lang="uk-UA" sz="1200" smtClean="0">
              <a:latin typeface="Arial" charset="0"/>
              <a:cs typeface="Arial" charset="0"/>
            </a:endParaRPr>
          </a:p>
          <a:p>
            <a:pPr marL="0" indent="449263" eaLnBrk="1" hangingPunct="1">
              <a:lnSpc>
                <a:spcPct val="115000"/>
              </a:lnSpc>
              <a:spcBef>
                <a:spcPts val="1200"/>
              </a:spcBef>
              <a:spcAft>
                <a:spcPct val="0"/>
              </a:spcAft>
              <a:buClr>
                <a:srgbClr val="FFFFFF"/>
              </a:buClr>
              <a:buFont typeface="Lato" charset="0"/>
              <a:buNone/>
            </a:pPr>
            <a:r>
              <a:rPr lang="uk-UA" sz="1300" smtClean="0">
                <a:latin typeface="Arial" charset="0"/>
                <a:cs typeface="Arial" charset="0"/>
              </a:rPr>
              <a:t>  2. Швидке повернення в стрій людей, що не потребують за характером психічних розладів госпіталізації.</a:t>
            </a:r>
          </a:p>
          <a:p>
            <a:pPr marL="0" indent="449263" eaLnBrk="1" hangingPunct="1">
              <a:lnSpc>
                <a:spcPct val="115000"/>
              </a:lnSpc>
              <a:spcBef>
                <a:spcPts val="1200"/>
              </a:spcBef>
              <a:spcAft>
                <a:spcPct val="0"/>
              </a:spcAft>
              <a:buClr>
                <a:srgbClr val="FFFFFF"/>
              </a:buClr>
              <a:buFont typeface="Lato" charset="0"/>
              <a:buNone/>
            </a:pPr>
            <a:endParaRPr lang="uk-UA" sz="1200" smtClean="0">
              <a:latin typeface="Arial" charset="0"/>
              <a:cs typeface="Arial" charset="0"/>
            </a:endParaRPr>
          </a:p>
          <a:p>
            <a:pPr marL="0" indent="449263" eaLnBrk="1" hangingPunct="1">
              <a:lnSpc>
                <a:spcPct val="115000"/>
              </a:lnSpc>
              <a:spcBef>
                <a:spcPts val="1200"/>
              </a:spcBef>
              <a:spcAft>
                <a:spcPct val="0"/>
              </a:spcAft>
              <a:buClr>
                <a:srgbClr val="FFFFFF"/>
              </a:buClr>
              <a:buFont typeface="Lato" charset="0"/>
              <a:buNone/>
            </a:pPr>
            <a:r>
              <a:rPr lang="uk-UA" sz="1300" smtClean="0">
                <a:latin typeface="Arial" charset="0"/>
                <a:cs typeface="Arial" charset="0"/>
              </a:rPr>
              <a:t>  3. Евакуація воїнів, які отримали бойові психічні травми для надання медичної допомоги та проведення реабілітації.</a:t>
            </a:r>
          </a:p>
          <a:p>
            <a:pPr marL="0" indent="449263" eaLnBrk="1" hangingPunct="1">
              <a:lnSpc>
                <a:spcPct val="115000"/>
              </a:lnSpc>
              <a:spcBef>
                <a:spcPts val="1200"/>
              </a:spcBef>
              <a:spcAft>
                <a:spcPct val="0"/>
              </a:spcAft>
              <a:buClr>
                <a:srgbClr val="FFFFFF"/>
              </a:buClr>
              <a:buFont typeface="Lato" charset="0"/>
              <a:buNone/>
            </a:pPr>
            <a:endParaRPr lang="uk-UA" sz="1200" smtClean="0">
              <a:latin typeface="Arial" charset="0"/>
              <a:cs typeface="Arial" charset="0"/>
            </a:endParaRPr>
          </a:p>
          <a:p>
            <a:pPr marL="0" indent="449263" eaLnBrk="1" hangingPunct="1">
              <a:lnSpc>
                <a:spcPct val="115000"/>
              </a:lnSpc>
              <a:spcBef>
                <a:spcPts val="1200"/>
              </a:spcBef>
              <a:spcAft>
                <a:spcPts val="1200"/>
              </a:spcAft>
              <a:buClr>
                <a:srgbClr val="FFFFFF"/>
              </a:buClr>
              <a:buFont typeface="Lato" charset="0"/>
              <a:buNone/>
            </a:pPr>
            <a:r>
              <a:rPr lang="uk-UA" sz="1300" smtClean="0">
                <a:latin typeface="Arial" charset="0"/>
                <a:cs typeface="Arial" charset="0"/>
              </a:rPr>
              <a:t>  4. Відновлення боєздатності і стійкості деморалізованих і дезорганізованих військових підрозділів.</a:t>
            </a:r>
            <a:endParaRPr lang="uk-UA" sz="1900" smtClean="0">
              <a:solidFill>
                <a:srgbClr val="FFFFFF"/>
              </a:solidFill>
              <a:latin typeface="Lato" charset="0"/>
              <a:cs typeface="Arial" charset="0"/>
              <a:sym typeface="Lato"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pic>
        <p:nvPicPr>
          <p:cNvPr id="182" name="Google Shape;182;p33" descr="З 2014 року психологічна служба НГУ активно вивчає досвід країн-членів НАТО, FIEP, Держави Ізраїль. За сприянням Офісу Україна – НАТО, Посольств США, Франції, Польщі та Латвії в Україні гвардійські спеціалісти взяли участь в понад 50 навчальних проєктах щодо впровадження сучасних протоколів, стандартів, інструментарію у програми психологічної реабілітації комбатантів.&#10;&#10;Психологи НГУ вивчають досвід колег за кордоном, безпосередньо у реабілітаційних та навчальних центрах. Ряд психологів пройшли підготовку під керівництвом колег Міністерства оборони США за постізоляційними заходами в системі реінтеграції осіб, звільнених з полону.">
            <a:hlinkClick r:id="rId4"/>
          </p:cNvPr>
          <p:cNvPicPr preferRelativeResize="0">
            <a:picLocks noChangeAspect="1" noChangeArrowheads="1"/>
          </p:cNvPicPr>
          <p:nvPr/>
        </p:nvPicPr>
        <p:blipFill>
          <a:blip r:embed="rId5"/>
          <a:srcRect/>
          <a:stretch>
            <a:fillRect/>
          </a:stretch>
        </p:blipFill>
        <p:spPr bwMode="auto">
          <a:xfrm>
            <a:off x="1257300" y="120650"/>
            <a:ext cx="6527800" cy="48942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2"/>
                                        </p:tgtEl>
                                        <p:attrNameLst>
                                          <p:attrName>style.visibility</p:attrName>
                                        </p:attrNameLst>
                                      </p:cBhvr>
                                      <p:to>
                                        <p:strVal val="visible"/>
                                      </p:to>
                                    </p:set>
                                    <p:animEffect transition="in" filter="fade">
                                      <p:cBhvr>
                                        <p:cTn id="7" dur="1000"/>
                                        <p:tgtEl>
                                          <p:spTgt spid="1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87" name="Google Shape;187;p34"/>
          <p:cNvSpPr txBox="1">
            <a:spLocks noGrp="1"/>
          </p:cNvSpPr>
          <p:nvPr>
            <p:ph type="title"/>
          </p:nvPr>
        </p:nvSpPr>
        <p:spPr>
          <a:xfrm>
            <a:off x="311150" y="373063"/>
            <a:ext cx="8521700" cy="644525"/>
          </a:xfrm>
          <a:effectLst>
            <a:outerShdw blurRad="100013" dist="104775" algn="bl" rotWithShape="0">
              <a:srgbClr val="6D9EEB"/>
            </a:outerShdw>
          </a:effectLst>
        </p:spPr>
        <p:txBody>
          <a:bodyPr/>
          <a:lstStyle/>
          <a:p>
            <a:pPr algn="ctr" eaLnBrk="1" hangingPunct="1">
              <a:spcBef>
                <a:spcPct val="0"/>
              </a:spcBef>
              <a:spcAft>
                <a:spcPct val="0"/>
              </a:spcAft>
              <a:buClr>
                <a:srgbClr val="FFFFFF"/>
              </a:buClr>
              <a:buFont typeface="Playfair Display" charset="-52"/>
              <a:buNone/>
            </a:pPr>
            <a:r>
              <a:rPr lang="uk-UA" sz="2900" b="1" smtClean="0">
                <a:solidFill>
                  <a:srgbClr val="F8E71C"/>
                </a:solidFill>
                <a:latin typeface="Playfair Display" charset="-52"/>
                <a:cs typeface="Arial" charset="0"/>
                <a:sym typeface="Playfair Display" charset="-52"/>
              </a:rPr>
              <a:t>Дякую за Увагу</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A4C2F4"/>
        </a:solidFill>
        <a:effectLst/>
      </p:bgPr>
    </p:bg>
    <p:spTree>
      <p:nvGrpSpPr>
        <p:cNvPr id="1" name=""/>
        <p:cNvGrpSpPr/>
        <p:nvPr/>
      </p:nvGrpSpPr>
      <p:grpSpPr>
        <a:xfrm>
          <a:off x="0" y="0"/>
          <a:ext cx="0" cy="0"/>
          <a:chOff x="0" y="0"/>
          <a:chExt cx="0" cy="0"/>
        </a:xfrm>
      </p:grpSpPr>
      <p:sp>
        <p:nvSpPr>
          <p:cNvPr id="79" name="Google Shape;79;p15"/>
          <p:cNvSpPr txBox="1">
            <a:spLocks noGrp="1"/>
          </p:cNvSpPr>
          <p:nvPr>
            <p:ph type="title"/>
          </p:nvPr>
        </p:nvSpPr>
        <p:spPr>
          <a:xfrm>
            <a:off x="311150" y="373063"/>
            <a:ext cx="8521700" cy="644525"/>
          </a:xfrm>
        </p:spPr>
        <p:txBody>
          <a:bodyPr/>
          <a:lstStyle/>
          <a:p>
            <a:pPr algn="ctr" eaLnBrk="1" hangingPunct="1">
              <a:spcBef>
                <a:spcPct val="0"/>
              </a:spcBef>
              <a:spcAft>
                <a:spcPct val="0"/>
              </a:spcAft>
              <a:buClr>
                <a:srgbClr val="FFFFFF"/>
              </a:buClr>
              <a:buFont typeface="Playfair Display" charset="-52"/>
              <a:buNone/>
            </a:pPr>
            <a:r>
              <a:rPr lang="uk-UA" sz="2200" b="1" smtClean="0">
                <a:solidFill>
                  <a:srgbClr val="F8E71C"/>
                </a:solidFill>
                <a:latin typeface="Arial" charset="0"/>
                <a:cs typeface="Arial" charset="0"/>
              </a:rPr>
              <a:t>Основними цілями психологічної реабілітації є:</a:t>
            </a:r>
            <a:endParaRPr lang="uk-UA" sz="4200" b="1" smtClean="0">
              <a:solidFill>
                <a:srgbClr val="F8E71C"/>
              </a:solidFill>
              <a:latin typeface="Arial" charset="0"/>
              <a:cs typeface="Arial" charset="0"/>
            </a:endParaRPr>
          </a:p>
        </p:txBody>
      </p:sp>
      <p:sp>
        <p:nvSpPr>
          <p:cNvPr id="80" name="Google Shape;80;p15"/>
          <p:cNvSpPr txBox="1">
            <a:spLocks noGrp="1"/>
          </p:cNvSpPr>
          <p:nvPr>
            <p:ph type="body" idx="1"/>
          </p:nvPr>
        </p:nvSpPr>
        <p:spPr>
          <a:xfrm>
            <a:off x="311150" y="1176338"/>
            <a:ext cx="8521700" cy="3332162"/>
          </a:xfrm>
        </p:spPr>
        <p:txBody>
          <a:bodyPr/>
          <a:lstStyle/>
          <a:p>
            <a:pPr indent="-374650" algn="just" eaLnBrk="1" hangingPunct="1">
              <a:lnSpc>
                <a:spcPct val="110000"/>
              </a:lnSpc>
              <a:spcBef>
                <a:spcPct val="0"/>
              </a:spcBef>
              <a:spcAft>
                <a:spcPct val="0"/>
              </a:spcAft>
              <a:buSzPts val="2300"/>
              <a:buFont typeface="Arial" charset="0"/>
              <a:buChar char="❏"/>
            </a:pPr>
            <a:r>
              <a:rPr lang="uk-UA" sz="2300" smtClean="0">
                <a:latin typeface="Arial" charset="0"/>
                <a:cs typeface="Arial" charset="0"/>
              </a:rPr>
              <a:t>відновлення бойової і трудової здібності;</a:t>
            </a:r>
          </a:p>
          <a:p>
            <a:pPr indent="-374650" algn="just" eaLnBrk="1" hangingPunct="1">
              <a:lnSpc>
                <a:spcPct val="110000"/>
              </a:lnSpc>
              <a:spcBef>
                <a:spcPct val="0"/>
              </a:spcBef>
              <a:spcAft>
                <a:spcPct val="0"/>
              </a:spcAft>
              <a:buSzPts val="2300"/>
              <a:buFont typeface="Arial" charset="0"/>
              <a:buChar char="❏"/>
            </a:pPr>
            <a:r>
              <a:rPr lang="uk-UA" sz="2300" smtClean="0">
                <a:latin typeface="Arial" charset="0"/>
                <a:cs typeface="Arial" charset="0"/>
              </a:rPr>
              <a:t>попередження інвалідності;</a:t>
            </a:r>
          </a:p>
          <a:p>
            <a:pPr indent="-374650" algn="just" eaLnBrk="1" hangingPunct="1">
              <a:lnSpc>
                <a:spcPct val="110000"/>
              </a:lnSpc>
              <a:spcBef>
                <a:spcPct val="0"/>
              </a:spcBef>
              <a:spcAft>
                <a:spcPct val="0"/>
              </a:spcAft>
              <a:buSzPts val="2300"/>
              <a:buFont typeface="Arial" charset="0"/>
              <a:buChar char="❏"/>
            </a:pPr>
            <a:r>
              <a:rPr lang="uk-UA" sz="2300" smtClean="0">
                <a:latin typeface="Arial" charset="0"/>
                <a:cs typeface="Arial" charset="0"/>
              </a:rPr>
              <a:t>соціальна адаптація людей.</a:t>
            </a:r>
          </a:p>
          <a:p>
            <a:pPr indent="-374650" algn="just" eaLnBrk="1" hangingPunct="1">
              <a:lnSpc>
                <a:spcPct val="110000"/>
              </a:lnSpc>
              <a:spcBef>
                <a:spcPts val="1200"/>
              </a:spcBef>
              <a:spcAft>
                <a:spcPct val="0"/>
              </a:spcAft>
              <a:buClr>
                <a:srgbClr val="FFFFFF"/>
              </a:buClr>
              <a:buFont typeface="Lato" charset="0"/>
              <a:buNone/>
            </a:pPr>
            <a:endParaRPr lang="uk-UA" sz="2500" smtClean="0">
              <a:latin typeface="Arial" charset="0"/>
              <a:cs typeface="Arial" charset="0"/>
            </a:endParaRPr>
          </a:p>
          <a:p>
            <a:pPr indent="-374650" eaLnBrk="1" hangingPunct="1">
              <a:lnSpc>
                <a:spcPct val="75000"/>
              </a:lnSpc>
              <a:spcBef>
                <a:spcPts val="1200"/>
              </a:spcBef>
              <a:spcAft>
                <a:spcPts val="1200"/>
              </a:spcAft>
              <a:buClr>
                <a:srgbClr val="FFFFFF"/>
              </a:buClr>
              <a:buFont typeface="Lato" charset="0"/>
              <a:buNone/>
            </a:pPr>
            <a:r>
              <a:rPr lang="uk-UA" sz="1700" smtClean="0">
                <a:latin typeface="Arial" charset="0"/>
                <a:cs typeface="Arial" charset="0"/>
              </a:rPr>
              <a:t>З'ясування цілей психологічної реабілітації дозволяє визначити її завдання, зміст, структуру, залучені сили і засоби, а також обов'язки органів управління та посадових осіб з організації, здійснення та управління процесом відновлення психічної рівноваги військовослужбовців в умовах екстремального становища бою.</a:t>
            </a:r>
            <a:endParaRPr lang="uk-UA" sz="2300" smtClean="0">
              <a:solidFill>
                <a:srgbClr val="FFFFFF"/>
              </a:solidFill>
              <a:latin typeface="Lato" charset="0"/>
              <a:cs typeface="Arial" charset="0"/>
              <a:sym typeface="Lato"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80">
                                            <p:txEl>
                                              <p:pRg st="0" end="0"/>
                                            </p:txEl>
                                          </p:spTgt>
                                        </p:tgtEl>
                                        <p:attrNameLst>
                                          <p:attrName>style.visibility</p:attrName>
                                        </p:attrNameLst>
                                      </p:cBhvr>
                                      <p:to>
                                        <p:strVal val="visible"/>
                                      </p:to>
                                    </p:set>
                                    <p:anim calcmode="lin" valueType="num">
                                      <p:cBhvr additive="base">
                                        <p:cTn id="7" dur="2800"/>
                                        <p:tgtEl>
                                          <p:spTgt spid="80">
                                            <p:txEl>
                                              <p:pRg st="0" end="0"/>
                                            </p:txEl>
                                          </p:spTgt>
                                        </p:tgtEl>
                                        <p:attrNameLst>
                                          <p:attrName>ppt_x</p:attrName>
                                        </p:attrNameLst>
                                      </p:cBhvr>
                                      <p:tavLst>
                                        <p:tav tm="0">
                                          <p:val>
                                            <p:strVal val="#ppt_x+1"/>
                                          </p:val>
                                        </p:tav>
                                        <p:tav tm="100000">
                                          <p:val>
                                            <p:strVal val="#ppt_x"/>
                                          </p:val>
                                        </p:tav>
                                      </p:tavLst>
                                    </p:anim>
                                  </p:childTnLst>
                                </p:cTn>
                              </p:par>
                            </p:childTnLst>
                          </p:cTn>
                        </p:par>
                        <p:par>
                          <p:cTn id="8" fill="hold">
                            <p:stCondLst>
                              <p:cond delay="2800"/>
                            </p:stCondLst>
                            <p:childTnLst>
                              <p:par>
                                <p:cTn id="9" presetID="2" presetClass="entr" presetSubtype="2" fill="hold" nodeType="afterEffect">
                                  <p:stCondLst>
                                    <p:cond delay="0"/>
                                  </p:stCondLst>
                                  <p:childTnLst>
                                    <p:set>
                                      <p:cBhvr>
                                        <p:cTn id="10" dur="1" fill="hold">
                                          <p:stCondLst>
                                            <p:cond delay="0"/>
                                          </p:stCondLst>
                                        </p:cTn>
                                        <p:tgtEl>
                                          <p:spTgt spid="80">
                                            <p:txEl>
                                              <p:pRg st="1" end="1"/>
                                            </p:txEl>
                                          </p:spTgt>
                                        </p:tgtEl>
                                        <p:attrNameLst>
                                          <p:attrName>style.visibility</p:attrName>
                                        </p:attrNameLst>
                                      </p:cBhvr>
                                      <p:to>
                                        <p:strVal val="visible"/>
                                      </p:to>
                                    </p:set>
                                    <p:anim calcmode="lin" valueType="num">
                                      <p:cBhvr additive="base">
                                        <p:cTn id="11" dur="2800"/>
                                        <p:tgtEl>
                                          <p:spTgt spid="80">
                                            <p:txEl>
                                              <p:pRg st="1" end="1"/>
                                            </p:txEl>
                                          </p:spTgt>
                                        </p:tgtEl>
                                        <p:attrNameLst>
                                          <p:attrName>ppt_x</p:attrName>
                                        </p:attrNameLst>
                                      </p:cBhvr>
                                      <p:tavLst>
                                        <p:tav tm="0">
                                          <p:val>
                                            <p:strVal val="#ppt_x+1"/>
                                          </p:val>
                                        </p:tav>
                                        <p:tav tm="100000">
                                          <p:val>
                                            <p:strVal val="#ppt_x"/>
                                          </p:val>
                                        </p:tav>
                                      </p:tavLst>
                                    </p:anim>
                                  </p:childTnLst>
                                </p:cTn>
                              </p:par>
                            </p:childTnLst>
                          </p:cTn>
                        </p:par>
                        <p:par>
                          <p:cTn id="12" fill="hold">
                            <p:stCondLst>
                              <p:cond delay="5600"/>
                            </p:stCondLst>
                            <p:childTnLst>
                              <p:par>
                                <p:cTn id="13" presetID="2" presetClass="entr" presetSubtype="2" fill="hold" nodeType="afterEffect">
                                  <p:stCondLst>
                                    <p:cond delay="0"/>
                                  </p:stCondLst>
                                  <p:childTnLst>
                                    <p:set>
                                      <p:cBhvr>
                                        <p:cTn id="14" dur="1" fill="hold">
                                          <p:stCondLst>
                                            <p:cond delay="0"/>
                                          </p:stCondLst>
                                        </p:cTn>
                                        <p:tgtEl>
                                          <p:spTgt spid="80">
                                            <p:txEl>
                                              <p:pRg st="2" end="2"/>
                                            </p:txEl>
                                          </p:spTgt>
                                        </p:tgtEl>
                                        <p:attrNameLst>
                                          <p:attrName>style.visibility</p:attrName>
                                        </p:attrNameLst>
                                      </p:cBhvr>
                                      <p:to>
                                        <p:strVal val="visible"/>
                                      </p:to>
                                    </p:set>
                                    <p:anim calcmode="lin" valueType="num">
                                      <p:cBhvr additive="base">
                                        <p:cTn id="15" dur="2800"/>
                                        <p:tgtEl>
                                          <p:spTgt spid="80">
                                            <p:txEl>
                                              <p:pRg st="2" end="2"/>
                                            </p:txEl>
                                          </p:spTgt>
                                        </p:tgtEl>
                                        <p:attrNameLst>
                                          <p:attrName>ppt_x</p:attrName>
                                        </p:attrNameLst>
                                      </p:cBhvr>
                                      <p:tavLst>
                                        <p:tav tm="0">
                                          <p:val>
                                            <p:strVal val="#ppt_x+1"/>
                                          </p:val>
                                        </p:tav>
                                        <p:tav tm="100000">
                                          <p:val>
                                            <p:strVal val="#ppt_x"/>
                                          </p:val>
                                        </p:tav>
                                      </p:tavLst>
                                    </p:anim>
                                  </p:childTnLst>
                                </p:cTn>
                              </p:par>
                            </p:childTnLst>
                          </p:cTn>
                        </p:par>
                        <p:par>
                          <p:cTn id="16" fill="hold">
                            <p:stCondLst>
                              <p:cond delay="8400"/>
                            </p:stCondLst>
                            <p:childTnLst>
                              <p:par>
                                <p:cTn id="17" presetID="2" presetClass="entr" presetSubtype="2" fill="hold" nodeType="afterEffect">
                                  <p:stCondLst>
                                    <p:cond delay="0"/>
                                  </p:stCondLst>
                                  <p:childTnLst>
                                    <p:set>
                                      <p:cBhvr>
                                        <p:cTn id="18" dur="1" fill="hold">
                                          <p:stCondLst>
                                            <p:cond delay="0"/>
                                          </p:stCondLst>
                                        </p:cTn>
                                        <p:tgtEl>
                                          <p:spTgt spid="80">
                                            <p:txEl>
                                              <p:pRg st="3" end="3"/>
                                            </p:txEl>
                                          </p:spTgt>
                                        </p:tgtEl>
                                        <p:attrNameLst>
                                          <p:attrName>style.visibility</p:attrName>
                                        </p:attrNameLst>
                                      </p:cBhvr>
                                      <p:to>
                                        <p:strVal val="visible"/>
                                      </p:to>
                                    </p:set>
                                    <p:anim calcmode="lin" valueType="num">
                                      <p:cBhvr additive="base">
                                        <p:cTn id="19" dur="2800"/>
                                        <p:tgtEl>
                                          <p:spTgt spid="80">
                                            <p:txEl>
                                              <p:pRg st="3" end="3"/>
                                            </p:txEl>
                                          </p:spTgt>
                                        </p:tgtEl>
                                        <p:attrNameLst>
                                          <p:attrName>ppt_x</p:attrName>
                                        </p:attrNameLst>
                                      </p:cBhvr>
                                      <p:tavLst>
                                        <p:tav tm="0">
                                          <p:val>
                                            <p:strVal val="#ppt_x+1"/>
                                          </p:val>
                                        </p:tav>
                                        <p:tav tm="100000">
                                          <p:val>
                                            <p:strVal val="#ppt_x"/>
                                          </p:val>
                                        </p:tav>
                                      </p:tavLst>
                                    </p:anim>
                                  </p:childTnLst>
                                </p:cTn>
                              </p:par>
                            </p:childTnLst>
                          </p:cTn>
                        </p:par>
                        <p:par>
                          <p:cTn id="20" fill="hold">
                            <p:stCondLst>
                              <p:cond delay="11200"/>
                            </p:stCondLst>
                            <p:childTnLst>
                              <p:par>
                                <p:cTn id="21" presetID="2" presetClass="entr" presetSubtype="2" fill="hold" nodeType="afterEffect">
                                  <p:stCondLst>
                                    <p:cond delay="0"/>
                                  </p:stCondLst>
                                  <p:childTnLst>
                                    <p:set>
                                      <p:cBhvr>
                                        <p:cTn id="22" dur="1" fill="hold">
                                          <p:stCondLst>
                                            <p:cond delay="0"/>
                                          </p:stCondLst>
                                        </p:cTn>
                                        <p:tgtEl>
                                          <p:spTgt spid="80">
                                            <p:txEl>
                                              <p:pRg st="4" end="4"/>
                                            </p:txEl>
                                          </p:spTgt>
                                        </p:tgtEl>
                                        <p:attrNameLst>
                                          <p:attrName>style.visibility</p:attrName>
                                        </p:attrNameLst>
                                      </p:cBhvr>
                                      <p:to>
                                        <p:strVal val="visible"/>
                                      </p:to>
                                    </p:set>
                                    <p:anim calcmode="lin" valueType="num">
                                      <p:cBhvr additive="base">
                                        <p:cTn id="23" dur="2800"/>
                                        <p:tgtEl>
                                          <p:spTgt spid="80">
                                            <p:txEl>
                                              <p:pRg st="4" end="4"/>
                                            </p:txEl>
                                          </p:spTgt>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A4C2F4"/>
        </a:solidFill>
        <a:effectLst/>
      </p:bgPr>
    </p:bg>
    <p:spTree>
      <p:nvGrpSpPr>
        <p:cNvPr id="1" name=""/>
        <p:cNvGrpSpPr/>
        <p:nvPr/>
      </p:nvGrpSpPr>
      <p:grpSpPr>
        <a:xfrm>
          <a:off x="0" y="0"/>
          <a:ext cx="0" cy="0"/>
          <a:chOff x="0" y="0"/>
          <a:chExt cx="0" cy="0"/>
        </a:xfrm>
      </p:grpSpPr>
      <p:sp>
        <p:nvSpPr>
          <p:cNvPr id="85" name="Google Shape;85;p16"/>
          <p:cNvSpPr txBox="1">
            <a:spLocks noGrp="1"/>
          </p:cNvSpPr>
          <p:nvPr>
            <p:ph type="title"/>
          </p:nvPr>
        </p:nvSpPr>
        <p:spPr>
          <a:xfrm>
            <a:off x="311150" y="69850"/>
            <a:ext cx="8521700" cy="541338"/>
          </a:xfrm>
        </p:spPr>
        <p:txBody>
          <a:bodyPr/>
          <a:lstStyle/>
          <a:p>
            <a:pPr algn="ctr" eaLnBrk="1" hangingPunct="1">
              <a:spcBef>
                <a:spcPct val="0"/>
              </a:spcBef>
              <a:spcAft>
                <a:spcPct val="0"/>
              </a:spcAft>
              <a:buClr>
                <a:srgbClr val="FFFFFF"/>
              </a:buClr>
              <a:buFont typeface="Playfair Display" charset="-52"/>
              <a:buNone/>
            </a:pPr>
            <a:r>
              <a:rPr lang="uk-UA" sz="2000" b="1" smtClean="0">
                <a:solidFill>
                  <a:srgbClr val="F8E71C"/>
                </a:solidFill>
                <a:latin typeface="Arial" charset="0"/>
                <a:cs typeface="Arial" charset="0"/>
              </a:rPr>
              <a:t>До числа основних завдань психологічної реабілітації належать:</a:t>
            </a:r>
            <a:endParaRPr lang="uk-UA" sz="4000" b="1" smtClean="0">
              <a:solidFill>
                <a:srgbClr val="F8E71C"/>
              </a:solidFill>
              <a:latin typeface="Playfair Display" charset="-52"/>
              <a:cs typeface="Arial" charset="0"/>
              <a:sym typeface="Playfair Display" charset="-52"/>
            </a:endParaRPr>
          </a:p>
        </p:txBody>
      </p:sp>
      <p:sp>
        <p:nvSpPr>
          <p:cNvPr id="86" name="Google Shape;86;p16"/>
          <p:cNvSpPr txBox="1">
            <a:spLocks noGrp="1"/>
          </p:cNvSpPr>
          <p:nvPr>
            <p:ph type="body" idx="1"/>
          </p:nvPr>
        </p:nvSpPr>
        <p:spPr>
          <a:xfrm>
            <a:off x="311150" y="611188"/>
            <a:ext cx="8521700" cy="4429125"/>
          </a:xfrm>
        </p:spPr>
        <p:txBody>
          <a:bodyPr>
            <a:noAutofit/>
          </a:bodyPr>
          <a:lstStyle/>
          <a:p>
            <a:pPr marL="0" indent="449263" algn="just" eaLnBrk="1" hangingPunct="1">
              <a:lnSpc>
                <a:spcPct val="130000"/>
              </a:lnSpc>
              <a:spcBef>
                <a:spcPct val="0"/>
              </a:spcBef>
              <a:spcAft>
                <a:spcPct val="0"/>
              </a:spcAft>
              <a:buClr>
                <a:srgbClr val="FFFFFF"/>
              </a:buClr>
              <a:buSzPts val="300"/>
              <a:buFont typeface="Lato" charset="0"/>
              <a:buNone/>
            </a:pPr>
            <a:r>
              <a:rPr lang="uk-UA" sz="1100" smtClean="0">
                <a:latin typeface="Arial" charset="0"/>
                <a:cs typeface="Arial" charset="0"/>
              </a:rPr>
              <a:t>1. Встановлення характеру і ступеня важкості нервово-психологічних розладів, визначення індивідуально-особистісних особливостей реагування військовослужбовцям на отриману психічну травму і вироблення реабілітаційних заходів;</a:t>
            </a:r>
          </a:p>
          <a:p>
            <a:pPr marL="0" indent="449263" algn="just" eaLnBrk="1" hangingPunct="1">
              <a:lnSpc>
                <a:spcPct val="130000"/>
              </a:lnSpc>
              <a:spcBef>
                <a:spcPct val="0"/>
              </a:spcBef>
              <a:spcAft>
                <a:spcPct val="0"/>
              </a:spcAft>
              <a:buClr>
                <a:srgbClr val="FFFFFF"/>
              </a:buClr>
              <a:buSzPts val="300"/>
              <a:buFont typeface="Lato" charset="0"/>
              <a:buNone/>
            </a:pPr>
            <a:r>
              <a:rPr lang="uk-UA" sz="1100" smtClean="0">
                <a:latin typeface="Arial" charset="0"/>
                <a:cs typeface="Arial" charset="0"/>
              </a:rPr>
              <a:t>2. Зняття психоемоційного напруження, дратівливості і страху за допомогою застосування комплексних впливів (психотерапевтичних, медичних, біологічних, соціотерапевтичних і педагогічних (виховних);</a:t>
            </a:r>
          </a:p>
          <a:p>
            <a:pPr marL="0" indent="449263" algn="just" eaLnBrk="1" hangingPunct="1">
              <a:lnSpc>
                <a:spcPct val="130000"/>
              </a:lnSpc>
              <a:spcBef>
                <a:spcPct val="0"/>
              </a:spcBef>
              <a:spcAft>
                <a:spcPct val="0"/>
              </a:spcAft>
              <a:buClr>
                <a:srgbClr val="FFFFFF"/>
              </a:buClr>
              <a:buSzPts val="300"/>
              <a:buFont typeface="Lato" charset="0"/>
              <a:buNone/>
            </a:pPr>
            <a:r>
              <a:rPr lang="uk-UA" sz="1100" smtClean="0">
                <a:latin typeface="Arial" charset="0"/>
                <a:cs typeface="Arial" charset="0"/>
              </a:rPr>
              <a:t>3. Регуляція порушених функцій організму, корекція психофізіологічного стану методами психофармакологічних, психотерапевтичних та фізичних впливів;</a:t>
            </a:r>
          </a:p>
          <a:p>
            <a:pPr marL="0" indent="449263" algn="just" eaLnBrk="1" hangingPunct="1">
              <a:lnSpc>
                <a:spcPct val="130000"/>
              </a:lnSpc>
              <a:spcBef>
                <a:spcPct val="0"/>
              </a:spcBef>
              <a:spcAft>
                <a:spcPct val="0"/>
              </a:spcAft>
              <a:buClr>
                <a:srgbClr val="FFFFFF"/>
              </a:buClr>
              <a:buSzPts val="300"/>
              <a:buFont typeface="Lato" charset="0"/>
              <a:buNone/>
            </a:pPr>
            <a:r>
              <a:rPr lang="uk-UA" sz="1100" smtClean="0">
                <a:latin typeface="Arial" charset="0"/>
                <a:cs typeface="Arial" charset="0"/>
              </a:rPr>
              <a:t>4. Формування оптимальної психологічної реакції на наслідки психічної травми, мобілізація особистості на подолання виниклих станів, виховання у військовослужбовців необхідних вольових якостей;</a:t>
            </a:r>
          </a:p>
          <a:p>
            <a:pPr marL="0" indent="449263" algn="just" eaLnBrk="1" hangingPunct="1">
              <a:lnSpc>
                <a:spcPct val="130000"/>
              </a:lnSpc>
              <a:spcBef>
                <a:spcPct val="0"/>
              </a:spcBef>
              <a:spcAft>
                <a:spcPct val="0"/>
              </a:spcAft>
              <a:buClr>
                <a:srgbClr val="FFFFFF"/>
              </a:buClr>
              <a:buSzPts val="300"/>
              <a:buFont typeface="Lato" charset="0"/>
              <a:buNone/>
            </a:pPr>
            <a:r>
              <a:rPr lang="uk-UA" sz="1100" smtClean="0">
                <a:latin typeface="Arial" charset="0"/>
                <a:cs typeface="Arial" charset="0"/>
              </a:rPr>
              <a:t>5. Формування в особового складу чітких уявлень про фактори ризику і усвідомленого ставлення до заходів щодо їх усунення;</a:t>
            </a:r>
          </a:p>
          <a:p>
            <a:pPr marL="0" indent="449263" algn="just" eaLnBrk="1" hangingPunct="1">
              <a:lnSpc>
                <a:spcPct val="130000"/>
              </a:lnSpc>
              <a:spcBef>
                <a:spcPct val="0"/>
              </a:spcBef>
              <a:spcAft>
                <a:spcPct val="0"/>
              </a:spcAft>
              <a:buClr>
                <a:srgbClr val="FFFFFF"/>
              </a:buClr>
              <a:buSzPts val="300"/>
              <a:buFont typeface="Lato" charset="0"/>
              <a:buNone/>
            </a:pPr>
            <a:r>
              <a:rPr lang="uk-UA" sz="1100" smtClean="0">
                <a:latin typeface="Arial" charset="0"/>
                <a:cs typeface="Arial" charset="0"/>
              </a:rPr>
              <a:t>6. Оптимальний дозвіл психотравмуючої ситуації, відновлення соціального статусу, адаптація людини до умов зовнішнього середовища за допомогою стимулювання соціальної активності військовослужбовця, а також різними організаційно-педагогічними методами;</a:t>
            </a:r>
          </a:p>
          <a:p>
            <a:pPr marL="0" indent="449263" algn="just" eaLnBrk="1" hangingPunct="1">
              <a:lnSpc>
                <a:spcPct val="130000"/>
              </a:lnSpc>
              <a:spcBef>
                <a:spcPct val="0"/>
              </a:spcBef>
              <a:spcAft>
                <a:spcPct val="0"/>
              </a:spcAft>
              <a:buClr>
                <a:srgbClr val="FFFFFF"/>
              </a:buClr>
              <a:buSzPts val="300"/>
              <a:buFont typeface="Lato" charset="0"/>
              <a:buNone/>
            </a:pPr>
            <a:r>
              <a:rPr lang="uk-UA" sz="1100" smtClean="0">
                <a:latin typeface="Arial" charset="0"/>
                <a:cs typeface="Arial" charset="0"/>
              </a:rPr>
              <a:t>7. Оцінка фізичної, сенсорної та розумової працездатності; проведення професійно-психологічної реабілітації, а при втраті професійної придатності - професійної переорієнтації; орієнтування на продовження активної службової діяльності та виконання обов'язків військової служби ;</a:t>
            </a:r>
          </a:p>
          <a:p>
            <a:pPr marL="0" indent="449263" algn="just" eaLnBrk="1" hangingPunct="1">
              <a:lnSpc>
                <a:spcPct val="130000"/>
              </a:lnSpc>
              <a:spcBef>
                <a:spcPct val="0"/>
              </a:spcBef>
              <a:spcAft>
                <a:spcPct val="0"/>
              </a:spcAft>
              <a:buClr>
                <a:srgbClr val="FFFFFF"/>
              </a:buClr>
              <a:buSzPts val="300"/>
              <a:buFont typeface="Lato" charset="0"/>
              <a:buNone/>
            </a:pPr>
            <a:r>
              <a:rPr lang="uk-UA" sz="1100" smtClean="0">
                <a:latin typeface="Arial" charset="0"/>
                <a:cs typeface="Arial" charset="0"/>
              </a:rPr>
              <a:t>8. Вивчення динаміки змін психічних станів у процесі реабілітації; діагностика функціонального стану фізіологічних систем організму; оцінка ефективності та корекція (у разі необхідності) реабілітаційних заходів.</a:t>
            </a:r>
          </a:p>
          <a:p>
            <a:pPr marL="0" indent="449263" eaLnBrk="1" hangingPunct="1">
              <a:lnSpc>
                <a:spcPct val="95000"/>
              </a:lnSpc>
              <a:spcBef>
                <a:spcPct val="0"/>
              </a:spcBef>
              <a:spcAft>
                <a:spcPts val="1200"/>
              </a:spcAft>
              <a:buClr>
                <a:srgbClr val="FFFFFF"/>
              </a:buClr>
              <a:buSzPts val="300"/>
              <a:buFont typeface="Lato" charset="0"/>
              <a:buNone/>
            </a:pPr>
            <a:endParaRPr lang="uk-UA" sz="400" smtClean="0">
              <a:solidFill>
                <a:srgbClr val="FFFFFF"/>
              </a:solidFill>
              <a:latin typeface="Lato" charset="0"/>
              <a:cs typeface="Arial" charset="0"/>
              <a:sym typeface="Lato"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86">
                                            <p:txEl>
                                              <p:pRg st="0" end="0"/>
                                            </p:txEl>
                                          </p:spTgt>
                                        </p:tgtEl>
                                        <p:attrNameLst>
                                          <p:attrName>style.visibility</p:attrName>
                                        </p:attrNameLst>
                                      </p:cBhvr>
                                      <p:to>
                                        <p:strVal val="visible"/>
                                      </p:to>
                                    </p:set>
                                    <p:animEffect transition="in" filter="fade">
                                      <p:cBhvr>
                                        <p:cTn id="7" dur="4000"/>
                                        <p:tgtEl>
                                          <p:spTgt spid="86">
                                            <p:txEl>
                                              <p:pRg st="0" end="0"/>
                                            </p:txEl>
                                          </p:spTgt>
                                        </p:tgtEl>
                                      </p:cBhvr>
                                    </p:animEffect>
                                  </p:childTnLst>
                                </p:cTn>
                              </p:par>
                            </p:childTnLst>
                          </p:cTn>
                        </p:par>
                        <p:par>
                          <p:cTn id="8" fill="hold">
                            <p:stCondLst>
                              <p:cond delay="4000"/>
                            </p:stCondLst>
                            <p:childTnLst>
                              <p:par>
                                <p:cTn id="9" presetID="10" presetClass="entr" presetSubtype="0" fill="hold" nodeType="afterEffect">
                                  <p:stCondLst>
                                    <p:cond delay="0"/>
                                  </p:stCondLst>
                                  <p:childTnLst>
                                    <p:set>
                                      <p:cBhvr>
                                        <p:cTn id="10" dur="1" fill="hold">
                                          <p:stCondLst>
                                            <p:cond delay="0"/>
                                          </p:stCondLst>
                                        </p:cTn>
                                        <p:tgtEl>
                                          <p:spTgt spid="86">
                                            <p:txEl>
                                              <p:pRg st="1" end="1"/>
                                            </p:txEl>
                                          </p:spTgt>
                                        </p:tgtEl>
                                        <p:attrNameLst>
                                          <p:attrName>style.visibility</p:attrName>
                                        </p:attrNameLst>
                                      </p:cBhvr>
                                      <p:to>
                                        <p:strVal val="visible"/>
                                      </p:to>
                                    </p:set>
                                    <p:animEffect transition="in" filter="fade">
                                      <p:cBhvr>
                                        <p:cTn id="11" dur="4000"/>
                                        <p:tgtEl>
                                          <p:spTgt spid="86">
                                            <p:txEl>
                                              <p:pRg st="1" end="1"/>
                                            </p:txEl>
                                          </p:spTgt>
                                        </p:tgtEl>
                                      </p:cBhvr>
                                    </p:animEffect>
                                  </p:childTnLst>
                                </p:cTn>
                              </p:par>
                            </p:childTnLst>
                          </p:cTn>
                        </p:par>
                        <p:par>
                          <p:cTn id="12" fill="hold">
                            <p:stCondLst>
                              <p:cond delay="8000"/>
                            </p:stCondLst>
                            <p:childTnLst>
                              <p:par>
                                <p:cTn id="13" presetID="10" presetClass="entr" presetSubtype="0" fill="hold" nodeType="afterEffect">
                                  <p:stCondLst>
                                    <p:cond delay="0"/>
                                  </p:stCondLst>
                                  <p:childTnLst>
                                    <p:set>
                                      <p:cBhvr>
                                        <p:cTn id="14" dur="1" fill="hold">
                                          <p:stCondLst>
                                            <p:cond delay="0"/>
                                          </p:stCondLst>
                                        </p:cTn>
                                        <p:tgtEl>
                                          <p:spTgt spid="86">
                                            <p:txEl>
                                              <p:pRg st="2" end="2"/>
                                            </p:txEl>
                                          </p:spTgt>
                                        </p:tgtEl>
                                        <p:attrNameLst>
                                          <p:attrName>style.visibility</p:attrName>
                                        </p:attrNameLst>
                                      </p:cBhvr>
                                      <p:to>
                                        <p:strVal val="visible"/>
                                      </p:to>
                                    </p:set>
                                    <p:animEffect transition="in" filter="fade">
                                      <p:cBhvr>
                                        <p:cTn id="15" dur="4000"/>
                                        <p:tgtEl>
                                          <p:spTgt spid="86">
                                            <p:txEl>
                                              <p:pRg st="2" end="2"/>
                                            </p:txEl>
                                          </p:spTgt>
                                        </p:tgtEl>
                                      </p:cBhvr>
                                    </p:animEffect>
                                  </p:childTnLst>
                                </p:cTn>
                              </p:par>
                            </p:childTnLst>
                          </p:cTn>
                        </p:par>
                        <p:par>
                          <p:cTn id="16" fill="hold">
                            <p:stCondLst>
                              <p:cond delay="12000"/>
                            </p:stCondLst>
                            <p:childTnLst>
                              <p:par>
                                <p:cTn id="17" presetID="10" presetClass="entr" presetSubtype="0" fill="hold" nodeType="afterEffect">
                                  <p:stCondLst>
                                    <p:cond delay="0"/>
                                  </p:stCondLst>
                                  <p:childTnLst>
                                    <p:set>
                                      <p:cBhvr>
                                        <p:cTn id="18" dur="1" fill="hold">
                                          <p:stCondLst>
                                            <p:cond delay="0"/>
                                          </p:stCondLst>
                                        </p:cTn>
                                        <p:tgtEl>
                                          <p:spTgt spid="86">
                                            <p:txEl>
                                              <p:pRg st="3" end="3"/>
                                            </p:txEl>
                                          </p:spTgt>
                                        </p:tgtEl>
                                        <p:attrNameLst>
                                          <p:attrName>style.visibility</p:attrName>
                                        </p:attrNameLst>
                                      </p:cBhvr>
                                      <p:to>
                                        <p:strVal val="visible"/>
                                      </p:to>
                                    </p:set>
                                    <p:animEffect transition="in" filter="fade">
                                      <p:cBhvr>
                                        <p:cTn id="19" dur="4000"/>
                                        <p:tgtEl>
                                          <p:spTgt spid="86">
                                            <p:txEl>
                                              <p:pRg st="3" end="3"/>
                                            </p:txEl>
                                          </p:spTgt>
                                        </p:tgtEl>
                                      </p:cBhvr>
                                    </p:animEffect>
                                  </p:childTnLst>
                                </p:cTn>
                              </p:par>
                            </p:childTnLst>
                          </p:cTn>
                        </p:par>
                        <p:par>
                          <p:cTn id="20" fill="hold">
                            <p:stCondLst>
                              <p:cond delay="16000"/>
                            </p:stCondLst>
                            <p:childTnLst>
                              <p:par>
                                <p:cTn id="21" presetID="10" presetClass="entr" presetSubtype="0" fill="hold" nodeType="afterEffect">
                                  <p:stCondLst>
                                    <p:cond delay="0"/>
                                  </p:stCondLst>
                                  <p:childTnLst>
                                    <p:set>
                                      <p:cBhvr>
                                        <p:cTn id="22" dur="1" fill="hold">
                                          <p:stCondLst>
                                            <p:cond delay="0"/>
                                          </p:stCondLst>
                                        </p:cTn>
                                        <p:tgtEl>
                                          <p:spTgt spid="86">
                                            <p:txEl>
                                              <p:pRg st="4" end="4"/>
                                            </p:txEl>
                                          </p:spTgt>
                                        </p:tgtEl>
                                        <p:attrNameLst>
                                          <p:attrName>style.visibility</p:attrName>
                                        </p:attrNameLst>
                                      </p:cBhvr>
                                      <p:to>
                                        <p:strVal val="visible"/>
                                      </p:to>
                                    </p:set>
                                    <p:animEffect transition="in" filter="fade">
                                      <p:cBhvr>
                                        <p:cTn id="23" dur="4000"/>
                                        <p:tgtEl>
                                          <p:spTgt spid="86">
                                            <p:txEl>
                                              <p:pRg st="4" end="4"/>
                                            </p:txEl>
                                          </p:spTgt>
                                        </p:tgtEl>
                                      </p:cBhvr>
                                    </p:animEffect>
                                  </p:childTnLst>
                                </p:cTn>
                              </p:par>
                            </p:childTnLst>
                          </p:cTn>
                        </p:par>
                        <p:par>
                          <p:cTn id="24" fill="hold">
                            <p:stCondLst>
                              <p:cond delay="20000"/>
                            </p:stCondLst>
                            <p:childTnLst>
                              <p:par>
                                <p:cTn id="25" presetID="10" presetClass="entr" presetSubtype="0" fill="hold" nodeType="afterEffect">
                                  <p:stCondLst>
                                    <p:cond delay="0"/>
                                  </p:stCondLst>
                                  <p:childTnLst>
                                    <p:set>
                                      <p:cBhvr>
                                        <p:cTn id="26" dur="1" fill="hold">
                                          <p:stCondLst>
                                            <p:cond delay="0"/>
                                          </p:stCondLst>
                                        </p:cTn>
                                        <p:tgtEl>
                                          <p:spTgt spid="86">
                                            <p:txEl>
                                              <p:pRg st="5" end="5"/>
                                            </p:txEl>
                                          </p:spTgt>
                                        </p:tgtEl>
                                        <p:attrNameLst>
                                          <p:attrName>style.visibility</p:attrName>
                                        </p:attrNameLst>
                                      </p:cBhvr>
                                      <p:to>
                                        <p:strVal val="visible"/>
                                      </p:to>
                                    </p:set>
                                    <p:animEffect transition="in" filter="fade">
                                      <p:cBhvr>
                                        <p:cTn id="27" dur="4000"/>
                                        <p:tgtEl>
                                          <p:spTgt spid="86">
                                            <p:txEl>
                                              <p:pRg st="5" end="5"/>
                                            </p:txEl>
                                          </p:spTgt>
                                        </p:tgtEl>
                                      </p:cBhvr>
                                    </p:animEffect>
                                  </p:childTnLst>
                                </p:cTn>
                              </p:par>
                            </p:childTnLst>
                          </p:cTn>
                        </p:par>
                        <p:par>
                          <p:cTn id="28" fill="hold">
                            <p:stCondLst>
                              <p:cond delay="24000"/>
                            </p:stCondLst>
                            <p:childTnLst>
                              <p:par>
                                <p:cTn id="29" presetID="10" presetClass="entr" presetSubtype="0" fill="hold" nodeType="afterEffect">
                                  <p:stCondLst>
                                    <p:cond delay="0"/>
                                  </p:stCondLst>
                                  <p:childTnLst>
                                    <p:set>
                                      <p:cBhvr>
                                        <p:cTn id="30" dur="1" fill="hold">
                                          <p:stCondLst>
                                            <p:cond delay="0"/>
                                          </p:stCondLst>
                                        </p:cTn>
                                        <p:tgtEl>
                                          <p:spTgt spid="86">
                                            <p:txEl>
                                              <p:pRg st="6" end="6"/>
                                            </p:txEl>
                                          </p:spTgt>
                                        </p:tgtEl>
                                        <p:attrNameLst>
                                          <p:attrName>style.visibility</p:attrName>
                                        </p:attrNameLst>
                                      </p:cBhvr>
                                      <p:to>
                                        <p:strVal val="visible"/>
                                      </p:to>
                                    </p:set>
                                    <p:animEffect transition="in" filter="fade">
                                      <p:cBhvr>
                                        <p:cTn id="31" dur="4000"/>
                                        <p:tgtEl>
                                          <p:spTgt spid="86">
                                            <p:txEl>
                                              <p:pRg st="6" end="6"/>
                                            </p:txEl>
                                          </p:spTgt>
                                        </p:tgtEl>
                                      </p:cBhvr>
                                    </p:animEffect>
                                  </p:childTnLst>
                                </p:cTn>
                              </p:par>
                            </p:childTnLst>
                          </p:cTn>
                        </p:par>
                        <p:par>
                          <p:cTn id="32" fill="hold">
                            <p:stCondLst>
                              <p:cond delay="28000"/>
                            </p:stCondLst>
                            <p:childTnLst>
                              <p:par>
                                <p:cTn id="33" presetID="10" presetClass="entr" presetSubtype="0" fill="hold" nodeType="afterEffect">
                                  <p:stCondLst>
                                    <p:cond delay="0"/>
                                  </p:stCondLst>
                                  <p:childTnLst>
                                    <p:set>
                                      <p:cBhvr>
                                        <p:cTn id="34" dur="1" fill="hold">
                                          <p:stCondLst>
                                            <p:cond delay="0"/>
                                          </p:stCondLst>
                                        </p:cTn>
                                        <p:tgtEl>
                                          <p:spTgt spid="86">
                                            <p:txEl>
                                              <p:pRg st="7" end="7"/>
                                            </p:txEl>
                                          </p:spTgt>
                                        </p:tgtEl>
                                        <p:attrNameLst>
                                          <p:attrName>style.visibility</p:attrName>
                                        </p:attrNameLst>
                                      </p:cBhvr>
                                      <p:to>
                                        <p:strVal val="visible"/>
                                      </p:to>
                                    </p:set>
                                    <p:animEffect transition="in" filter="fade">
                                      <p:cBhvr>
                                        <p:cTn id="35" dur="4000"/>
                                        <p:tgtEl>
                                          <p:spTgt spid="86">
                                            <p:txEl>
                                              <p:pRg st="7" end="7"/>
                                            </p:txEl>
                                          </p:spTgt>
                                        </p:tgtEl>
                                      </p:cBhvr>
                                    </p:animEffect>
                                  </p:childTnLst>
                                </p:cTn>
                              </p:par>
                            </p:childTnLst>
                          </p:cTn>
                        </p:par>
                        <p:par>
                          <p:cTn id="36" fill="hold">
                            <p:stCondLst>
                              <p:cond delay="32000"/>
                            </p:stCondLst>
                            <p:childTnLst>
                              <p:par>
                                <p:cTn id="37" presetID="10" presetClass="entr" presetSubtype="0" fill="hold" nodeType="afterEffect">
                                  <p:stCondLst>
                                    <p:cond delay="0"/>
                                  </p:stCondLst>
                                  <p:childTnLst>
                                    <p:set>
                                      <p:cBhvr>
                                        <p:cTn id="38" dur="1" fill="hold">
                                          <p:stCondLst>
                                            <p:cond delay="0"/>
                                          </p:stCondLst>
                                        </p:cTn>
                                        <p:tgtEl>
                                          <p:spTgt spid="86">
                                            <p:txEl>
                                              <p:pRg st="8" end="8"/>
                                            </p:txEl>
                                          </p:spTgt>
                                        </p:tgtEl>
                                        <p:attrNameLst>
                                          <p:attrName>style.visibility</p:attrName>
                                        </p:attrNameLst>
                                      </p:cBhvr>
                                      <p:to>
                                        <p:strVal val="visible"/>
                                      </p:to>
                                    </p:set>
                                    <p:animEffect transition="in" filter="fade">
                                      <p:cBhvr>
                                        <p:cTn id="39" dur="4000"/>
                                        <p:tgtEl>
                                          <p:spTgt spid="8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A4C2F4"/>
        </a:solidFill>
        <a:effectLst/>
      </p:bgPr>
    </p:bg>
    <p:spTree>
      <p:nvGrpSpPr>
        <p:cNvPr id="1" name=""/>
        <p:cNvGrpSpPr/>
        <p:nvPr/>
      </p:nvGrpSpPr>
      <p:grpSpPr>
        <a:xfrm>
          <a:off x="0" y="0"/>
          <a:ext cx="0" cy="0"/>
          <a:chOff x="0" y="0"/>
          <a:chExt cx="0" cy="0"/>
        </a:xfrm>
      </p:grpSpPr>
      <p:sp>
        <p:nvSpPr>
          <p:cNvPr id="91" name="Google Shape;91;p17"/>
          <p:cNvSpPr txBox="1">
            <a:spLocks noGrp="1"/>
          </p:cNvSpPr>
          <p:nvPr>
            <p:ph type="body" idx="1"/>
          </p:nvPr>
        </p:nvSpPr>
        <p:spPr>
          <a:xfrm>
            <a:off x="311150" y="161925"/>
            <a:ext cx="8521700" cy="4797425"/>
          </a:xfrm>
        </p:spPr>
        <p:txBody>
          <a:bodyPr lIns="0">
            <a:noAutofit/>
          </a:bodyPr>
          <a:lstStyle/>
          <a:p>
            <a:pPr marL="0" indent="449263" algn="just" eaLnBrk="1" hangingPunct="1">
              <a:lnSpc>
                <a:spcPct val="150000"/>
              </a:lnSpc>
              <a:spcBef>
                <a:spcPct val="0"/>
              </a:spcBef>
              <a:spcAft>
                <a:spcPct val="0"/>
              </a:spcAft>
              <a:buClr>
                <a:srgbClr val="FFFFFF"/>
              </a:buClr>
              <a:buFont typeface="Lato" charset="0"/>
              <a:buNone/>
            </a:pPr>
            <a:r>
              <a:rPr lang="uk-UA" sz="1600" smtClean="0">
                <a:latin typeface="Arial" charset="0"/>
                <a:cs typeface="Arial" charset="0"/>
              </a:rPr>
              <a:t>Ефективний реабілітаційний вплив на військовослужбовця дозволяє здійснювати </a:t>
            </a:r>
            <a:r>
              <a:rPr lang="uk-UA" sz="1600" smtClean="0">
                <a:solidFill>
                  <a:srgbClr val="F8E71C"/>
                </a:solidFill>
                <a:latin typeface="Arial" charset="0"/>
                <a:cs typeface="Arial" charset="0"/>
              </a:rPr>
              <a:t>психотерапія</a:t>
            </a:r>
            <a:r>
              <a:rPr lang="uk-UA" sz="1600" smtClean="0">
                <a:latin typeface="Arial" charset="0"/>
                <a:cs typeface="Arial" charset="0"/>
              </a:rPr>
              <a:t>.</a:t>
            </a:r>
          </a:p>
          <a:p>
            <a:pPr marL="0" indent="449263" algn="just" eaLnBrk="1" hangingPunct="1">
              <a:lnSpc>
                <a:spcPct val="150000"/>
              </a:lnSpc>
              <a:spcBef>
                <a:spcPct val="0"/>
              </a:spcBef>
              <a:spcAft>
                <a:spcPct val="0"/>
              </a:spcAft>
              <a:buClr>
                <a:srgbClr val="FFFFFF"/>
              </a:buClr>
              <a:buFont typeface="Lato" charset="0"/>
              <a:buNone/>
            </a:pPr>
            <a:endParaRPr lang="uk-UA" sz="1600" smtClean="0">
              <a:latin typeface="Arial" charset="0"/>
              <a:cs typeface="Arial" charset="0"/>
            </a:endParaRPr>
          </a:p>
          <a:p>
            <a:pPr marL="0" indent="449263" algn="just" eaLnBrk="1" hangingPunct="1">
              <a:lnSpc>
                <a:spcPct val="150000"/>
              </a:lnSpc>
              <a:spcBef>
                <a:spcPct val="0"/>
              </a:spcBef>
              <a:spcAft>
                <a:spcPct val="0"/>
              </a:spcAft>
              <a:buClr>
                <a:srgbClr val="FFFFFF"/>
              </a:buClr>
              <a:buFont typeface="Lato" charset="0"/>
              <a:buNone/>
            </a:pPr>
            <a:r>
              <a:rPr lang="uk-UA" sz="1600" smtClean="0">
                <a:latin typeface="Arial" charset="0"/>
                <a:cs typeface="Arial" charset="0"/>
              </a:rPr>
              <a:t>У широкому сенсі слова </a:t>
            </a:r>
            <a:r>
              <a:rPr lang="uk-UA" sz="1600" smtClean="0">
                <a:solidFill>
                  <a:srgbClr val="F8E71C"/>
                </a:solidFill>
                <a:latin typeface="Arial" charset="0"/>
                <a:cs typeface="Arial" charset="0"/>
              </a:rPr>
              <a:t>психотерапія</a:t>
            </a:r>
            <a:r>
              <a:rPr lang="uk-UA" sz="1600" smtClean="0">
                <a:latin typeface="Arial" charset="0"/>
                <a:cs typeface="Arial" charset="0"/>
              </a:rPr>
              <a:t> - це сприятлива атмосфера, добре організований режим, правильно використане дозвілля, а також чуйний підхід до травмованого військовослужбовця.</a:t>
            </a:r>
            <a:endParaRPr lang="uk-UA" sz="1500" smtClean="0">
              <a:latin typeface="Arial" charset="0"/>
              <a:cs typeface="Arial" charset="0"/>
            </a:endParaRPr>
          </a:p>
          <a:p>
            <a:pPr marL="0" indent="449263" algn="just" eaLnBrk="1" hangingPunct="1">
              <a:lnSpc>
                <a:spcPct val="150000"/>
              </a:lnSpc>
              <a:spcBef>
                <a:spcPct val="0"/>
              </a:spcBef>
              <a:spcAft>
                <a:spcPct val="0"/>
              </a:spcAft>
              <a:buClr>
                <a:srgbClr val="FFFFFF"/>
              </a:buClr>
              <a:buFont typeface="Lato" charset="0"/>
              <a:buNone/>
            </a:pPr>
            <a:r>
              <a:rPr lang="uk-UA" sz="1600" smtClean="0">
                <a:latin typeface="Arial" charset="0"/>
                <a:cs typeface="Arial" charset="0"/>
              </a:rPr>
              <a:t>У вузькому сенсі під </a:t>
            </a:r>
            <a:r>
              <a:rPr lang="uk-UA" sz="1600" smtClean="0">
                <a:solidFill>
                  <a:srgbClr val="F8E71C"/>
                </a:solidFill>
                <a:latin typeface="Arial" charset="0"/>
                <a:cs typeface="Arial" charset="0"/>
              </a:rPr>
              <a:t>психотерапією</a:t>
            </a:r>
            <a:r>
              <a:rPr lang="uk-UA" sz="1600" smtClean="0">
                <a:latin typeface="Arial" charset="0"/>
                <a:cs typeface="Arial" charset="0"/>
              </a:rPr>
              <a:t> розуміється планомірний психічний вплив на людину, що отримала психічну травму, словом або промовою. Зазвичай використовується в цілях позитивного впливу на хворобливі прояви і для зміни неправильних установок травмованого військовослужбовця. </a:t>
            </a:r>
          </a:p>
          <a:p>
            <a:pPr marL="0" indent="449263" eaLnBrk="1" hangingPunct="1">
              <a:lnSpc>
                <a:spcPct val="150000"/>
              </a:lnSpc>
              <a:spcBef>
                <a:spcPct val="0"/>
              </a:spcBef>
              <a:spcAft>
                <a:spcPct val="0"/>
              </a:spcAft>
              <a:buClr>
                <a:srgbClr val="FFFFFF"/>
              </a:buClr>
              <a:buFont typeface="Lato" charset="0"/>
              <a:buNone/>
            </a:pPr>
            <a:endParaRPr lang="uk-UA" sz="1900" smtClean="0">
              <a:solidFill>
                <a:srgbClr val="FFFFFF"/>
              </a:solidFill>
              <a:latin typeface="Arial" charset="0"/>
              <a:cs typeface="Arial"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A4C2F4"/>
        </a:solidFill>
        <a:effectLst/>
      </p:bgPr>
    </p:bg>
    <p:spTree>
      <p:nvGrpSpPr>
        <p:cNvPr id="1" name=""/>
        <p:cNvGrpSpPr/>
        <p:nvPr/>
      </p:nvGrpSpPr>
      <p:grpSpPr>
        <a:xfrm>
          <a:off x="0" y="0"/>
          <a:ext cx="0" cy="0"/>
          <a:chOff x="0" y="0"/>
          <a:chExt cx="0" cy="0"/>
        </a:xfrm>
      </p:grpSpPr>
      <p:sp>
        <p:nvSpPr>
          <p:cNvPr id="96" name="Google Shape;96;p18"/>
          <p:cNvSpPr txBox="1">
            <a:spLocks noGrp="1"/>
          </p:cNvSpPr>
          <p:nvPr>
            <p:ph type="title"/>
          </p:nvPr>
        </p:nvSpPr>
        <p:spPr>
          <a:xfrm>
            <a:off x="149225" y="311150"/>
            <a:ext cx="8775700" cy="865188"/>
          </a:xfrm>
        </p:spPr>
        <p:txBody>
          <a:bodyPr/>
          <a:lstStyle/>
          <a:p>
            <a:pPr algn="ctr" eaLnBrk="1" hangingPunct="1">
              <a:lnSpc>
                <a:spcPct val="150000"/>
              </a:lnSpc>
              <a:spcBef>
                <a:spcPct val="0"/>
              </a:spcBef>
              <a:spcAft>
                <a:spcPct val="0"/>
              </a:spcAft>
              <a:buClr>
                <a:srgbClr val="FFFFFF"/>
              </a:buClr>
              <a:buFont typeface="Playfair Display" charset="-52"/>
              <a:buNone/>
            </a:pPr>
            <a:r>
              <a:rPr lang="uk-UA" sz="2200" smtClean="0">
                <a:solidFill>
                  <a:srgbClr val="F8E71C"/>
                </a:solidFill>
                <a:latin typeface="Arial" charset="0"/>
                <a:cs typeface="Arial" charset="0"/>
              </a:rPr>
              <a:t>Розрізняють: непряму і пряму психотерапію.</a:t>
            </a:r>
            <a:endParaRPr lang="uk-UA" sz="4100" b="1" smtClean="0">
              <a:solidFill>
                <a:srgbClr val="F8E71C"/>
              </a:solidFill>
              <a:latin typeface="Playfair Display" charset="-52"/>
              <a:cs typeface="Arial" charset="0"/>
              <a:sym typeface="Playfair Display" charset="-52"/>
            </a:endParaRPr>
          </a:p>
        </p:txBody>
      </p:sp>
      <p:sp>
        <p:nvSpPr>
          <p:cNvPr id="97" name="Google Shape;97;p18"/>
          <p:cNvSpPr txBox="1">
            <a:spLocks noGrp="1"/>
          </p:cNvSpPr>
          <p:nvPr>
            <p:ph type="body" idx="1"/>
          </p:nvPr>
        </p:nvSpPr>
        <p:spPr>
          <a:xfrm>
            <a:off x="0" y="992188"/>
            <a:ext cx="4572000" cy="4046537"/>
          </a:xfrm>
        </p:spPr>
        <p:txBody>
          <a:bodyPr>
            <a:noAutofit/>
          </a:bodyPr>
          <a:lstStyle/>
          <a:p>
            <a:pPr marL="0" indent="0" eaLnBrk="1" hangingPunct="1">
              <a:lnSpc>
                <a:spcPct val="150000"/>
              </a:lnSpc>
              <a:spcBef>
                <a:spcPct val="0"/>
              </a:spcBef>
              <a:spcAft>
                <a:spcPct val="0"/>
              </a:spcAft>
              <a:buClr>
                <a:srgbClr val="FFFFFF"/>
              </a:buClr>
              <a:buSzPts val="400"/>
              <a:buFont typeface="Lato" charset="0"/>
              <a:buNone/>
            </a:pPr>
            <a:endParaRPr lang="uk-UA" sz="500" smtClean="0">
              <a:latin typeface="Arial" charset="0"/>
              <a:cs typeface="Arial" charset="0"/>
            </a:endParaRPr>
          </a:p>
          <a:p>
            <a:pPr marL="0" indent="0" algn="just" eaLnBrk="1" hangingPunct="1">
              <a:lnSpc>
                <a:spcPct val="150000"/>
              </a:lnSpc>
              <a:spcBef>
                <a:spcPct val="0"/>
              </a:spcBef>
              <a:spcAft>
                <a:spcPct val="0"/>
              </a:spcAft>
              <a:buClr>
                <a:srgbClr val="FFFFFF"/>
              </a:buClr>
              <a:buSzPts val="400"/>
              <a:buFont typeface="Lato" charset="0"/>
              <a:buNone/>
            </a:pPr>
            <a:r>
              <a:rPr lang="uk-UA" sz="1100" smtClean="0">
                <a:solidFill>
                  <a:srgbClr val="F8E71C"/>
                </a:solidFill>
                <a:latin typeface="Arial" charset="0"/>
                <a:cs typeface="Arial" charset="0"/>
              </a:rPr>
              <a:t>Загальна (непряма) психотерапія</a:t>
            </a:r>
            <a:r>
              <a:rPr lang="uk-UA" sz="1100" smtClean="0">
                <a:latin typeface="Arial" charset="0"/>
                <a:cs typeface="Arial" charset="0"/>
              </a:rPr>
              <a:t> являє собою комплекс заходів, спрямованих на створення обстановки, що сприятливо впливає на людину, яка отримала психічну травму. До них відносяться: раціональна організація його службової діяльності,у разі потреби зміна роду занять; створення в підрозділі (частині) здорового соціально-психологічного клімату; відволікання від неприємних психотравмуючих переживань; застосування активуючого режиму реабілітації та деякі інші.</a:t>
            </a:r>
          </a:p>
          <a:p>
            <a:pPr marL="0" indent="0" algn="just" eaLnBrk="1" hangingPunct="1">
              <a:lnSpc>
                <a:spcPct val="150000"/>
              </a:lnSpc>
              <a:spcBef>
                <a:spcPct val="0"/>
              </a:spcBef>
              <a:spcAft>
                <a:spcPct val="0"/>
              </a:spcAft>
              <a:buClr>
                <a:srgbClr val="FFFFFF"/>
              </a:buClr>
              <a:buSzPts val="400"/>
              <a:buFont typeface="Lato" charset="0"/>
              <a:buNone/>
            </a:pPr>
            <a:r>
              <a:rPr lang="uk-UA" sz="1100" smtClean="0">
                <a:solidFill>
                  <a:srgbClr val="F8E71C"/>
                </a:solidFill>
                <a:latin typeface="Arial" charset="0"/>
                <a:cs typeface="Arial" charset="0"/>
              </a:rPr>
              <a:t>Непряма психотерапія</a:t>
            </a:r>
            <a:r>
              <a:rPr lang="uk-UA" sz="1100" smtClean="0">
                <a:latin typeface="Arial" charset="0"/>
                <a:cs typeface="Arial" charset="0"/>
              </a:rPr>
              <a:t> є першоосновою лікування травмованої психіки воїна в будь-якій обстановці. Психотерапевтичний вплив на людину надають бесіди командирів і медичних працівників про його стан, зняття у нього тривоги і зміцнення надії на одужання, турбота про його відпочинок, харчування, лікування, увага до всього, що займає воїна.</a:t>
            </a:r>
          </a:p>
          <a:p>
            <a:pPr marL="0" indent="0" eaLnBrk="1" hangingPunct="1">
              <a:lnSpc>
                <a:spcPct val="115000"/>
              </a:lnSpc>
              <a:spcBef>
                <a:spcPct val="0"/>
              </a:spcBef>
              <a:spcAft>
                <a:spcPts val="1200"/>
              </a:spcAft>
              <a:buClr>
                <a:srgbClr val="FFFFFF"/>
              </a:buClr>
              <a:buSzPts val="400"/>
              <a:buFont typeface="Lato" charset="0"/>
              <a:buNone/>
            </a:pPr>
            <a:endParaRPr lang="uk-UA" sz="600" smtClean="0">
              <a:solidFill>
                <a:srgbClr val="FFFFFF"/>
              </a:solidFill>
              <a:latin typeface="Lato" charset="0"/>
              <a:cs typeface="Arial" charset="0"/>
              <a:sym typeface="Lato" charset="0"/>
            </a:endParaRPr>
          </a:p>
        </p:txBody>
      </p:sp>
      <p:sp>
        <p:nvSpPr>
          <p:cNvPr id="98" name="Google Shape;98;p18"/>
          <p:cNvSpPr txBox="1">
            <a:spLocks noGrp="1"/>
          </p:cNvSpPr>
          <p:nvPr>
            <p:ph type="body" idx="2"/>
          </p:nvPr>
        </p:nvSpPr>
        <p:spPr>
          <a:xfrm>
            <a:off x="4572000" y="1176338"/>
            <a:ext cx="4510088" cy="3862387"/>
          </a:xfrm>
        </p:spPr>
        <p:txBody>
          <a:bodyPr>
            <a:noAutofit/>
          </a:bodyPr>
          <a:lstStyle/>
          <a:p>
            <a:pPr marL="0" indent="449263" eaLnBrk="1" hangingPunct="1">
              <a:lnSpc>
                <a:spcPct val="150000"/>
              </a:lnSpc>
              <a:spcBef>
                <a:spcPct val="0"/>
              </a:spcBef>
              <a:spcAft>
                <a:spcPct val="0"/>
              </a:spcAft>
              <a:buClr>
                <a:srgbClr val="FFFFFF"/>
              </a:buClr>
              <a:buSzPts val="400"/>
              <a:buFont typeface="Lato" charset="0"/>
              <a:buNone/>
            </a:pPr>
            <a:r>
              <a:rPr lang="uk-UA" sz="1100" smtClean="0">
                <a:solidFill>
                  <a:srgbClr val="F8E71C"/>
                </a:solidFill>
                <a:latin typeface="Arial" charset="0"/>
                <a:cs typeface="Arial" charset="0"/>
              </a:rPr>
              <a:t>Спеціальна (пряма) психотерапія</a:t>
            </a:r>
            <a:r>
              <a:rPr lang="uk-UA" sz="1100" smtClean="0">
                <a:latin typeface="Arial" charset="0"/>
                <a:cs typeface="Arial" charset="0"/>
              </a:rPr>
              <a:t> - це сукупність спеціальних прийомів словесного впливу на психіку військовослужбовця, що отримав психічну травму. </a:t>
            </a:r>
          </a:p>
          <a:p>
            <a:pPr marL="0" indent="449263" eaLnBrk="1" hangingPunct="1">
              <a:lnSpc>
                <a:spcPct val="150000"/>
              </a:lnSpc>
              <a:spcBef>
                <a:spcPct val="0"/>
              </a:spcBef>
              <a:spcAft>
                <a:spcPct val="0"/>
              </a:spcAft>
              <a:buClr>
                <a:srgbClr val="FFFFFF"/>
              </a:buClr>
              <a:buSzPts val="400"/>
              <a:buFont typeface="Lato" charset="0"/>
              <a:buNone/>
            </a:pPr>
            <a:r>
              <a:rPr lang="uk-UA" sz="1100" smtClean="0">
                <a:latin typeface="Arial" charset="0"/>
                <a:cs typeface="Arial" charset="0"/>
              </a:rPr>
              <a:t>Розрізняють такі види такої психотерапії:</a:t>
            </a:r>
            <a:endParaRPr lang="uk-UA" smtClean="0">
              <a:latin typeface="Arial" charset="0"/>
              <a:cs typeface="Arial" charset="0"/>
            </a:endParaRPr>
          </a:p>
          <a:p>
            <a:pPr marL="0" indent="449263" eaLnBrk="1" hangingPunct="1">
              <a:lnSpc>
                <a:spcPct val="150000"/>
              </a:lnSpc>
              <a:spcBef>
                <a:spcPct val="0"/>
              </a:spcBef>
              <a:spcAft>
                <a:spcPct val="0"/>
              </a:spcAft>
              <a:buSzPts val="1100"/>
              <a:buFont typeface="Arial" charset="0"/>
              <a:buChar char="-"/>
            </a:pPr>
            <a:r>
              <a:rPr lang="uk-UA" sz="1100" smtClean="0">
                <a:latin typeface="Arial" charset="0"/>
                <a:cs typeface="Arial" charset="0"/>
              </a:rPr>
              <a:t>седативна, спрямована на заспокоєння людини, ослаблення його хворобливих відчуттів або пом'якшення його емоційного реагування на свій стан;</a:t>
            </a:r>
            <a:endParaRPr lang="uk-UA" sz="1000" smtClean="0">
              <a:latin typeface="Arial" charset="0"/>
              <a:cs typeface="Arial" charset="0"/>
            </a:endParaRPr>
          </a:p>
          <a:p>
            <a:pPr marL="0" indent="449263" eaLnBrk="1" hangingPunct="1">
              <a:lnSpc>
                <a:spcPct val="150000"/>
              </a:lnSpc>
              <a:spcBef>
                <a:spcPct val="0"/>
              </a:spcBef>
              <a:spcAft>
                <a:spcPct val="0"/>
              </a:spcAft>
              <a:buSzPts val="1100"/>
              <a:buFont typeface="Arial" charset="0"/>
              <a:buChar char="-"/>
            </a:pPr>
            <a:r>
              <a:rPr lang="uk-UA" sz="1100" smtClean="0">
                <a:latin typeface="Arial" charset="0"/>
                <a:cs typeface="Arial" charset="0"/>
              </a:rPr>
              <a:t>коригуюча, покликана виробити правильне ставлення до події і послабити патогенну значущість причини його стану;</a:t>
            </a:r>
            <a:endParaRPr lang="uk-UA" sz="1000" smtClean="0">
              <a:latin typeface="Arial" charset="0"/>
              <a:cs typeface="Arial" charset="0"/>
            </a:endParaRPr>
          </a:p>
          <a:p>
            <a:pPr marL="0" indent="449263" eaLnBrk="1" hangingPunct="1">
              <a:lnSpc>
                <a:spcPct val="150000"/>
              </a:lnSpc>
              <a:spcBef>
                <a:spcPct val="0"/>
              </a:spcBef>
              <a:spcAft>
                <a:spcPct val="0"/>
              </a:spcAft>
              <a:buSzPts val="1100"/>
              <a:buFont typeface="Arial" charset="0"/>
              <a:buChar char="-"/>
            </a:pPr>
            <a:r>
              <a:rPr lang="uk-UA" sz="1100" smtClean="0">
                <a:latin typeface="Arial" charset="0"/>
                <a:cs typeface="Arial" charset="0"/>
              </a:rPr>
              <a:t>стимулююча, яка на меті мобілізацію компенсаторних механізмів і підвищення соціальної активності особи військовослужбовця;</a:t>
            </a:r>
            <a:endParaRPr lang="uk-UA" sz="1000" smtClean="0">
              <a:latin typeface="Arial" charset="0"/>
              <a:cs typeface="Arial" charset="0"/>
            </a:endParaRPr>
          </a:p>
          <a:p>
            <a:pPr marL="0" indent="449263" eaLnBrk="1" hangingPunct="1">
              <a:lnSpc>
                <a:spcPct val="150000"/>
              </a:lnSpc>
              <a:spcBef>
                <a:spcPct val="0"/>
              </a:spcBef>
              <a:spcAft>
                <a:spcPct val="0"/>
              </a:spcAft>
              <a:buSzPts val="1100"/>
              <a:buFont typeface="Arial" charset="0"/>
              <a:buChar char="-"/>
            </a:pPr>
            <a:r>
              <a:rPr lang="uk-UA" sz="1100" smtClean="0">
                <a:latin typeface="Arial" charset="0"/>
                <a:cs typeface="Arial" charset="0"/>
              </a:rPr>
              <a:t>психотерапія, спрямована на усунення патологічного стереотипу, що обумовлює стійку фіксацію хворобливих симптомів.</a:t>
            </a:r>
            <a:endParaRPr lang="uk-UA" sz="1100" smtClean="0">
              <a:solidFill>
                <a:srgbClr val="FFFFFF"/>
              </a:solidFill>
              <a:latin typeface="Lato" charset="0"/>
              <a:cs typeface="Arial" charset="0"/>
              <a:sym typeface="Lato"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A4C2F4"/>
        </a:solidFill>
        <a:effectLst/>
      </p:bgPr>
    </p:bg>
    <p:spTree>
      <p:nvGrpSpPr>
        <p:cNvPr id="1" name=""/>
        <p:cNvGrpSpPr/>
        <p:nvPr/>
      </p:nvGrpSpPr>
      <p:grpSpPr>
        <a:xfrm>
          <a:off x="0" y="0"/>
          <a:ext cx="0" cy="0"/>
          <a:chOff x="0" y="0"/>
          <a:chExt cx="0" cy="0"/>
        </a:xfrm>
      </p:grpSpPr>
      <p:sp>
        <p:nvSpPr>
          <p:cNvPr id="103" name="Google Shape;103;p19"/>
          <p:cNvSpPr txBox="1">
            <a:spLocks noGrp="1"/>
          </p:cNvSpPr>
          <p:nvPr>
            <p:ph type="body" idx="1"/>
          </p:nvPr>
        </p:nvSpPr>
        <p:spPr>
          <a:xfrm>
            <a:off x="311150" y="0"/>
            <a:ext cx="8521700" cy="5143500"/>
          </a:xfrm>
        </p:spPr>
        <p:txBody>
          <a:bodyPr lIns="0">
            <a:noAutofit/>
          </a:bodyPr>
          <a:lstStyle/>
          <a:p>
            <a:pPr marL="0" indent="449263" algn="just" eaLnBrk="1" hangingPunct="1">
              <a:lnSpc>
                <a:spcPct val="150000"/>
              </a:lnSpc>
              <a:spcBef>
                <a:spcPct val="0"/>
              </a:spcBef>
              <a:spcAft>
                <a:spcPct val="0"/>
              </a:spcAft>
              <a:buSzPts val="1000"/>
              <a:buFont typeface="Arial" charset="0"/>
              <a:buNone/>
            </a:pPr>
            <a:r>
              <a:rPr lang="uk-UA" sz="1600" smtClean="0">
                <a:latin typeface="Arial" charset="0"/>
                <a:cs typeface="Arial" charset="0"/>
              </a:rPr>
              <a:t>В даний час в практиці утвердився цілий ряд психотерапевтичних методик, які застосовують при здійсненні психологічної реабілітації.</a:t>
            </a:r>
          </a:p>
          <a:p>
            <a:pPr marL="0" indent="449263" algn="just" eaLnBrk="1" hangingPunct="1">
              <a:lnSpc>
                <a:spcPct val="150000"/>
              </a:lnSpc>
              <a:spcBef>
                <a:spcPct val="0"/>
              </a:spcBef>
              <a:spcAft>
                <a:spcPct val="0"/>
              </a:spcAft>
              <a:buSzPts val="1000"/>
              <a:buFont typeface="Arial" charset="0"/>
              <a:buNone/>
            </a:pPr>
            <a:r>
              <a:rPr lang="uk-UA" sz="1600" smtClean="0">
                <a:latin typeface="Arial" charset="0"/>
                <a:cs typeface="Arial" charset="0"/>
              </a:rPr>
              <a:t>До числа найбільш доступних для застосування в військовій практиці методів психологічного впливу на організм військовослужбовця, його психіку, відносяться:</a:t>
            </a:r>
          </a:p>
          <a:p>
            <a:pPr marL="0" indent="449263" eaLnBrk="1" hangingPunct="1">
              <a:lnSpc>
                <a:spcPct val="150000"/>
              </a:lnSpc>
              <a:spcBef>
                <a:spcPct val="0"/>
              </a:spcBef>
              <a:spcAft>
                <a:spcPct val="0"/>
              </a:spcAft>
              <a:buClr>
                <a:srgbClr val="FFFFFF"/>
              </a:buClr>
              <a:buSzPts val="400"/>
              <a:buFont typeface="Lato" charset="0"/>
              <a:buNone/>
            </a:pPr>
            <a:r>
              <a:rPr lang="uk-UA" sz="1600" smtClean="0">
                <a:latin typeface="Arial" charset="0"/>
                <a:cs typeface="Arial" charset="0"/>
              </a:rPr>
              <a:t>1. Раціональна психотерапія.</a:t>
            </a:r>
          </a:p>
          <a:p>
            <a:pPr marL="0" indent="449263" eaLnBrk="1" hangingPunct="1">
              <a:lnSpc>
                <a:spcPct val="150000"/>
              </a:lnSpc>
              <a:spcBef>
                <a:spcPct val="0"/>
              </a:spcBef>
              <a:spcAft>
                <a:spcPct val="0"/>
              </a:spcAft>
              <a:buClr>
                <a:srgbClr val="FFFFFF"/>
              </a:buClr>
              <a:buSzPts val="400"/>
              <a:buFont typeface="Lato" charset="0"/>
              <a:buNone/>
            </a:pPr>
            <a:r>
              <a:rPr lang="uk-UA" sz="1600" smtClean="0">
                <a:latin typeface="Arial" charset="0"/>
                <a:cs typeface="Arial" charset="0"/>
              </a:rPr>
              <a:t>2. Суггестивна психотерапія:</a:t>
            </a:r>
          </a:p>
          <a:p>
            <a:pPr marL="0" indent="449263" eaLnBrk="1" hangingPunct="1">
              <a:lnSpc>
                <a:spcPct val="150000"/>
              </a:lnSpc>
              <a:spcBef>
                <a:spcPct val="0"/>
              </a:spcBef>
              <a:spcAft>
                <a:spcPct val="0"/>
              </a:spcAft>
              <a:buSzPts val="1700"/>
              <a:buFont typeface="Arial" charset="0"/>
              <a:buChar char="-"/>
            </a:pPr>
            <a:r>
              <a:rPr lang="uk-UA" sz="1600" smtClean="0">
                <a:latin typeface="Arial" charset="0"/>
                <a:cs typeface="Arial" charset="0"/>
              </a:rPr>
              <a:t>навіювання (аутогенне тренування),</a:t>
            </a:r>
          </a:p>
          <a:p>
            <a:pPr marL="0" indent="449263" eaLnBrk="1" hangingPunct="1">
              <a:lnSpc>
                <a:spcPct val="150000"/>
              </a:lnSpc>
              <a:spcBef>
                <a:spcPct val="0"/>
              </a:spcBef>
              <a:spcAft>
                <a:spcPct val="0"/>
              </a:spcAft>
              <a:buSzPts val="1700"/>
              <a:buFont typeface="Arial" charset="0"/>
              <a:buChar char="-"/>
            </a:pPr>
            <a:r>
              <a:rPr lang="uk-UA" sz="1600" smtClean="0">
                <a:latin typeface="Arial" charset="0"/>
                <a:cs typeface="Arial" charset="0"/>
              </a:rPr>
              <a:t>самонавіювання (саморегуляція).</a:t>
            </a:r>
          </a:p>
          <a:p>
            <a:pPr marL="0" indent="449263" eaLnBrk="1" hangingPunct="1">
              <a:lnSpc>
                <a:spcPct val="150000"/>
              </a:lnSpc>
              <a:spcBef>
                <a:spcPct val="0"/>
              </a:spcBef>
              <a:spcAft>
                <a:spcPct val="0"/>
              </a:spcAft>
              <a:buClr>
                <a:srgbClr val="FFFFFF"/>
              </a:buClr>
              <a:buSzPts val="400"/>
              <a:buFont typeface="Lato" charset="0"/>
              <a:buNone/>
            </a:pPr>
            <a:r>
              <a:rPr lang="uk-UA" sz="1600" smtClean="0">
                <a:latin typeface="Arial" charset="0"/>
                <a:cs typeface="Arial" charset="0"/>
              </a:rPr>
              <a:t>3. Наркопсихотерапія.</a:t>
            </a:r>
          </a:p>
          <a:p>
            <a:pPr marL="0" indent="449263" eaLnBrk="1" hangingPunct="1">
              <a:lnSpc>
                <a:spcPct val="150000"/>
              </a:lnSpc>
              <a:spcBef>
                <a:spcPct val="0"/>
              </a:spcBef>
              <a:spcAft>
                <a:spcPct val="0"/>
              </a:spcAft>
              <a:buClr>
                <a:srgbClr val="FFFFFF"/>
              </a:buClr>
              <a:buSzPts val="400"/>
              <a:buFont typeface="Lato" charset="0"/>
              <a:buNone/>
            </a:pPr>
            <a:r>
              <a:rPr lang="uk-UA" sz="1600" smtClean="0">
                <a:latin typeface="Arial" charset="0"/>
                <a:cs typeface="Arial" charset="0"/>
              </a:rPr>
              <a:t>4. Трудотерапія.</a:t>
            </a:r>
          </a:p>
          <a:p>
            <a:pPr marL="0" indent="449263" eaLnBrk="1" hangingPunct="1">
              <a:lnSpc>
                <a:spcPct val="150000"/>
              </a:lnSpc>
              <a:spcBef>
                <a:spcPct val="0"/>
              </a:spcBef>
              <a:spcAft>
                <a:spcPct val="0"/>
              </a:spcAft>
              <a:buClr>
                <a:srgbClr val="FFFFFF"/>
              </a:buClr>
              <a:buSzPts val="400"/>
              <a:buFont typeface="Lato" charset="0"/>
              <a:buNone/>
            </a:pPr>
            <a:r>
              <a:rPr lang="uk-UA" sz="1600" smtClean="0">
                <a:latin typeface="Arial" charset="0"/>
                <a:cs typeface="Arial" charset="0"/>
              </a:rPr>
              <a:t>5. Естетотерапія.</a:t>
            </a:r>
          </a:p>
          <a:p>
            <a:pPr marL="0" indent="449263" eaLnBrk="1" hangingPunct="1">
              <a:lnSpc>
                <a:spcPct val="150000"/>
              </a:lnSpc>
              <a:spcBef>
                <a:spcPct val="0"/>
              </a:spcBef>
              <a:spcAft>
                <a:spcPct val="0"/>
              </a:spcAft>
              <a:buClr>
                <a:srgbClr val="FFFFFF"/>
              </a:buClr>
              <a:buSzPts val="400"/>
              <a:buFont typeface="Lato" charset="0"/>
              <a:buNone/>
            </a:pPr>
            <a:r>
              <a:rPr lang="uk-UA" sz="1600" smtClean="0">
                <a:latin typeface="Arial" charset="0"/>
                <a:cs typeface="Arial" charset="0"/>
              </a:rPr>
              <a:t>6. Натуртерапія.</a:t>
            </a:r>
            <a:endParaRPr lang="uk-UA" sz="1900" smtClean="0">
              <a:solidFill>
                <a:srgbClr val="FFFFFF"/>
              </a:solidFill>
              <a:latin typeface="Arial" charset="0"/>
              <a:cs typeface="Arial"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A4C2F4"/>
        </a:solidFill>
        <a:effectLst/>
      </p:bgPr>
    </p:bg>
    <p:spTree>
      <p:nvGrpSpPr>
        <p:cNvPr id="1" name=""/>
        <p:cNvGrpSpPr/>
        <p:nvPr/>
      </p:nvGrpSpPr>
      <p:grpSpPr>
        <a:xfrm>
          <a:off x="0" y="0"/>
          <a:ext cx="0" cy="0"/>
          <a:chOff x="0" y="0"/>
          <a:chExt cx="0" cy="0"/>
        </a:xfrm>
      </p:grpSpPr>
      <p:sp>
        <p:nvSpPr>
          <p:cNvPr id="108" name="Google Shape;108;p20"/>
          <p:cNvSpPr txBox="1">
            <a:spLocks noGrp="1"/>
          </p:cNvSpPr>
          <p:nvPr>
            <p:ph type="title"/>
          </p:nvPr>
        </p:nvSpPr>
        <p:spPr>
          <a:xfrm>
            <a:off x="127000" y="0"/>
            <a:ext cx="8520113" cy="401638"/>
          </a:xfrm>
        </p:spPr>
        <p:txBody>
          <a:bodyPr>
            <a:normAutofit fontScale="90000"/>
          </a:bodyPr>
          <a:lstStyle/>
          <a:p>
            <a:pPr algn="ctr" eaLnBrk="1" hangingPunct="1">
              <a:spcBef>
                <a:spcPct val="0"/>
              </a:spcBef>
              <a:spcAft>
                <a:spcPct val="0"/>
              </a:spcAft>
              <a:buClr>
                <a:srgbClr val="FFFFFF"/>
              </a:buClr>
              <a:buFont typeface="Playfair Display" charset="-52"/>
              <a:buNone/>
            </a:pPr>
            <a:r>
              <a:rPr lang="uk-UA" sz="1700" smtClean="0">
                <a:solidFill>
                  <a:srgbClr val="F8E71C"/>
                </a:solidFill>
                <a:latin typeface="Arial" charset="0"/>
                <a:cs typeface="Arial" charset="0"/>
              </a:rPr>
              <a:t>Раціональна психотерапія</a:t>
            </a:r>
            <a:endParaRPr lang="uk-UA" sz="3500" b="1" smtClean="0">
              <a:solidFill>
                <a:srgbClr val="F8E71C"/>
              </a:solidFill>
              <a:latin typeface="Playfair Display" charset="-52"/>
              <a:cs typeface="Arial" charset="0"/>
              <a:sym typeface="Playfair Display" charset="-52"/>
            </a:endParaRPr>
          </a:p>
        </p:txBody>
      </p:sp>
      <p:sp>
        <p:nvSpPr>
          <p:cNvPr id="109" name="Google Shape;109;p20"/>
          <p:cNvSpPr txBox="1">
            <a:spLocks noGrp="1"/>
          </p:cNvSpPr>
          <p:nvPr>
            <p:ph type="body" idx="1"/>
          </p:nvPr>
        </p:nvSpPr>
        <p:spPr>
          <a:xfrm>
            <a:off x="311150" y="296863"/>
            <a:ext cx="8521700" cy="4719637"/>
          </a:xfrm>
        </p:spPr>
        <p:txBody>
          <a:bodyPr lIns="0">
            <a:noAutofit/>
          </a:bodyPr>
          <a:lstStyle/>
          <a:p>
            <a:pPr marL="0" indent="449263" eaLnBrk="1" hangingPunct="1">
              <a:lnSpc>
                <a:spcPct val="150000"/>
              </a:lnSpc>
              <a:spcBef>
                <a:spcPct val="0"/>
              </a:spcBef>
              <a:spcAft>
                <a:spcPct val="0"/>
              </a:spcAft>
              <a:buClr>
                <a:srgbClr val="FFFFFF"/>
              </a:buClr>
              <a:buFont typeface="Lato" charset="0"/>
              <a:buNone/>
            </a:pPr>
            <a:r>
              <a:rPr lang="uk-UA" sz="1200" smtClean="0">
                <a:latin typeface="Arial" charset="0"/>
                <a:cs typeface="Arial" charset="0"/>
              </a:rPr>
              <a:t>Раціональна психотерапія, як основний метод психотерапії, грунтується на переконанні, зверненні до розуму травмованої людини, пред'явлення їй різних переконливих фактів, доказів, що приводить її до можливості самій робити певні висновки, змінюючи ставлення до психотравмуючої ситуації.</a:t>
            </a:r>
            <a:endParaRPr lang="uk-UA" sz="1100" smtClean="0">
              <a:latin typeface="Arial" charset="0"/>
              <a:cs typeface="Arial" charset="0"/>
            </a:endParaRPr>
          </a:p>
          <a:p>
            <a:pPr marL="0" indent="449263" eaLnBrk="1" hangingPunct="1">
              <a:lnSpc>
                <a:spcPct val="150000"/>
              </a:lnSpc>
              <a:spcBef>
                <a:spcPct val="0"/>
              </a:spcBef>
              <a:spcAft>
                <a:spcPct val="0"/>
              </a:spcAft>
              <a:buClr>
                <a:srgbClr val="FFFFFF"/>
              </a:buClr>
              <a:buFont typeface="Lato" charset="0"/>
              <a:buNone/>
            </a:pPr>
            <a:r>
              <a:rPr lang="uk-UA" sz="1200" smtClean="0">
                <a:latin typeface="Arial" charset="0"/>
                <a:cs typeface="Arial" charset="0"/>
              </a:rPr>
              <a:t>Включає в себе проведення в доступній формі спеціальних бесід з військовослужбовцями, які отримали психічну травму. Під час них логічно доводиться можливість успішного лікування. На відповідних прикладах підтримується бадьорість духу, зміцнюється воля до відновлення нормального стану. Суть проведених бесід - апеляція до розуму, свідомості, волі людини.</a:t>
            </a:r>
            <a:endParaRPr lang="uk-UA" sz="1100" smtClean="0">
              <a:latin typeface="Arial" charset="0"/>
              <a:cs typeface="Arial" charset="0"/>
            </a:endParaRPr>
          </a:p>
          <a:p>
            <a:pPr marL="0" indent="449263" eaLnBrk="1" hangingPunct="1">
              <a:lnSpc>
                <a:spcPct val="150000"/>
              </a:lnSpc>
              <a:spcBef>
                <a:spcPct val="0"/>
              </a:spcBef>
              <a:spcAft>
                <a:spcPct val="0"/>
              </a:spcAft>
              <a:buClr>
                <a:srgbClr val="FFFFFF"/>
              </a:buClr>
              <a:buFont typeface="Lato" charset="0"/>
              <a:buNone/>
            </a:pPr>
            <a:r>
              <a:rPr lang="uk-UA" sz="1200" smtClean="0">
                <a:latin typeface="Arial" charset="0"/>
                <a:cs typeface="Arial" charset="0"/>
              </a:rPr>
              <a:t>Раціональна психотерапія адресується до логічного мислення. Як впливовий чинник використовуються авторитет командира (лікаря , психолога, досвідченого товариша по службі), переконання, роз'яснення ситуації, схвалення військовослужбовця, відволікання його від проблем і т.п. Вона спрямовується на створення активної позиції травмованого військовослужбовця в подоланні хворобливих проявів, а також на корекцію неадекватних емоційних реакцій і порушеної системи відносин .</a:t>
            </a:r>
            <a:endParaRPr lang="uk-UA" sz="1100" smtClean="0">
              <a:latin typeface="Arial" charset="0"/>
              <a:cs typeface="Arial" charset="0"/>
            </a:endParaRPr>
          </a:p>
          <a:p>
            <a:pPr marL="0" indent="449263" eaLnBrk="1" hangingPunct="1">
              <a:lnSpc>
                <a:spcPct val="150000"/>
              </a:lnSpc>
              <a:spcBef>
                <a:spcPct val="0"/>
              </a:spcBef>
              <a:spcAft>
                <a:spcPct val="0"/>
              </a:spcAft>
              <a:buClr>
                <a:srgbClr val="FFFFFF"/>
              </a:buClr>
              <a:buFont typeface="Lato" charset="0"/>
              <a:buNone/>
            </a:pPr>
            <a:r>
              <a:rPr lang="uk-UA" sz="1200" smtClean="0">
                <a:latin typeface="Arial" charset="0"/>
                <a:cs typeface="Arial" charset="0"/>
              </a:rPr>
              <a:t>Численними психологічними дослідами доведено активний вплив слова на дихальну і пульсову реакцію людини , на кров'яний тиск і чутливість до больових подразників і т.п.</a:t>
            </a:r>
            <a:endParaRPr lang="uk-UA" sz="1100" smtClean="0">
              <a:latin typeface="Arial" charset="0"/>
              <a:cs typeface="Arial" charset="0"/>
            </a:endParaRPr>
          </a:p>
          <a:p>
            <a:pPr marL="0" indent="449263" eaLnBrk="1" hangingPunct="1">
              <a:lnSpc>
                <a:spcPct val="150000"/>
              </a:lnSpc>
              <a:spcBef>
                <a:spcPct val="0"/>
              </a:spcBef>
              <a:spcAft>
                <a:spcPct val="0"/>
              </a:spcAft>
              <a:buClr>
                <a:srgbClr val="FFFFFF"/>
              </a:buClr>
              <a:buFont typeface="Lato" charset="0"/>
              <a:buNone/>
            </a:pPr>
            <a:r>
              <a:rPr lang="uk-UA" sz="1200" smtClean="0">
                <a:latin typeface="Arial" charset="0"/>
                <a:cs typeface="Arial" charset="0"/>
              </a:rPr>
              <a:t>Таким чином, раціональна психотерапія - це логічне, аргументоване роз'яснення шляхом пояснення, повідомлення військовослужбовцю того, що він не знає і не розуміє, що може похитнути його хибні уявлення та переконання. Здійснюється, як правило, у формі діалогу.</a:t>
            </a:r>
          </a:p>
          <a:p>
            <a:pPr marL="0" indent="449263" eaLnBrk="1" hangingPunct="1">
              <a:lnSpc>
                <a:spcPct val="105000"/>
              </a:lnSpc>
              <a:spcBef>
                <a:spcPct val="0"/>
              </a:spcBef>
              <a:spcAft>
                <a:spcPts val="1200"/>
              </a:spcAft>
              <a:buClr>
                <a:srgbClr val="FFFFFF"/>
              </a:buClr>
              <a:buFont typeface="Lato" charset="0"/>
              <a:buNone/>
            </a:pPr>
            <a:endParaRPr lang="uk-UA" sz="1800" smtClean="0">
              <a:solidFill>
                <a:srgbClr val="FFFFFF"/>
              </a:solidFill>
              <a:latin typeface="Lato" charset="0"/>
              <a:cs typeface="Arial" charset="0"/>
              <a:sym typeface="Lato"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A4C2F4"/>
        </a:solidFill>
        <a:effectLst/>
      </p:bgPr>
    </p:bg>
    <p:spTree>
      <p:nvGrpSpPr>
        <p:cNvPr id="1" name=""/>
        <p:cNvGrpSpPr/>
        <p:nvPr/>
      </p:nvGrpSpPr>
      <p:grpSpPr>
        <a:xfrm>
          <a:off x="0" y="0"/>
          <a:ext cx="0" cy="0"/>
          <a:chOff x="0" y="0"/>
          <a:chExt cx="0" cy="0"/>
        </a:xfrm>
      </p:grpSpPr>
      <p:sp>
        <p:nvSpPr>
          <p:cNvPr id="114" name="Google Shape;114;p21"/>
          <p:cNvSpPr txBox="1">
            <a:spLocks noGrp="1"/>
          </p:cNvSpPr>
          <p:nvPr>
            <p:ph type="title"/>
          </p:nvPr>
        </p:nvSpPr>
        <p:spPr>
          <a:xfrm>
            <a:off x="311150" y="288925"/>
            <a:ext cx="8521700" cy="668338"/>
          </a:xfrm>
        </p:spPr>
        <p:txBody>
          <a:bodyPr/>
          <a:lstStyle/>
          <a:p>
            <a:pPr algn="ctr" eaLnBrk="1" hangingPunct="1">
              <a:lnSpc>
                <a:spcPct val="115000"/>
              </a:lnSpc>
              <a:spcBef>
                <a:spcPct val="0"/>
              </a:spcBef>
              <a:spcAft>
                <a:spcPts val="1200"/>
              </a:spcAft>
              <a:buClr>
                <a:srgbClr val="FFFFFF"/>
              </a:buClr>
              <a:buFont typeface="Playfair Display" charset="-52"/>
              <a:buNone/>
            </a:pPr>
            <a:r>
              <a:rPr lang="uk-UA" sz="1900" smtClean="0">
                <a:solidFill>
                  <a:srgbClr val="F8E71C"/>
                </a:solidFill>
                <a:latin typeface="Arial" charset="0"/>
                <a:cs typeface="Arial" charset="0"/>
              </a:rPr>
              <a:t>Суггестивна психотерапія </a:t>
            </a:r>
            <a:endParaRPr lang="uk-UA" sz="3900" b="1" smtClean="0">
              <a:solidFill>
                <a:srgbClr val="F8E71C"/>
              </a:solidFill>
              <a:latin typeface="Playfair Display" charset="-52"/>
              <a:cs typeface="Arial" charset="0"/>
              <a:sym typeface="Playfair Display" charset="-52"/>
            </a:endParaRPr>
          </a:p>
        </p:txBody>
      </p:sp>
      <p:sp>
        <p:nvSpPr>
          <p:cNvPr id="115" name="Google Shape;115;p21"/>
          <p:cNvSpPr txBox="1">
            <a:spLocks noGrp="1"/>
          </p:cNvSpPr>
          <p:nvPr>
            <p:ph type="body" idx="1"/>
          </p:nvPr>
        </p:nvSpPr>
        <p:spPr>
          <a:xfrm>
            <a:off x="311150" y="1049338"/>
            <a:ext cx="8521700" cy="3967162"/>
          </a:xfrm>
        </p:spPr>
        <p:txBody>
          <a:bodyPr lIns="0"/>
          <a:lstStyle/>
          <a:p>
            <a:pPr marL="0" indent="449263" eaLnBrk="1" hangingPunct="1">
              <a:lnSpc>
                <a:spcPct val="150000"/>
              </a:lnSpc>
              <a:spcBef>
                <a:spcPct val="0"/>
              </a:spcBef>
              <a:spcAft>
                <a:spcPct val="0"/>
              </a:spcAft>
              <a:buClr>
                <a:srgbClr val="FFFFFF"/>
              </a:buClr>
              <a:buFont typeface="Lato" charset="0"/>
              <a:buNone/>
            </a:pPr>
            <a:r>
              <a:rPr lang="uk-UA" smtClean="0">
                <a:latin typeface="Arial" charset="0"/>
                <a:cs typeface="Arial" charset="0"/>
              </a:rPr>
              <a:t>Суггестивна психотерапія являє собою здійснення емоційного впливу на психіку військовослужбовця, тобто навіювання йому певних думок.</a:t>
            </a:r>
            <a:endParaRPr lang="uk-UA" sz="1300" smtClean="0">
              <a:latin typeface="Arial" charset="0"/>
              <a:cs typeface="Arial" charset="0"/>
            </a:endParaRPr>
          </a:p>
          <a:p>
            <a:pPr marL="0" indent="449263" eaLnBrk="1" hangingPunct="1">
              <a:lnSpc>
                <a:spcPct val="150000"/>
              </a:lnSpc>
              <a:spcBef>
                <a:spcPct val="0"/>
              </a:spcBef>
              <a:spcAft>
                <a:spcPct val="0"/>
              </a:spcAft>
              <a:buClr>
                <a:srgbClr val="FFFFFF"/>
              </a:buClr>
              <a:buFont typeface="Lato" charset="0"/>
              <a:buNone/>
            </a:pPr>
            <a:r>
              <a:rPr lang="uk-UA" smtClean="0">
                <a:latin typeface="Arial" charset="0"/>
                <a:cs typeface="Arial" charset="0"/>
              </a:rPr>
              <a:t>  Вплив на людину здійснюється двома способами: навіюванням в стані сну (гіпноз) і навіюванням в стані неспання.</a:t>
            </a:r>
          </a:p>
          <a:p>
            <a:pPr marL="0" indent="449263" eaLnBrk="1" hangingPunct="1">
              <a:lnSpc>
                <a:spcPct val="150000"/>
              </a:lnSpc>
              <a:spcBef>
                <a:spcPct val="0"/>
              </a:spcBef>
              <a:spcAft>
                <a:spcPct val="0"/>
              </a:spcAft>
              <a:buClr>
                <a:srgbClr val="FFFFFF"/>
              </a:buClr>
              <a:buFont typeface="Lato" charset="0"/>
              <a:buNone/>
            </a:pPr>
            <a:r>
              <a:rPr lang="uk-UA" smtClean="0">
                <a:latin typeface="Arial" charset="0"/>
                <a:cs typeface="Arial" charset="0"/>
              </a:rPr>
              <a:t>  В армійських умовах найбільш доступний другий спосіб, який може застосовуватися в будь-яких умовах.</a:t>
            </a:r>
            <a:endParaRPr lang="uk-UA" sz="1300" smtClean="0">
              <a:latin typeface="Arial" charset="0"/>
              <a:cs typeface="Arial" charset="0"/>
            </a:endParaRPr>
          </a:p>
          <a:p>
            <a:pPr marL="0" indent="449263" eaLnBrk="1" hangingPunct="1">
              <a:lnSpc>
                <a:spcPct val="150000"/>
              </a:lnSpc>
              <a:spcBef>
                <a:spcPct val="0"/>
              </a:spcBef>
              <a:spcAft>
                <a:spcPct val="0"/>
              </a:spcAft>
              <a:buClr>
                <a:srgbClr val="FFFFFF"/>
              </a:buClr>
              <a:buFont typeface="Lato" charset="0"/>
              <a:buNone/>
            </a:pPr>
            <a:r>
              <a:rPr lang="uk-UA" smtClean="0">
                <a:latin typeface="Arial" charset="0"/>
                <a:cs typeface="Arial" charset="0"/>
              </a:rPr>
              <a:t>  Навіювання є ні що інше, як цілеспрямоване психічний вплив, пасивно сприймається людиною без критичної оцінки.</a:t>
            </a:r>
            <a:endParaRPr lang="uk-UA" sz="1300" smtClean="0">
              <a:latin typeface="Arial" charset="0"/>
              <a:cs typeface="Arial" charset="0"/>
            </a:endParaRPr>
          </a:p>
          <a:p>
            <a:pPr marL="0" indent="449263" eaLnBrk="1" hangingPunct="1">
              <a:lnSpc>
                <a:spcPct val="150000"/>
              </a:lnSpc>
              <a:spcBef>
                <a:spcPct val="0"/>
              </a:spcBef>
              <a:spcAft>
                <a:spcPct val="0"/>
              </a:spcAft>
              <a:buClr>
                <a:srgbClr val="FFFFFF"/>
              </a:buClr>
              <a:buFont typeface="Lato" charset="0"/>
              <a:buNone/>
            </a:pPr>
            <a:r>
              <a:rPr lang="uk-UA" smtClean="0">
                <a:latin typeface="Arial" charset="0"/>
                <a:cs typeface="Arial" charset="0"/>
              </a:rPr>
              <a:t>  Найбільшого поширення набули такі форми навіювання, як самонавіювання (саморегуляція) і аутогенне тренування.</a:t>
            </a:r>
          </a:p>
          <a:p>
            <a:pPr marL="0" indent="449263" eaLnBrk="1" hangingPunct="1">
              <a:lnSpc>
                <a:spcPct val="115000"/>
              </a:lnSpc>
              <a:spcBef>
                <a:spcPct val="0"/>
              </a:spcBef>
              <a:spcAft>
                <a:spcPts val="1200"/>
              </a:spcAft>
              <a:buClr>
                <a:srgbClr val="FFFFFF"/>
              </a:buClr>
              <a:buFont typeface="Lato" charset="0"/>
              <a:buNone/>
            </a:pPr>
            <a:endParaRPr lang="uk-UA" sz="1800" smtClean="0">
              <a:solidFill>
                <a:srgbClr val="FFFFFF"/>
              </a:solidFill>
              <a:latin typeface="Lato" charset="0"/>
              <a:cs typeface="Arial" charset="0"/>
              <a:sym typeface="Lato" charset="0"/>
            </a:endParaRPr>
          </a:p>
        </p:txBody>
      </p:sp>
    </p:spTree>
  </p:cSld>
  <p:clrMapOvr>
    <a:masterClrMapping/>
  </p:clrMapOvr>
</p:sld>
</file>

<file path=ppt/theme/theme1.xml><?xml version="1.0" encoding="utf-8"?>
<a:theme xmlns:a="http://schemas.openxmlformats.org/drawingml/2006/main" name="Blue &amp; Gold">
  <a:themeElements>
    <a:clrScheme name="Blue &amp; Gold">
      <a:dk1>
        <a:srgbClr val="FFFFFF"/>
      </a:dk1>
      <a:lt1>
        <a:srgbClr val="01AFD1"/>
      </a:lt1>
      <a:dk2>
        <a:srgbClr val="1E2D31"/>
      </a:dk2>
      <a:lt2>
        <a:srgbClr val="BFC7CA"/>
      </a:lt2>
      <a:accent1>
        <a:srgbClr val="006F85"/>
      </a:accent1>
      <a:accent2>
        <a:srgbClr val="AF4345"/>
      </a:accent2>
      <a:accent3>
        <a:srgbClr val="47D06A"/>
      </a:accent3>
      <a:accent4>
        <a:srgbClr val="F58F8F"/>
      </a:accent4>
      <a:accent5>
        <a:srgbClr val="F6CD4C"/>
      </a:accent5>
      <a:accent6>
        <a:srgbClr val="F8E71C"/>
      </a:accent6>
      <a:hlink>
        <a:srgbClr val="F6CD4C"/>
      </a:hlink>
      <a:folHlink>
        <a:srgbClr val="F6CD4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2549</Words>
  <Application>Microsoft Office PowerPoint</Application>
  <PresentationFormat>Экран (16:9)</PresentationFormat>
  <Paragraphs>128</Paragraphs>
  <Slides>22</Slides>
  <Notes>22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22</vt:i4>
      </vt:variant>
    </vt:vector>
  </HeadingPairs>
  <TitlesOfParts>
    <vt:vector size="27" baseType="lpstr">
      <vt:lpstr>Arial</vt:lpstr>
      <vt:lpstr>Amatic SC</vt:lpstr>
      <vt:lpstr>Playfair Display</vt:lpstr>
      <vt:lpstr>Lato</vt:lpstr>
      <vt:lpstr>Blue &amp; Gold</vt:lpstr>
      <vt:lpstr>Психологічна адаптація у реабілітаційній роботі учасників бойових дій / військовослужбовців і членів їх сімей </vt:lpstr>
      <vt:lpstr>Слайд 2</vt:lpstr>
      <vt:lpstr>Основними цілями психологічної реабілітації є:</vt:lpstr>
      <vt:lpstr>До числа основних завдань психологічної реабілітації належать:</vt:lpstr>
      <vt:lpstr>Слайд 5</vt:lpstr>
      <vt:lpstr>Розрізняють: непряму і пряму психотерапію.</vt:lpstr>
      <vt:lpstr>Слайд 7</vt:lpstr>
      <vt:lpstr>Раціональна психотерапія</vt:lpstr>
      <vt:lpstr>Суггестивна психотерапія </vt:lpstr>
      <vt:lpstr>Наркопсихотерапія.</vt:lpstr>
      <vt:lpstr>Трудотерапія</vt:lpstr>
      <vt:lpstr>Натурпсихотерапія </vt:lpstr>
      <vt:lpstr>Естетотерапія</vt:lpstr>
      <vt:lpstr>Слайд 14</vt:lpstr>
      <vt:lpstr>Музикотерапія</vt:lpstr>
      <vt:lpstr>Слайд 16</vt:lpstr>
      <vt:lpstr> Основними принципами психологічної реабілітації є:</vt:lpstr>
      <vt:lpstr>Слайд 18</vt:lpstr>
      <vt:lpstr>Організація командиром психологічної реабілітації військовослужбовців може здійснюватися за такими етапами:</vt:lpstr>
      <vt:lpstr>Слайд 20</vt:lpstr>
      <vt:lpstr>Слайд 21</vt:lpstr>
      <vt:lpstr>Дякую за Увагу</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Психологічна реабілітаційна робота військовослужбовців</dc:title>
  <cp:lastModifiedBy>Админ</cp:lastModifiedBy>
  <cp:revision>2</cp:revision>
  <dcterms:modified xsi:type="dcterms:W3CDTF">2024-03-10T16:39:00Z</dcterms:modified>
</cp:coreProperties>
</file>