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7" r:id="rId10"/>
    <p:sldId id="268" r:id="rId11"/>
    <p:sldId id="269" r:id="rId12"/>
    <p:sldId id="273" r:id="rId13"/>
    <p:sldId id="274" r:id="rId14"/>
    <p:sldId id="275" r:id="rId15"/>
    <p:sldId id="276" r:id="rId16"/>
    <p:sldId id="265" r:id="rId17"/>
    <p:sldId id="270" r:id="rId18"/>
    <p:sldId id="266" r:id="rId19"/>
    <p:sldId id="271" r:id="rId20"/>
    <p:sldId id="27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525" autoAdjust="0"/>
    <p:restoredTop sz="94660"/>
  </p:normalViewPr>
  <p:slideViewPr>
    <p:cSldViewPr snapToGrid="0">
      <p:cViewPr varScale="1">
        <p:scale>
          <a:sx n="81" d="100"/>
          <a:sy n="81" d="100"/>
        </p:scale>
        <p:origin x="8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yna Abramova" userId="cf8a27de836524f0" providerId="LiveId" clId="{EDA5F7EF-3671-457D-9237-9B9B8D973A12}"/>
    <pc:docChg chg="undo custSel addSld delSld modSld sldOrd">
      <pc:chgData name="Iryna Abramova" userId="cf8a27de836524f0" providerId="LiveId" clId="{EDA5F7EF-3671-457D-9237-9B9B8D973A12}" dt="2024-09-05T09:25:39.548" v="1359" actId="20577"/>
      <pc:docMkLst>
        <pc:docMk/>
      </pc:docMkLst>
      <pc:sldChg chg="addSp delSp modSp mod">
        <pc:chgData name="Iryna Abramova" userId="cf8a27de836524f0" providerId="LiveId" clId="{EDA5F7EF-3671-457D-9237-9B9B8D973A12}" dt="2024-09-04T11:22:28.134" v="89" actId="255"/>
        <pc:sldMkLst>
          <pc:docMk/>
          <pc:sldMk cId="3619030944" sldId="256"/>
        </pc:sldMkLst>
        <pc:spChg chg="mod">
          <ac:chgData name="Iryna Abramova" userId="cf8a27de836524f0" providerId="LiveId" clId="{EDA5F7EF-3671-457D-9237-9B9B8D973A12}" dt="2024-09-04T11:22:28.134" v="89" actId="255"/>
          <ac:spMkLst>
            <pc:docMk/>
            <pc:sldMk cId="3619030944" sldId="256"/>
            <ac:spMk id="2" creationId="{471F6A86-96E7-48A4-9FD2-183D00DDE649}"/>
          </ac:spMkLst>
        </pc:spChg>
        <pc:spChg chg="del mod">
          <ac:chgData name="Iryna Abramova" userId="cf8a27de836524f0" providerId="LiveId" clId="{EDA5F7EF-3671-457D-9237-9B9B8D973A12}" dt="2024-09-02T08:37:50.827" v="7" actId="478"/>
          <ac:spMkLst>
            <pc:docMk/>
            <pc:sldMk cId="3619030944" sldId="256"/>
            <ac:spMk id="3" creationId="{34266529-56C4-4766-9562-A3709DD5623F}"/>
          </ac:spMkLst>
        </pc:spChg>
        <pc:spChg chg="add del mod">
          <ac:chgData name="Iryna Abramova" userId="cf8a27de836524f0" providerId="LiveId" clId="{EDA5F7EF-3671-457D-9237-9B9B8D973A12}" dt="2024-09-02T08:38:09.759" v="10" actId="478"/>
          <ac:spMkLst>
            <pc:docMk/>
            <pc:sldMk cId="3619030944" sldId="256"/>
            <ac:spMk id="5" creationId="{48D3D096-A3B7-4D8A-A768-7D6E4D00F72D}"/>
          </ac:spMkLst>
        </pc:spChg>
      </pc:sldChg>
      <pc:sldChg chg="addSp modSp mod">
        <pc:chgData name="Iryna Abramova" userId="cf8a27de836524f0" providerId="LiveId" clId="{EDA5F7EF-3671-457D-9237-9B9B8D973A12}" dt="2024-09-05T08:30:52.639" v="1346" actId="20577"/>
        <pc:sldMkLst>
          <pc:docMk/>
          <pc:sldMk cId="743717861" sldId="257"/>
        </pc:sldMkLst>
        <pc:spChg chg="add mod">
          <ac:chgData name="Iryna Abramova" userId="cf8a27de836524f0" providerId="LiveId" clId="{EDA5F7EF-3671-457D-9237-9B9B8D973A12}" dt="2024-09-05T08:30:52.639" v="1346" actId="20577"/>
          <ac:spMkLst>
            <pc:docMk/>
            <pc:sldMk cId="743717861" sldId="257"/>
            <ac:spMk id="3" creationId="{F7ACE9C2-268C-4F62-86E4-DB31C6E040ED}"/>
          </ac:spMkLst>
        </pc:spChg>
      </pc:sldChg>
      <pc:sldChg chg="addSp modSp new mod">
        <pc:chgData name="Iryna Abramova" userId="cf8a27de836524f0" providerId="LiveId" clId="{EDA5F7EF-3671-457D-9237-9B9B8D973A12}" dt="2024-09-04T11:55:33.683" v="159" actId="1076"/>
        <pc:sldMkLst>
          <pc:docMk/>
          <pc:sldMk cId="2466395769" sldId="258"/>
        </pc:sldMkLst>
        <pc:spChg chg="add mod">
          <ac:chgData name="Iryna Abramova" userId="cf8a27de836524f0" providerId="LiveId" clId="{EDA5F7EF-3671-457D-9237-9B9B8D973A12}" dt="2024-09-04T11:55:33.683" v="159" actId="1076"/>
          <ac:spMkLst>
            <pc:docMk/>
            <pc:sldMk cId="2466395769" sldId="258"/>
            <ac:spMk id="3" creationId="{1F40E205-FC2C-4094-A6C9-EAB7E7E7E315}"/>
          </ac:spMkLst>
        </pc:spChg>
      </pc:sldChg>
      <pc:sldChg chg="addSp modSp new mod">
        <pc:chgData name="Iryna Abramova" userId="cf8a27de836524f0" providerId="LiveId" clId="{EDA5F7EF-3671-457D-9237-9B9B8D973A12}" dt="2024-09-05T08:34:28.502" v="1350" actId="20577"/>
        <pc:sldMkLst>
          <pc:docMk/>
          <pc:sldMk cId="3234622028" sldId="259"/>
        </pc:sldMkLst>
        <pc:spChg chg="add mod">
          <ac:chgData name="Iryna Abramova" userId="cf8a27de836524f0" providerId="LiveId" clId="{EDA5F7EF-3671-457D-9237-9B9B8D973A12}" dt="2024-09-05T08:34:28.502" v="1350" actId="20577"/>
          <ac:spMkLst>
            <pc:docMk/>
            <pc:sldMk cId="3234622028" sldId="259"/>
            <ac:spMk id="3" creationId="{1368F00F-9CE7-466F-BF3A-0DF008B90131}"/>
          </ac:spMkLst>
        </pc:spChg>
      </pc:sldChg>
      <pc:sldChg chg="addSp delSp modSp new del mod">
        <pc:chgData name="Iryna Abramova" userId="cf8a27de836524f0" providerId="LiveId" clId="{EDA5F7EF-3671-457D-9237-9B9B8D973A12}" dt="2024-09-04T12:59:47.297" v="521" actId="2696"/>
        <pc:sldMkLst>
          <pc:docMk/>
          <pc:sldMk cId="1455560580" sldId="260"/>
        </pc:sldMkLst>
        <pc:spChg chg="add del mod">
          <ac:chgData name="Iryna Abramova" userId="cf8a27de836524f0" providerId="LiveId" clId="{EDA5F7EF-3671-457D-9237-9B9B8D973A12}" dt="2024-09-04T12:58:49.189" v="511"/>
          <ac:spMkLst>
            <pc:docMk/>
            <pc:sldMk cId="1455560580" sldId="260"/>
            <ac:spMk id="3" creationId="{CB9743C3-CA5B-4FC2-88F8-ECC4FF7FE115}"/>
          </ac:spMkLst>
        </pc:spChg>
      </pc:sldChg>
      <pc:sldChg chg="addSp modSp new mod ord">
        <pc:chgData name="Iryna Abramova" userId="cf8a27de836524f0" providerId="LiveId" clId="{EDA5F7EF-3671-457D-9237-9B9B8D973A12}" dt="2024-09-05T08:01:48.704" v="1146" actId="20577"/>
        <pc:sldMkLst>
          <pc:docMk/>
          <pc:sldMk cId="558733832" sldId="261"/>
        </pc:sldMkLst>
        <pc:spChg chg="add mod">
          <ac:chgData name="Iryna Abramova" userId="cf8a27de836524f0" providerId="LiveId" clId="{EDA5F7EF-3671-457D-9237-9B9B8D973A12}" dt="2024-09-05T08:01:48.704" v="1146" actId="20577"/>
          <ac:spMkLst>
            <pc:docMk/>
            <pc:sldMk cId="558733832" sldId="261"/>
            <ac:spMk id="3" creationId="{52D8591E-E307-4A1E-BAC8-3F05A359C418}"/>
          </ac:spMkLst>
        </pc:spChg>
      </pc:sldChg>
      <pc:sldChg chg="addSp modSp new mod">
        <pc:chgData name="Iryna Abramova" userId="cf8a27de836524f0" providerId="LiveId" clId="{EDA5F7EF-3671-457D-9237-9B9B8D973A12}" dt="2024-09-05T08:05:57.597" v="1282" actId="20577"/>
        <pc:sldMkLst>
          <pc:docMk/>
          <pc:sldMk cId="2238589212" sldId="262"/>
        </pc:sldMkLst>
        <pc:spChg chg="add mod">
          <ac:chgData name="Iryna Abramova" userId="cf8a27de836524f0" providerId="LiveId" clId="{EDA5F7EF-3671-457D-9237-9B9B8D973A12}" dt="2024-09-05T08:05:57.597" v="1282" actId="20577"/>
          <ac:spMkLst>
            <pc:docMk/>
            <pc:sldMk cId="2238589212" sldId="262"/>
            <ac:spMk id="3" creationId="{2C90467E-AA6A-4778-BED1-D89D8E00C45D}"/>
          </ac:spMkLst>
        </pc:spChg>
      </pc:sldChg>
      <pc:sldChg chg="addSp delSp modSp new mod">
        <pc:chgData name="Iryna Abramova" userId="cf8a27de836524f0" providerId="LiveId" clId="{EDA5F7EF-3671-457D-9237-9B9B8D973A12}" dt="2024-09-05T09:25:17.977" v="1355" actId="207"/>
        <pc:sldMkLst>
          <pc:docMk/>
          <pc:sldMk cId="2918856133" sldId="263"/>
        </pc:sldMkLst>
        <pc:spChg chg="add del mod">
          <ac:chgData name="Iryna Abramova" userId="cf8a27de836524f0" providerId="LiveId" clId="{EDA5F7EF-3671-457D-9237-9B9B8D973A12}" dt="2024-09-04T12:29:44.582" v="410" actId="478"/>
          <ac:spMkLst>
            <pc:docMk/>
            <pc:sldMk cId="2918856133" sldId="263"/>
            <ac:spMk id="3" creationId="{6333C5C0-EAFD-43BF-8276-0777531FA8FD}"/>
          </ac:spMkLst>
        </pc:spChg>
        <pc:spChg chg="add mod">
          <ac:chgData name="Iryna Abramova" userId="cf8a27de836524f0" providerId="LiveId" clId="{EDA5F7EF-3671-457D-9237-9B9B8D973A12}" dt="2024-09-05T09:25:17.977" v="1355" actId="207"/>
          <ac:spMkLst>
            <pc:docMk/>
            <pc:sldMk cId="2918856133" sldId="263"/>
            <ac:spMk id="5" creationId="{CA3032ED-3CF2-4B95-AE1C-2E1CFFF56970}"/>
          </ac:spMkLst>
        </pc:spChg>
      </pc:sldChg>
      <pc:sldChg chg="addSp modSp new mod">
        <pc:chgData name="Iryna Abramova" userId="cf8a27de836524f0" providerId="LiveId" clId="{EDA5F7EF-3671-457D-9237-9B9B8D973A12}" dt="2024-09-04T13:16:27.716" v="580" actId="1076"/>
        <pc:sldMkLst>
          <pc:docMk/>
          <pc:sldMk cId="3357437152" sldId="264"/>
        </pc:sldMkLst>
        <pc:spChg chg="add mod">
          <ac:chgData name="Iryna Abramova" userId="cf8a27de836524f0" providerId="LiveId" clId="{EDA5F7EF-3671-457D-9237-9B9B8D973A12}" dt="2024-09-04T13:16:27.716" v="580" actId="1076"/>
          <ac:spMkLst>
            <pc:docMk/>
            <pc:sldMk cId="3357437152" sldId="264"/>
            <ac:spMk id="3" creationId="{0B6B9CA4-F13A-4E3A-B578-94A0C44477B7}"/>
          </ac:spMkLst>
        </pc:spChg>
      </pc:sldChg>
      <pc:sldChg chg="addSp delSp modSp new mod ord">
        <pc:chgData name="Iryna Abramova" userId="cf8a27de836524f0" providerId="LiveId" clId="{EDA5F7EF-3671-457D-9237-9B9B8D973A12}" dt="2024-09-05T09:18:19.026" v="1352" actId="20577"/>
        <pc:sldMkLst>
          <pc:docMk/>
          <pc:sldMk cId="814614766" sldId="265"/>
        </pc:sldMkLst>
        <pc:spChg chg="add del mod">
          <ac:chgData name="Iryna Abramova" userId="cf8a27de836524f0" providerId="LiveId" clId="{EDA5F7EF-3671-457D-9237-9B9B8D973A12}" dt="2024-09-04T13:00:02.787" v="522" actId="478"/>
          <ac:spMkLst>
            <pc:docMk/>
            <pc:sldMk cId="814614766" sldId="265"/>
            <ac:spMk id="3" creationId="{7E4FE84B-9ADB-4979-84D5-454F5DA0BC7C}"/>
          </ac:spMkLst>
        </pc:spChg>
        <pc:spChg chg="add mod">
          <ac:chgData name="Iryna Abramova" userId="cf8a27de836524f0" providerId="LiveId" clId="{EDA5F7EF-3671-457D-9237-9B9B8D973A12}" dt="2024-09-05T09:18:19.026" v="1352" actId="20577"/>
          <ac:spMkLst>
            <pc:docMk/>
            <pc:sldMk cId="814614766" sldId="265"/>
            <ac:spMk id="5" creationId="{9793C27A-580A-423D-A741-EF582E3901D7}"/>
          </ac:spMkLst>
        </pc:spChg>
      </pc:sldChg>
      <pc:sldChg chg="addSp modSp new mod ord">
        <pc:chgData name="Iryna Abramova" userId="cf8a27de836524f0" providerId="LiveId" clId="{EDA5F7EF-3671-457D-9237-9B9B8D973A12}" dt="2024-09-05T08:00:28.711" v="1129"/>
        <pc:sldMkLst>
          <pc:docMk/>
          <pc:sldMk cId="3429401836" sldId="266"/>
        </pc:sldMkLst>
        <pc:spChg chg="add mod">
          <ac:chgData name="Iryna Abramova" userId="cf8a27de836524f0" providerId="LiveId" clId="{EDA5F7EF-3671-457D-9237-9B9B8D973A12}" dt="2024-09-04T13:43:47.596" v="846" actId="20577"/>
          <ac:spMkLst>
            <pc:docMk/>
            <pc:sldMk cId="3429401836" sldId="266"/>
            <ac:spMk id="3" creationId="{CCFAFD75-775A-4715-B369-A7DC5CBC158C}"/>
          </ac:spMkLst>
        </pc:spChg>
      </pc:sldChg>
      <pc:sldChg chg="addSp delSp modSp new mod ord">
        <pc:chgData name="Iryna Abramova" userId="cf8a27de836524f0" providerId="LiveId" clId="{EDA5F7EF-3671-457D-9237-9B9B8D973A12}" dt="2024-09-05T09:25:39.548" v="1359" actId="20577"/>
        <pc:sldMkLst>
          <pc:docMk/>
          <pc:sldMk cId="2214958628" sldId="267"/>
        </pc:sldMkLst>
        <pc:spChg chg="add del">
          <ac:chgData name="Iryna Abramova" userId="cf8a27de836524f0" providerId="LiveId" clId="{EDA5F7EF-3671-457D-9237-9B9B8D973A12}" dt="2024-09-04T13:16:58.910" v="582"/>
          <ac:spMkLst>
            <pc:docMk/>
            <pc:sldMk cId="2214958628" sldId="267"/>
            <ac:spMk id="2" creationId="{8077FF83-7C67-4B19-9A22-D457C3A0A0F6}"/>
          </ac:spMkLst>
        </pc:spChg>
        <pc:spChg chg="add mod">
          <ac:chgData name="Iryna Abramova" userId="cf8a27de836524f0" providerId="LiveId" clId="{EDA5F7EF-3671-457D-9237-9B9B8D973A12}" dt="2024-09-05T09:25:39.548" v="1359" actId="20577"/>
          <ac:spMkLst>
            <pc:docMk/>
            <pc:sldMk cId="2214958628" sldId="267"/>
            <ac:spMk id="3" creationId="{50D3F59F-2197-4D94-90C2-0AC78782F815}"/>
          </ac:spMkLst>
        </pc:spChg>
      </pc:sldChg>
      <pc:sldChg chg="addSp delSp modSp new mod ord">
        <pc:chgData name="Iryna Abramova" userId="cf8a27de836524f0" providerId="LiveId" clId="{EDA5F7EF-3671-457D-9237-9B9B8D973A12}" dt="2024-09-05T08:07:02.926" v="1285" actId="14100"/>
        <pc:sldMkLst>
          <pc:docMk/>
          <pc:sldMk cId="1810084857" sldId="268"/>
        </pc:sldMkLst>
        <pc:spChg chg="add del mod">
          <ac:chgData name="Iryna Abramova" userId="cf8a27de836524f0" providerId="LiveId" clId="{EDA5F7EF-3671-457D-9237-9B9B8D973A12}" dt="2024-09-05T07:50:15.832" v="1059"/>
          <ac:spMkLst>
            <pc:docMk/>
            <pc:sldMk cId="1810084857" sldId="268"/>
            <ac:spMk id="2" creationId="{B9D8F9C1-ED47-434B-B4AD-12818762B37A}"/>
          </ac:spMkLst>
        </pc:spChg>
        <pc:spChg chg="add del">
          <ac:chgData name="Iryna Abramova" userId="cf8a27de836524f0" providerId="LiveId" clId="{EDA5F7EF-3671-457D-9237-9B9B8D973A12}" dt="2024-09-05T07:50:44.543" v="1062"/>
          <ac:spMkLst>
            <pc:docMk/>
            <pc:sldMk cId="1810084857" sldId="268"/>
            <ac:spMk id="3" creationId="{0D5337C8-8797-4BC3-B549-7E82FE75DA6C}"/>
          </ac:spMkLst>
        </pc:spChg>
        <pc:spChg chg="add mod">
          <ac:chgData name="Iryna Abramova" userId="cf8a27de836524f0" providerId="LiveId" clId="{EDA5F7EF-3671-457D-9237-9B9B8D973A12}" dt="2024-09-05T08:07:02.926" v="1285" actId="14100"/>
          <ac:spMkLst>
            <pc:docMk/>
            <pc:sldMk cId="1810084857" sldId="268"/>
            <ac:spMk id="4" creationId="{C4E2DE33-1988-481E-AD46-D30DE9CE8FB3}"/>
          </ac:spMkLst>
        </pc:spChg>
      </pc:sldChg>
      <pc:sldChg chg="addSp modSp new mod ord">
        <pc:chgData name="Iryna Abramova" userId="cf8a27de836524f0" providerId="LiveId" clId="{EDA5F7EF-3671-457D-9237-9B9B8D973A12}" dt="2024-09-05T07:53:04.126" v="1082" actId="20577"/>
        <pc:sldMkLst>
          <pc:docMk/>
          <pc:sldMk cId="2962490140" sldId="269"/>
        </pc:sldMkLst>
        <pc:spChg chg="add mod">
          <ac:chgData name="Iryna Abramova" userId="cf8a27de836524f0" providerId="LiveId" clId="{EDA5F7EF-3671-457D-9237-9B9B8D973A12}" dt="2024-09-05T07:53:04.126" v="1082" actId="20577"/>
          <ac:spMkLst>
            <pc:docMk/>
            <pc:sldMk cId="2962490140" sldId="269"/>
            <ac:spMk id="2" creationId="{B277E99E-0857-43FD-B4BA-68516FB6B229}"/>
          </ac:spMkLst>
        </pc:spChg>
      </pc:sldChg>
      <pc:sldChg chg="addSp modSp new mod ord">
        <pc:chgData name="Iryna Abramova" userId="cf8a27de836524f0" providerId="LiveId" clId="{EDA5F7EF-3671-457D-9237-9B9B8D973A12}" dt="2024-09-05T08:00:21.703" v="1127"/>
        <pc:sldMkLst>
          <pc:docMk/>
          <pc:sldMk cId="2122245249" sldId="270"/>
        </pc:sldMkLst>
        <pc:spChg chg="add mod">
          <ac:chgData name="Iryna Abramova" userId="cf8a27de836524f0" providerId="LiveId" clId="{EDA5F7EF-3671-457D-9237-9B9B8D973A12}" dt="2024-09-04T13:39:03.243" v="791" actId="20577"/>
          <ac:spMkLst>
            <pc:docMk/>
            <pc:sldMk cId="2122245249" sldId="270"/>
            <ac:spMk id="3" creationId="{EA2A3306-A8BC-42CE-99E6-D2FF6D0356AB}"/>
          </ac:spMkLst>
        </pc:spChg>
      </pc:sldChg>
      <pc:sldChg chg="addSp modSp new mod ord">
        <pc:chgData name="Iryna Abramova" userId="cf8a27de836524f0" providerId="LiveId" clId="{EDA5F7EF-3671-457D-9237-9B9B8D973A12}" dt="2024-09-05T08:00:40.924" v="1133"/>
        <pc:sldMkLst>
          <pc:docMk/>
          <pc:sldMk cId="220778224" sldId="271"/>
        </pc:sldMkLst>
        <pc:spChg chg="add mod">
          <ac:chgData name="Iryna Abramova" userId="cf8a27de836524f0" providerId="LiveId" clId="{EDA5F7EF-3671-457D-9237-9B9B8D973A12}" dt="2024-09-04T13:48:09.530" v="899" actId="1076"/>
          <ac:spMkLst>
            <pc:docMk/>
            <pc:sldMk cId="220778224" sldId="271"/>
            <ac:spMk id="3" creationId="{D4FEED9B-412C-4EDE-BB29-559294288532}"/>
          </ac:spMkLst>
        </pc:spChg>
      </pc:sldChg>
      <pc:sldChg chg="addSp modSp new mod ord">
        <pc:chgData name="Iryna Abramova" userId="cf8a27de836524f0" providerId="LiveId" clId="{EDA5F7EF-3671-457D-9237-9B9B8D973A12}" dt="2024-09-05T09:18:55.869" v="1354"/>
        <pc:sldMkLst>
          <pc:docMk/>
          <pc:sldMk cId="1207879861" sldId="272"/>
        </pc:sldMkLst>
        <pc:spChg chg="add mod">
          <ac:chgData name="Iryna Abramova" userId="cf8a27de836524f0" providerId="LiveId" clId="{EDA5F7EF-3671-457D-9237-9B9B8D973A12}" dt="2024-09-04T13:48:19.075" v="901" actId="14100"/>
          <ac:spMkLst>
            <pc:docMk/>
            <pc:sldMk cId="1207879861" sldId="272"/>
            <ac:spMk id="3" creationId="{FD435C6B-2C61-4D82-9372-20E37DD14B92}"/>
          </ac:spMkLst>
        </pc:spChg>
      </pc:sldChg>
      <pc:sldChg chg="addSp modSp new mod">
        <pc:chgData name="Iryna Abramova" userId="cf8a27de836524f0" providerId="LiveId" clId="{EDA5F7EF-3671-457D-9237-9B9B8D973A12}" dt="2024-09-05T08:12:09.518" v="1341" actId="2711"/>
        <pc:sldMkLst>
          <pc:docMk/>
          <pc:sldMk cId="3355494389" sldId="273"/>
        </pc:sldMkLst>
        <pc:spChg chg="add mod">
          <ac:chgData name="Iryna Abramova" userId="cf8a27de836524f0" providerId="LiveId" clId="{EDA5F7EF-3671-457D-9237-9B9B8D973A12}" dt="2024-09-05T08:12:09.518" v="1341" actId="2711"/>
          <ac:spMkLst>
            <pc:docMk/>
            <pc:sldMk cId="3355494389" sldId="273"/>
            <ac:spMk id="3" creationId="{D5621AE3-65FA-4A43-B889-838FE1DDC7DC}"/>
          </ac:spMkLst>
        </pc:spChg>
      </pc:sldChg>
      <pc:sldChg chg="addSp modSp new mod">
        <pc:chgData name="Iryna Abramova" userId="cf8a27de836524f0" providerId="LiveId" clId="{EDA5F7EF-3671-457D-9237-9B9B8D973A12}" dt="2024-09-05T08:12:19.740" v="1343" actId="20577"/>
        <pc:sldMkLst>
          <pc:docMk/>
          <pc:sldMk cId="969172252" sldId="274"/>
        </pc:sldMkLst>
        <pc:spChg chg="add mod">
          <ac:chgData name="Iryna Abramova" userId="cf8a27de836524f0" providerId="LiveId" clId="{EDA5F7EF-3671-457D-9237-9B9B8D973A12}" dt="2024-09-05T08:12:19.740" v="1343" actId="20577"/>
          <ac:spMkLst>
            <pc:docMk/>
            <pc:sldMk cId="969172252" sldId="274"/>
            <ac:spMk id="3" creationId="{B422AA51-1F98-4AA7-B31E-4CE67B6B8C48}"/>
          </ac:spMkLst>
        </pc:spChg>
      </pc:sldChg>
      <pc:sldChg chg="addSp modSp new mod">
        <pc:chgData name="Iryna Abramova" userId="cf8a27de836524f0" providerId="LiveId" clId="{EDA5F7EF-3671-457D-9237-9B9B8D973A12}" dt="2024-09-05T07:56:41.117" v="1102" actId="20577"/>
        <pc:sldMkLst>
          <pc:docMk/>
          <pc:sldMk cId="64070052" sldId="275"/>
        </pc:sldMkLst>
        <pc:spChg chg="add mod">
          <ac:chgData name="Iryna Abramova" userId="cf8a27de836524f0" providerId="LiveId" clId="{EDA5F7EF-3671-457D-9237-9B9B8D973A12}" dt="2024-09-05T07:56:41.117" v="1102" actId="20577"/>
          <ac:spMkLst>
            <pc:docMk/>
            <pc:sldMk cId="64070052" sldId="275"/>
            <ac:spMk id="3" creationId="{D428BBBB-7713-4BB2-8453-CF1A7E890C5C}"/>
          </ac:spMkLst>
        </pc:spChg>
      </pc:sldChg>
      <pc:sldChg chg="addSp delSp modSp new mod">
        <pc:chgData name="Iryna Abramova" userId="cf8a27de836524f0" providerId="LiveId" clId="{EDA5F7EF-3671-457D-9237-9B9B8D973A12}" dt="2024-09-05T07:59:01.251" v="1122" actId="14100"/>
        <pc:sldMkLst>
          <pc:docMk/>
          <pc:sldMk cId="3508519591" sldId="276"/>
        </pc:sldMkLst>
        <pc:spChg chg="add del">
          <ac:chgData name="Iryna Abramova" userId="cf8a27de836524f0" providerId="LiveId" clId="{EDA5F7EF-3671-457D-9237-9B9B8D973A12}" dt="2024-09-05T07:57:04.485" v="1105"/>
          <ac:spMkLst>
            <pc:docMk/>
            <pc:sldMk cId="3508519591" sldId="276"/>
            <ac:spMk id="2" creationId="{A573251B-DEB5-463E-AE71-141135242361}"/>
          </ac:spMkLst>
        </pc:spChg>
        <pc:spChg chg="add del">
          <ac:chgData name="Iryna Abramova" userId="cf8a27de836524f0" providerId="LiveId" clId="{EDA5F7EF-3671-457D-9237-9B9B8D973A12}" dt="2024-09-05T07:58:16.307" v="1107"/>
          <ac:spMkLst>
            <pc:docMk/>
            <pc:sldMk cId="3508519591" sldId="276"/>
            <ac:spMk id="3" creationId="{E142F3D3-70C0-4029-9B84-E5C6CF82EFD1}"/>
          </ac:spMkLst>
        </pc:spChg>
        <pc:spChg chg="add mod">
          <ac:chgData name="Iryna Abramova" userId="cf8a27de836524f0" providerId="LiveId" clId="{EDA5F7EF-3671-457D-9237-9B9B8D973A12}" dt="2024-09-05T07:59:01.251" v="1122" actId="14100"/>
          <ac:spMkLst>
            <pc:docMk/>
            <pc:sldMk cId="3508519591" sldId="276"/>
            <ac:spMk id="5" creationId="{5EF9FFE0-EF04-41C5-98FA-CE714EB44B70}"/>
          </ac:spMkLst>
        </pc:spChg>
      </pc:sldChg>
      <pc:sldChg chg="new del">
        <pc:chgData name="Iryna Abramova" userId="cf8a27de836524f0" providerId="LiveId" clId="{EDA5F7EF-3671-457D-9237-9B9B8D973A12}" dt="2024-09-05T08:08:39.226" v="1330" actId="680"/>
        <pc:sldMkLst>
          <pc:docMk/>
          <pc:sldMk cId="1866259946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4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23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1043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318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2176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606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219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66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344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24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98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680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84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85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74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0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6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1F6A86-96E7-48A4-9FD2-183D00DDE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9624" y="2424952"/>
            <a:ext cx="8621152" cy="297180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br>
              <a:rPr lang="uk-UA" sz="2400" b="1" spc="-1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uk-UA" sz="40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uk-UA" sz="4000" b="1" spc="-55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spc="-1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АГРОБІЗНЕС</a:t>
            </a:r>
            <a:br>
              <a:rPr lang="uk-UA" sz="2400" b="1" spc="-1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b="1" spc="-1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spc="-1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32 год. – лекції</a:t>
            </a:r>
            <a:br>
              <a:rPr lang="uk-UA" sz="2400" b="1" spc="-1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spc="-1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48 год. – практики</a:t>
            </a:r>
            <a:br>
              <a:rPr lang="uk-UA" sz="2400" b="1" spc="-1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spc="-1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год., 6 кредитів, екзамен</a:t>
            </a:r>
            <a:b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uk-UA" sz="14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030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4E2DE33-1988-481E-AD46-D30DE9CE8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776" y="1153765"/>
            <a:ext cx="9802368" cy="3447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Сільськогосподарський кооператив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uk-UA" alt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Особливості: </a:t>
            </a: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Кооперативи об'єднують фізичних або юридичних осіб для спільного ведення господарської діяльності, зокрема виробництва, переробки, зберігання, реалізації сільськогосподарської продукції.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Регулювання: </a:t>
            </a: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регулюється Законом України "Про сільськогосподарську кооперацію".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Переваги: </a:t>
            </a: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Кооперативи дозволяють фермерам об'єднувати ресурси та зусилля для досягнення економії від масштабу, покращення умов збуту продукції.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Недоліки: </a:t>
            </a: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виникати складність у прийнятті спільних рішень.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084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77E99E-0857-43FD-B4BA-68516FB6B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463" y="1997839"/>
            <a:ext cx="9826753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Приватне підприємство (ПП)</a:t>
            </a:r>
          </a:p>
          <a:p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Приватне підприємство — це форма, яка дозволяє вести сільськогосподарську діяльність як юридична особа на основі приватної власності.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регулюється Цивільним та Господарським кодексами України.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Повна свобода у прийнятті управлінських рішень.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Обмежений доступ до державної підтримки, ризики щодо ведення діяльності самостійно.</a:t>
            </a:r>
          </a:p>
        </p:txBody>
      </p:sp>
    </p:spTree>
    <p:extLst>
      <p:ext uri="{BB962C8B-B14F-4D97-AF65-F5344CB8AC3E}">
        <p14:creationId xmlns:p14="http://schemas.microsoft.com/office/powerpoint/2010/main" val="2962490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621AE3-65FA-4A43-B889-838FE1DDC7DC}"/>
              </a:ext>
            </a:extLst>
          </p:cNvPr>
          <p:cNvSpPr txBox="1"/>
          <p:nvPr/>
        </p:nvSpPr>
        <p:spPr>
          <a:xfrm>
            <a:off x="2218944" y="1292781"/>
            <a:ext cx="827836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Товариство з обмеженою відповідальністю (ТОВ)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форма підприємства, де учасники (власники) не відповідають за зобов'язаннями товариства своїм особистим майном, і їхня відповідальність обмежена часткою в статутному капіталі.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регулюється Господарським та Цивільним кодексом України, </a:t>
            </a:r>
            <a:r>
              <a:rPr lang="ru-RU" sz="20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</a:t>
            </a:r>
            <a:r>
              <a:rPr lang="ru-RU" sz="2000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000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0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</a:t>
            </a:r>
            <a:r>
              <a:rPr lang="ru-RU" sz="20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додатковою</a:t>
            </a:r>
            <a:r>
              <a:rPr lang="ru-RU" sz="20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відповідальністю</a:t>
            </a:r>
            <a:r>
              <a:rPr lang="ru-RU" sz="20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Обмежена відповідальність власників, можливість залучення інвестицій.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Більш складна система управління порівняно з ФОП чи ПП.</a:t>
            </a:r>
          </a:p>
        </p:txBody>
      </p:sp>
    </p:spTree>
    <p:extLst>
      <p:ext uri="{BB962C8B-B14F-4D97-AF65-F5344CB8AC3E}">
        <p14:creationId xmlns:p14="http://schemas.microsoft.com/office/powerpoint/2010/main" val="3355494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22AA51-1F98-4AA7-B31E-4CE67B6B8C48}"/>
              </a:ext>
            </a:extLst>
          </p:cNvPr>
          <p:cNvSpPr txBox="1"/>
          <p:nvPr/>
        </p:nvSpPr>
        <p:spPr>
          <a:xfrm>
            <a:off x="2389632" y="1723888"/>
            <a:ext cx="836371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Акціонерне товариство (АТ)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акціонерному товаристві капітал поділений на акції, які можуть бути вільно обертаються на ринку. Учасники несуть відповідальність тільки в межах своїх акцій.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регулюється Законом України "Про акціонерні товариства".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Можливість залучення великого капіталу через емісію акцій, зниження ризиків для інвесторів.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Складність управління та високі вимоги до звітності.</a:t>
            </a:r>
          </a:p>
        </p:txBody>
      </p:sp>
    </p:spTree>
    <p:extLst>
      <p:ext uri="{BB962C8B-B14F-4D97-AF65-F5344CB8AC3E}">
        <p14:creationId xmlns:p14="http://schemas.microsoft.com/office/powerpoint/2010/main" val="969172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28BBBB-7713-4BB2-8453-CF1A7E890C5C}"/>
              </a:ext>
            </a:extLst>
          </p:cNvPr>
          <p:cNvSpPr txBox="1"/>
          <p:nvPr/>
        </p:nvSpPr>
        <p:spPr>
          <a:xfrm>
            <a:off x="1853184" y="1723888"/>
            <a:ext cx="876604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 сільськогосподарські підприємства</a:t>
            </a:r>
          </a:p>
          <a:p>
            <a:pPr>
              <a:buFont typeface="Arial" panose="020B0604020202020204" pitchFamily="34" charset="0"/>
              <a:buChar char="•"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підприємства, що належать державі та фінансуються державним бюджетом. Їхня діяльність спрямована на забезпечення державних потреб.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Функціонування регулюється законами та постановами Кабінету Міністрів України.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Підтримка держави, доступ до ресурсів.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Обмежена гнучкість, велика залежність від державних рішень.</a:t>
            </a:r>
          </a:p>
        </p:txBody>
      </p:sp>
    </p:spTree>
    <p:extLst>
      <p:ext uri="{BB962C8B-B14F-4D97-AF65-F5344CB8AC3E}">
        <p14:creationId xmlns:p14="http://schemas.microsoft.com/office/powerpoint/2010/main" val="64070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F9FFE0-EF04-41C5-98FA-CE714EB44B70}"/>
              </a:ext>
            </a:extLst>
          </p:cNvPr>
          <p:cNvSpPr txBox="1"/>
          <p:nvPr/>
        </p:nvSpPr>
        <p:spPr>
          <a:xfrm>
            <a:off x="1962912" y="1862388"/>
            <a:ext cx="807110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форми:</a:t>
            </a: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 особа-підприємець (ФОП):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індивідуальна форма підприємницької діяльності, де фізична особа бере на себе повну відповідальність за діяльність. Підходить для невеликих фермерських господарств.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 організаційно-правові форми забезпечують різні рівні відповідальності, можливості залучення інвестицій та державної підтримки, що дозволяє підприємцям у сільськогосподарському секторі обрати оптимальну форму для ведення своєї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3508519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793C27A-580A-423D-A741-EF582E3901D7}"/>
              </a:ext>
            </a:extLst>
          </p:cNvPr>
          <p:cNvSpPr txBox="1"/>
          <p:nvPr/>
        </p:nvSpPr>
        <p:spPr>
          <a:xfrm>
            <a:off x="1182624" y="1402293"/>
            <a:ext cx="10119360" cy="4264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047115" lvl="1" algn="ctr">
              <a:lnSpc>
                <a:spcPct val="87000"/>
              </a:lnSpc>
              <a:spcBef>
                <a:spcPts val="5"/>
              </a:spcBef>
              <a:spcAft>
                <a:spcPts val="0"/>
              </a:spcAft>
              <a:buClr>
                <a:srgbClr val="0C0C0C"/>
              </a:buClr>
              <a:buSzPts val="1150"/>
              <a:tabLst>
                <a:tab pos="982345" algn="l"/>
              </a:tabLst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Система економічних відносин у міжнародному агробізнесі</a:t>
            </a:r>
          </a:p>
          <a:p>
            <a:pPr marL="91440" indent="191135" algn="l">
              <a:spcBef>
                <a:spcPts val="88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91440" marR="80645" indent="191135" algn="just">
              <a:lnSpc>
                <a:spcPct val="87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будь-якій підприємницькій діяльності наявні суб’єкти цієї діяльності та певні економічні відносини, які виникають між ними. </a:t>
            </a:r>
          </a:p>
          <a:p>
            <a:pPr marL="91440" marR="80645" indent="191135" algn="just">
              <a:lnSpc>
                <a:spcPct val="87000"/>
              </a:lnSpc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 міжнародного агробізнесу є: </a:t>
            </a:r>
          </a:p>
          <a:p>
            <a:pPr marL="434340" marR="80645" indent="-342900" algn="just">
              <a:lnSpc>
                <a:spcPct val="87000"/>
              </a:lnSpc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 країни, одні з яких експортують сільськогосподарську продукцію і продовольство, а інші - імпортують; </a:t>
            </a:r>
          </a:p>
          <a:p>
            <a:pPr marL="434340" marR="80645" indent="-342900" algn="just">
              <a:lnSpc>
                <a:spcPct val="87000"/>
              </a:lnSpc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 міжнародні продовольчі компанії, які займають відповідні позиції на світових ринках.</a:t>
            </a:r>
          </a:p>
          <a:p>
            <a:pPr marL="91440" marR="80645" indent="191135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 цими суб’єктами міжнародного агробізнесу в процесі їх підприємницької діяльності виникають певні економічні відносини, які проявляються у здійснені продажу - купівлі тих чи інших видів продукції.</a:t>
            </a:r>
          </a:p>
          <a:p>
            <a:pPr marL="91440" marR="82550" indent="191135" algn="just">
              <a:lnSpc>
                <a:spcPct val="87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більшості випадків це здійснюється на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 біржах сільськогосподарської продукції та продовольства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91440" marR="82550" indent="191135" algn="just">
              <a:lnSpc>
                <a:spcPct val="87000"/>
              </a:lnSpc>
              <a:spcBef>
                <a:spcPts val="10"/>
              </a:spcBef>
              <a:spcAft>
                <a:spcPts val="0"/>
              </a:spcAft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614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2A3306-A8BC-42CE-99E6-D2FF6D0356AB}"/>
              </a:ext>
            </a:extLst>
          </p:cNvPr>
          <p:cNvSpPr txBox="1"/>
          <p:nvPr/>
        </p:nvSpPr>
        <p:spPr>
          <a:xfrm>
            <a:off x="1511808" y="1443841"/>
            <a:ext cx="960729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аспекти взаємовідносин на міжнародному рівні:</a:t>
            </a:r>
          </a:p>
          <a:p>
            <a:pPr algn="just"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Міжнародна торгівля сільськогосподарською продукцією: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експорт та імпорт аграрних товарів між країнами, що забезпечує взаємний доступ до продуктів харчування та інших сільськогосподарських товарів. Також включає питання тарифів, квот та інших торговельних обмежень.</a:t>
            </a:r>
          </a:p>
          <a:p>
            <a:pPr algn="just"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Інвестиції в агробізнес: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 інвестиції в аграрний сектор можуть включати купівлю земельних ділянок, інвестиції в сільськогосподарську техніку, розробку інфраструктури та інші вкладення, що сприяють розвитку аграрного бізнесу на міжнародному рівні.</a:t>
            </a:r>
          </a:p>
          <a:p>
            <a:pPr algn="just"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транснаціональних корпорації (ТНК) у агробізнесі: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компанії, які займаються виробництвом, переробкою та дистрибуцією сільськогосподарських товарів по всьому світу, відіграють ключову роль у глобальному агробізнесі.</a:t>
            </a:r>
          </a:p>
        </p:txBody>
      </p:sp>
    </p:spTree>
    <p:extLst>
      <p:ext uri="{BB962C8B-B14F-4D97-AF65-F5344CB8AC3E}">
        <p14:creationId xmlns:p14="http://schemas.microsoft.com/office/powerpoint/2010/main" val="2122245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CFAFD75-775A-4715-B369-A7DC5CBC158C}"/>
              </a:ext>
            </a:extLst>
          </p:cNvPr>
          <p:cNvSpPr txBox="1"/>
          <p:nvPr/>
        </p:nvSpPr>
        <p:spPr>
          <a:xfrm>
            <a:off x="1359408" y="1079695"/>
            <a:ext cx="964387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Діяльність міжнародних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Всесвітня організація торгівлі (ВТО)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міжнародна організація, яка займається регулюванням торговельних відносин між країнами-членами з метою забезпечення справедливості, стабільності та передбачуваності міжнародної торгівлі;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FAO </a:t>
            </a:r>
            <a:r>
              <a:rPr lang="en-US" b="1" dirty="0"/>
              <a:t>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 and Agriculture Organization of the United Nations)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спеціалізована установа ООН, яка займається вирішенням глобальних проблем, пов'язаних з продовольством та сільським господарством. Основна мета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FAO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продовольчої безпеки для всіх країн світу, боротьба з голодом, покращення харчування та сприяння сталому розвитку сільського господарства;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Інші, які регулюють правила торгівлі сільськогосподарською продукцією, сприяють стабільності ринків і захищають інтереси країн-учасниць.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401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FEED9B-412C-4EDE-BB29-559294288532}"/>
              </a:ext>
            </a:extLst>
          </p:cNvPr>
          <p:cNvSpPr txBox="1"/>
          <p:nvPr/>
        </p:nvSpPr>
        <p:spPr>
          <a:xfrm>
            <a:off x="1207008" y="474345"/>
            <a:ext cx="1071676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Ланцюги постачання у міжнародному агробізнесі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система, яка охоплює всі етапи виробництва, обробки, зберігання, транспортування, та реалізації аграрної продукції на світовому ринку. Вони включають комплекс взаємопов'язаних процесів і учасників, які сприяють доставці сільськогосподарських товарів від виробника до кінцевого споживача в іншій країні.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елементи ланцюгів постачання у міжнародному агробізнесі:</a:t>
            </a:r>
          </a:p>
          <a:p>
            <a:pPr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вирощування сільськогосподарських культур чи тваринництво. Виробництво може відбуватися як на малих фермах, так і на великих агропідприємствах, що спеціалізуються на експорті.</a:t>
            </a:r>
          </a:p>
          <a:p>
            <a:pPr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 та зберігання: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збору врожаю або обробки тваринницької продукції вона проходить через етап обробки, який може включати сортування, очищення, пакування, консервацію, або переробку. Зберігання здійснюється в умовах, що забезпечують збереження якості продукту до моменту транспортування.</a:t>
            </a:r>
          </a:p>
          <a:p>
            <a:pPr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 та транспортування: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 продукції від місця виробництва до місця споживання, включаючи внутрішні перевезення та міжнародні перевезення, які можуть включати морський, залізничний, автомобільний або повітряний транспорт. Логістичні компанії займаються організацією і оптимізацією цього процесу.</a:t>
            </a:r>
          </a:p>
          <a:p>
            <a:pPr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і збут: 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ключає рекламу, просування продукту на ринку, встановлення цін, підписання контрактів із покупцями, а також безпосередньо продаж продукції. Цей етап може також включати участь на міжнародних виставках та ярмарках.</a:t>
            </a:r>
          </a:p>
          <a:p>
            <a:pPr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і роздрібна торгівля.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 споживач.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78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ACE9C2-268C-4F62-86E4-DB31C6E040ED}"/>
              </a:ext>
            </a:extLst>
          </p:cNvPr>
          <p:cNvSpPr txBox="1"/>
          <p:nvPr/>
        </p:nvSpPr>
        <p:spPr>
          <a:xfrm>
            <a:off x="1426464" y="730472"/>
            <a:ext cx="941222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рекомендованих джерел</a:t>
            </a:r>
          </a:p>
          <a:p>
            <a:pPr algn="ctr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Основна</a:t>
            </a:r>
          </a:p>
          <a:p>
            <a:pPr marL="342900" indent="-342900"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Газуда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Л.М.,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Балян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А.В.,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Газуда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М.В., Волощук Н. Ю.,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Газуда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М. Розвиток аграрного підприємництва в умовах євроінтеграційних процесів: науково-прикладні аспекти і рекомендації. Велика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ТОВ «РІК-У» 2021. 67 с. 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Кваша С. М.,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Діброва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Д.,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Нів’євський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 В.,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Мартишев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Аграрна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2-ге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перероблене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НУБіП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 316 с.</a:t>
            </a:r>
          </a:p>
          <a:p>
            <a:pPr marL="342900" indent="-342900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Аграрний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за ред. Ю.О.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Лупенка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Кропивка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К.: ННЦ «ІАЕ», 2017. 72 с.</a:t>
            </a:r>
          </a:p>
          <a:p>
            <a:pPr marL="342900" indent="-3429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17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435C6B-2C61-4D82-9372-20E37DD14B92}"/>
              </a:ext>
            </a:extLst>
          </p:cNvPr>
          <p:cNvSpPr txBox="1"/>
          <p:nvPr/>
        </p:nvSpPr>
        <p:spPr>
          <a:xfrm>
            <a:off x="1633728" y="2000887"/>
            <a:ext cx="920496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Економічна безпека та стійкість: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забезпечення продовольчої безпеки на національному та міжнародному рівнях, а також стійкість аграрних систем до зовнішніх загроз, таких як зміни клімату або економічні кризи.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Інновації та технології: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та застосування новітніх технологій у сільському господарстві, таких як точне землеробство, біотехнології, мають важливе значення для підвищення продуктивності та конкурентоспроможності агробізнесу на міжнародному рівні.</a:t>
            </a:r>
          </a:p>
        </p:txBody>
      </p:sp>
    </p:spTree>
    <p:extLst>
      <p:ext uri="{BB962C8B-B14F-4D97-AF65-F5344CB8AC3E}">
        <p14:creationId xmlns:p14="http://schemas.microsoft.com/office/powerpoint/2010/main" val="1207879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40E205-FC2C-4094-A6C9-EAB7E7E7E315}"/>
              </a:ext>
            </a:extLst>
          </p:cNvPr>
          <p:cNvSpPr txBox="1"/>
          <p:nvPr/>
        </p:nvSpPr>
        <p:spPr>
          <a:xfrm>
            <a:off x="865632" y="550493"/>
            <a:ext cx="10741152" cy="5529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905" algn="ctr"/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Допоміжна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література</a:t>
            </a:r>
            <a:endParaRPr lang="ru-RU" b="1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905" algn="ctr">
              <a:lnSpc>
                <a:spcPct val="120000"/>
              </a:lnSpc>
            </a:pP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-342900" algn="just" fontAlgn="base">
              <a:lnSpc>
                <a:spcPct val="120000"/>
              </a:lnSpc>
              <a:buFont typeface="+mj-lt"/>
              <a:buAutoNum type="arabicPeriod"/>
              <a:tabLst>
                <a:tab pos="540385" algn="l"/>
              </a:tabLst>
            </a:pP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Абрамова І. В.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Євроінтеграційні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імперативи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трансформації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сталого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сільських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територіальних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громад [Текст]: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монографія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Житомир: ТОВ «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Видавничий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«Бук-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»», 2024. – 290 с. 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Грицишен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Д. О.,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 В.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Специфіка фінансування сталого розвитку сільських громад окремих країн ЄС.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Society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Security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2024. 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Мороз Ю., Романчук Л.,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І.,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Іванюта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В. Особливості фінансування розвитку сільських громад та територій коштом спільного бюджету ЄС.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Society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Security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2024. № 2-3 (3-4). С. 9-18.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Грицишен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Д. О.,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 В.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Формування та реалізації фінансових механізмів ЄС щодо сталого розвитку сільських громад.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Таврійський науковий вісник. Серія: Економіка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2024. № 20. С. 67-78.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Грицишен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Д. О.,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 В.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Міжнародні імперативи фінансового забезпечення сталого розвитку сільських громад.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Проблеми економіки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2024. №2. C. 31-38. https://doi.org/10.32983/2222-0712-2024-2-31-38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(0,78/0,6 ум. ум. друк. </a:t>
            </a:r>
            <a:r>
              <a:rPr lang="uk-UA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арк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.). Особистий внесок автора: здійснено змістовне наповнення ключових імперативів формування глобальних поглядів щодо цілей сталого розвитку.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Абрамова І. В.,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Поплавський П. Г. Фінансування міжнародних грантових угод у сферах науки та інновацій через призму декомпозиційної моделі.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Бізнес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Інформ</a:t>
            </a:r>
            <a:r>
              <a:rPr lang="uk-U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2024. № 4. C. 26-31. 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395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D8591E-E307-4A1E-BAC8-3F05A359C418}"/>
              </a:ext>
            </a:extLst>
          </p:cNvPr>
          <p:cNvSpPr txBox="1"/>
          <p:nvPr/>
        </p:nvSpPr>
        <p:spPr>
          <a:xfrm>
            <a:off x="2206752" y="1414272"/>
            <a:ext cx="8363712" cy="2782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rgbClr val="0C0C0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ТЕМА 1.</a:t>
            </a:r>
          </a:p>
          <a:p>
            <a:pPr algn="ctr"/>
            <a:r>
              <a:rPr lang="uk-UA" sz="2000" b="1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ТЕОРЕТИЧНІ ОСНОВИ МІЖНАРОДНОГО АГРОБІЗНЕСУ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b="1" i="1" dirty="0">
              <a:solidFill>
                <a:srgbClr val="0C0C0C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uk-UA" sz="2000" b="1" i="1" dirty="0">
                <a:solidFill>
                  <a:srgbClr val="0C0C0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ПЛАН</a:t>
            </a:r>
          </a:p>
          <a:p>
            <a:pPr algn="ctr"/>
            <a:endParaRPr lang="uk-UA" sz="2000" b="1" i="1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81915" lvl="1" indent="-285750">
              <a:buClr>
                <a:srgbClr val="0C0C0C"/>
              </a:buClr>
              <a:buSzPts val="1050"/>
              <a:buFont typeface="Times New Roman" panose="02020603050405020304" pitchFamily="18" charset="0"/>
              <a:buAutoNum type="arabicPeriod"/>
              <a:tabLst>
                <a:tab pos="461010" algn="l"/>
              </a:tabLst>
            </a:pPr>
            <a:r>
              <a:rPr lang="uk-UA" sz="2000" spc="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Передумови формування міжнародної системи агро</a:t>
            </a:r>
            <a:r>
              <a:rPr lang="uk-UA" sz="2000" spc="-1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бізнесу.</a:t>
            </a:r>
            <a:endParaRPr lang="uk-UA" sz="20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-285750">
              <a:buClr>
                <a:srgbClr val="0C0C0C"/>
              </a:buClr>
              <a:buSzPts val="1050"/>
              <a:buFont typeface="Times New Roman" panose="02020603050405020304" pitchFamily="18" charset="0"/>
              <a:buAutoNum type="arabicPeriod"/>
              <a:tabLst>
                <a:tab pos="461010" algn="l"/>
              </a:tabLst>
            </a:pPr>
            <a:r>
              <a:rPr lang="uk-UA" sz="2000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Організаційно-правові форми сільськогосподарських підприємств.</a:t>
            </a:r>
          </a:p>
          <a:p>
            <a:pPr marL="0" lvl="1" indent="-285750">
              <a:buClr>
                <a:srgbClr val="0C0C0C"/>
              </a:buClr>
              <a:buSzPts val="1050"/>
              <a:buFont typeface="Times New Roman" panose="02020603050405020304" pitchFamily="18" charset="0"/>
              <a:buAutoNum type="arabicPeriod"/>
              <a:tabLst>
                <a:tab pos="461010" algn="l"/>
              </a:tabLst>
            </a:pPr>
            <a:r>
              <a:rPr lang="uk-UA" sz="2000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економічних відносин у міжнародному агробізнесі.</a:t>
            </a:r>
          </a:p>
          <a:p>
            <a:pPr marL="91440" indent="191135" algn="l">
              <a:spcBef>
                <a:spcPts val="170"/>
              </a:spcBef>
              <a:spcAft>
                <a:spcPts val="0"/>
              </a:spcAft>
            </a:pPr>
            <a:endParaRPr lang="uk-UA" sz="11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733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68F00F-9CE7-466F-BF3A-0DF008B90131}"/>
              </a:ext>
            </a:extLst>
          </p:cNvPr>
          <p:cNvSpPr txBox="1"/>
          <p:nvPr/>
        </p:nvSpPr>
        <p:spPr>
          <a:xfrm>
            <a:off x="1243584" y="1260195"/>
            <a:ext cx="9875520" cy="4865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" algn="ctr"/>
            <a:r>
              <a:rPr lang="uk-UA" sz="2400" b="1" i="1" dirty="0">
                <a:solidFill>
                  <a:srgbClr val="0C0C0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Основні</a:t>
            </a:r>
            <a:r>
              <a:rPr lang="uk-UA" sz="2400" b="1" i="1" spc="-25" dirty="0">
                <a:solidFill>
                  <a:srgbClr val="0C0C0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2400" b="1" i="1" dirty="0">
                <a:solidFill>
                  <a:srgbClr val="0C0C0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поняття</a:t>
            </a:r>
            <a:r>
              <a:rPr lang="uk-UA" sz="2400" b="1" i="1" spc="-25" dirty="0">
                <a:solidFill>
                  <a:srgbClr val="0C0C0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2400" b="1" i="1" dirty="0">
                <a:solidFill>
                  <a:srgbClr val="0C0C0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і</a:t>
            </a:r>
            <a:r>
              <a:rPr lang="uk-UA" sz="2400" b="1" i="1" spc="-25" dirty="0">
                <a:solidFill>
                  <a:srgbClr val="0C0C0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2400" b="1" i="1" spc="-10" dirty="0">
                <a:solidFill>
                  <a:srgbClr val="0C0C0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терміни:</a:t>
            </a:r>
            <a:endParaRPr lang="uk-UA" sz="2400" b="1" i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8575" marR="80645" indent="191135" algn="just">
              <a:lnSpc>
                <a:spcPct val="87000"/>
              </a:lnSpc>
              <a:spcBef>
                <a:spcPts val="1000"/>
              </a:spcBef>
              <a:spcAft>
                <a:spcPts val="0"/>
              </a:spcAft>
            </a:pPr>
            <a:r>
              <a:rPr lang="uk-UA" sz="1800" b="1" i="1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Агробізнес</a:t>
            </a:r>
            <a:r>
              <a:rPr lang="uk-UA" sz="1800" b="1" i="1" spc="-2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вид підприємницької діяльності у галузях </a:t>
            </a:r>
            <a:r>
              <a:rPr lang="uk-UA" sz="18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 сільськогосподарської продукції, засобів виробництва для сільського господарства, зберігання сільськогосподарської продукції, її транспортування, переробки і доведення до споживача.</a:t>
            </a:r>
          </a:p>
          <a:p>
            <a:pPr marL="28575" marR="80645" indent="191135" algn="just">
              <a:lnSpc>
                <a:spcPct val="87000"/>
              </a:lnSpc>
              <a:spcBef>
                <a:spcPts val="1000"/>
              </a:spcBef>
              <a:spcAft>
                <a:spcPts val="0"/>
              </a:spcAft>
            </a:pPr>
            <a:endParaRPr lang="uk-UA" sz="2000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" marR="80645" indent="191135" algn="just">
              <a:lnSpc>
                <a:spcPct val="87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1800" b="1" i="1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 агробізнес</a:t>
            </a:r>
            <a:r>
              <a:rPr lang="uk-UA" sz="1800" b="1" i="1" spc="-25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вид підприємницької діяльності в економічних відносинах між </a:t>
            </a:r>
            <a:r>
              <a:rPr lang="uk-UA" sz="18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країнами світу, окремими організаційними структурами АПК у міжнародному масштабі </a:t>
            </a:r>
            <a:r>
              <a:rPr lang="uk-UA" sz="18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щодо виробництва, переробки, зберігання і реалізації сільськогосподарської продукції та товарів з неї. Міжнародний агробізнес не може існувати без первинних форм </a:t>
            </a:r>
            <a:r>
              <a:rPr lang="uk-UA" sz="1800" spc="-1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агробізнесу.</a:t>
            </a:r>
          </a:p>
          <a:p>
            <a:pPr marL="28575" marR="80645" indent="191135" algn="just">
              <a:lnSpc>
                <a:spcPct val="87000"/>
              </a:lnSpc>
              <a:spcBef>
                <a:spcPts val="10"/>
              </a:spcBef>
              <a:spcAft>
                <a:spcPts val="0"/>
              </a:spcAft>
            </a:pP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0645" indent="191135" algn="just"/>
            <a:r>
              <a:rPr lang="uk-UA" sz="1800" b="1" i="1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Агропромисловий комплекс</a:t>
            </a:r>
            <a:r>
              <a:rPr lang="uk-UA" sz="1800" b="1" i="1" spc="-1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сукупність галузей національної економіки,</a:t>
            </a:r>
            <a:r>
              <a:rPr lang="uk-UA" sz="1800" spc="-25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зайнятих</a:t>
            </a:r>
            <a:r>
              <a:rPr lang="uk-UA" sz="1800" spc="-2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виробництвом,</a:t>
            </a:r>
            <a:r>
              <a:rPr lang="uk-UA" sz="1800" spc="-25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переробкою, збереженням і доведенням до споживача сільськогосподарської продукції. </a:t>
            </a:r>
          </a:p>
          <a:p>
            <a:pPr marL="28575" marR="80645" indent="191135" algn="just">
              <a:lnSpc>
                <a:spcPct val="87000"/>
              </a:lnSpc>
              <a:spcBef>
                <a:spcPts val="20"/>
              </a:spcBef>
              <a:spcAft>
                <a:spcPts val="0"/>
              </a:spcAft>
            </a:pPr>
            <a:endParaRPr lang="uk-UA" dirty="0">
              <a:solidFill>
                <a:srgbClr val="0C0C0C"/>
              </a:solidFill>
              <a:latin typeface="Times New Roman" panose="02020603050405020304" pitchFamily="18" charset="0"/>
            </a:endParaRPr>
          </a:p>
          <a:p>
            <a:pPr marL="28575" marR="80645" indent="191135" algn="just">
              <a:lnSpc>
                <a:spcPct val="87000"/>
              </a:lnSpc>
              <a:spcBef>
                <a:spcPts val="20"/>
              </a:spcBef>
              <a:spcAft>
                <a:spcPts val="0"/>
              </a:spcAft>
            </a:pP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0410" marR="81915" algn="just">
              <a:lnSpc>
                <a:spcPct val="87000"/>
              </a:lnSpc>
              <a:spcBef>
                <a:spcPts val="595"/>
              </a:spcBef>
              <a:spcAft>
                <a:spcPts val="0"/>
              </a:spcAft>
            </a:pP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622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90467E-AA6A-4778-BED1-D89D8E00C45D}"/>
              </a:ext>
            </a:extLst>
          </p:cNvPr>
          <p:cNvSpPr txBox="1"/>
          <p:nvPr/>
        </p:nvSpPr>
        <p:spPr>
          <a:xfrm>
            <a:off x="1255776" y="1053876"/>
            <a:ext cx="1003401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buAutoNum type="arabicPeriod"/>
            </a:pPr>
            <a:r>
              <a:rPr lang="uk-UA" sz="2000" b="1" spc="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Передумови формування міжнародної системи агро</a:t>
            </a:r>
            <a:r>
              <a:rPr lang="uk-UA" sz="2000" b="1" spc="-1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</a:p>
          <a:p>
            <a:pPr marL="457200" indent="-457200" algn="just">
              <a:buAutoNum type="arabicPeriod"/>
            </a:pPr>
            <a:endParaRPr lang="uk-UA" sz="20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агропромисловому комплексі тривалий час основою виробничих відносин була суспільна власність - державна і колгоспно-колективна.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переходом до ринкових формуються інші типи власності у сільському господарстві:</a:t>
            </a:r>
          </a:p>
          <a:p>
            <a:pPr marL="342900" indent="-342900" algn="just">
              <a:buFontTx/>
              <a:buChar char="-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приватна, </a:t>
            </a:r>
          </a:p>
          <a:p>
            <a:pPr marL="342900" indent="-342900" algn="just">
              <a:buFontTx/>
              <a:buChar char="-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комунальна,</a:t>
            </a:r>
          </a:p>
          <a:p>
            <a:pPr marL="342900" indent="-342900" algn="just">
              <a:buFontTx/>
              <a:buChar char="-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власність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власності набувається та реалізується на підставі Конституції України, Земельного кодексу та інших законів.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 права власності в аграрному секторі є:</a:t>
            </a:r>
          </a:p>
          <a:p>
            <a:pPr marL="342900" indent="-342900" algn="just">
              <a:buFontTx/>
              <a:buChar char="-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 та юридичні особи – для приватної власності; </a:t>
            </a:r>
          </a:p>
          <a:p>
            <a:pPr marL="342900" indent="-342900" algn="just">
              <a:buFontTx/>
              <a:buChar char="-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територіальні громади – для комунальної власності; </a:t>
            </a:r>
          </a:p>
          <a:p>
            <a:pPr marL="342900" indent="-342900" algn="just">
              <a:buFontTx/>
              <a:buChar char="-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 – для державної форми власності. </a:t>
            </a:r>
          </a:p>
        </p:txBody>
      </p:sp>
    </p:spTree>
    <p:extLst>
      <p:ext uri="{BB962C8B-B14F-4D97-AF65-F5344CB8AC3E}">
        <p14:creationId xmlns:p14="http://schemas.microsoft.com/office/powerpoint/2010/main" val="223858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A3032ED-3CF2-4B95-AE1C-2E1CFFF56970}"/>
              </a:ext>
            </a:extLst>
          </p:cNvPr>
          <p:cNvSpPr txBox="1"/>
          <p:nvPr/>
        </p:nvSpPr>
        <p:spPr>
          <a:xfrm>
            <a:off x="1280160" y="1122485"/>
            <a:ext cx="9619488" cy="4798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" marR="80010" indent="191135" algn="just">
              <a:lnSpc>
                <a:spcPct val="87000"/>
              </a:lnSpc>
              <a:spcBef>
                <a:spcPts val="10"/>
              </a:spcBef>
              <a:spcAft>
                <a:spcPts val="0"/>
              </a:spcAft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80010" indent="191135" algn="just">
              <a:lnSpc>
                <a:spcPct val="87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«бізнес»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 економічну діяльність, що приносить доход або іншу вигоду. </a:t>
            </a:r>
          </a:p>
          <a:p>
            <a:pPr marL="91440" marR="80010" indent="191135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Агробізнес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являє собою форму підприємницької діяльності в агропромисловому секторі економіки країни. Сюди входять підприємницька діяльність у:</a:t>
            </a:r>
          </a:p>
          <a:p>
            <a:pPr marL="91440" marR="80010" indent="191135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виробництві засобів виробництва для сільського господарства (техніка, добрива, корми тощо); </a:t>
            </a:r>
          </a:p>
          <a:p>
            <a:pPr marL="91440" marR="80010" indent="191135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власне сільськогосподарське виробництво (вирощування рослин і розведення тварин); </a:t>
            </a:r>
          </a:p>
          <a:p>
            <a:pPr marL="91440" marR="80010" indent="191135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зберігання переробка і торгівля як «сирою», так і переробленню продукцією. </a:t>
            </a:r>
          </a:p>
          <a:p>
            <a:pPr marL="91440" marR="80010" indent="191135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агробізнесу належать також усі види діяльності з обслуговування сільського господарства (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агросервіс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ринкова інфраструктура тощо). </a:t>
            </a:r>
          </a:p>
          <a:p>
            <a:pPr marL="91440" marR="80010" indent="191135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показала доцільність поєднання декількох видів підприємницької діяльності в одній фірмі (наприклад, вирощування первинного виду сільськогосподарської сировини, її зберігання, переробка і торгівля готовою продукцією).</a:t>
            </a:r>
          </a:p>
          <a:p>
            <a:pPr marL="91440" marR="80010" indent="648335" algn="just">
              <a:lnSpc>
                <a:spcPct val="87000"/>
              </a:lnSpc>
              <a:spcBef>
                <a:spcPts val="1215"/>
              </a:spcBef>
              <a:spcAft>
                <a:spcPts val="0"/>
              </a:spcAft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856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6B9CA4-F13A-4E3A-B578-94A0C44477B7}"/>
              </a:ext>
            </a:extLst>
          </p:cNvPr>
          <p:cNvSpPr txBox="1"/>
          <p:nvPr/>
        </p:nvSpPr>
        <p:spPr>
          <a:xfrm>
            <a:off x="1353312" y="1922909"/>
            <a:ext cx="9729216" cy="1966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" marR="80645" indent="191135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 підприємницької діяльності у агробізнесі дозволяє виділити різні рівні його функціонування:</a:t>
            </a:r>
          </a:p>
          <a:p>
            <a:pPr marL="434340" marR="80645" indent="-342900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рівень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агробізнес у фермерських господарствах, кооперативах, агропромислових об’єднаннях, фірмах; </a:t>
            </a:r>
          </a:p>
          <a:p>
            <a:pPr marL="434340" marR="80645" indent="-342900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агробізнес у масштабі національної економіки країни; </a:t>
            </a:r>
          </a:p>
          <a:p>
            <a:pPr marL="434340" marR="80645" indent="-342900" algn="just">
              <a:lnSpc>
                <a:spcPct val="87000"/>
              </a:lnSpc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 рівень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агробізнес у міжнародному масштабі. На практиці всі три рівні агробізнесу взаємопов’язані.</a:t>
            </a:r>
          </a:p>
        </p:txBody>
      </p:sp>
    </p:spTree>
    <p:extLst>
      <p:ext uri="{BB962C8B-B14F-4D97-AF65-F5344CB8AC3E}">
        <p14:creationId xmlns:p14="http://schemas.microsoft.com/office/powerpoint/2010/main" val="3357437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0D3F59F-2197-4D94-90C2-0AC78782F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088" y="1359392"/>
            <a:ext cx="10253472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Організаційно-правові форми сільськогосподарських підприємств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Агробізнес може розвиватись у різних організаційно-правових формах. </a:t>
            </a:r>
          </a:p>
          <a:p>
            <a:pPr algn="just"/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Фермерське господарство (ФГ):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одна з найпоширеніших форм сільськогосподарських підприємств. Фермерське господарство може бути засноване як фізичною особою (фермером), так і членами його родини.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Основним документом є Закон України "Про фермерське господарство".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 може виступати як юридична особа або фізична особа — підприємець (ФОП).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Гнучкість в управлінні, менші адміністративні витрати.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Недоліки: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Обмежені ресурси для масштабування бізнесу.</a:t>
            </a:r>
          </a:p>
        </p:txBody>
      </p:sp>
    </p:spTree>
    <p:extLst>
      <p:ext uri="{BB962C8B-B14F-4D97-AF65-F5344CB8AC3E}">
        <p14:creationId xmlns:p14="http://schemas.microsoft.com/office/powerpoint/2010/main" val="2214958628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3333</TotalTime>
  <Words>1883</Words>
  <Application>Microsoft Office PowerPoint</Application>
  <PresentationFormat>Широкий екран</PresentationFormat>
  <Paragraphs>127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</vt:lpstr>
      <vt:lpstr>Wingdings 3</vt:lpstr>
      <vt:lpstr>Віхоть</vt:lpstr>
      <vt:lpstr> МІЖНАРОДНИЙ АГРОБІЗНЕС  32 год. – лекції 48 год. – практики 180 год., 6 кредитів, екзамен    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І ЗАДАЧІ КУРСУ  «МІЖНАРОДНИЙ АГРОБІЗНЕС»</dc:title>
  <dc:creator>Iryna Abramova</dc:creator>
  <cp:lastModifiedBy>Iryna Abramova</cp:lastModifiedBy>
  <cp:revision>20</cp:revision>
  <dcterms:created xsi:type="dcterms:W3CDTF">2024-08-30T10:35:10Z</dcterms:created>
  <dcterms:modified xsi:type="dcterms:W3CDTF">2024-09-05T09:26:06Z</dcterms:modified>
</cp:coreProperties>
</file>