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97" r:id="rId3"/>
    <p:sldId id="296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73130"/>
  </p:normalViewPr>
  <p:slideViewPr>
    <p:cSldViewPr snapToGrid="0">
      <p:cViewPr varScale="1">
        <p:scale>
          <a:sx n="90" d="100"/>
          <a:sy n="90" d="100"/>
        </p:scale>
        <p:origin x="9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8C9B2A6-8FEB-8E2F-C3CC-03194768DB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7B22F5-58B5-BA2D-17C0-C13BA7298F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33335-5D51-AF44-8FB9-AFA8D4D23CD0}" type="datetimeFigureOut">
              <a:rPr lang="en-US" smtClean="0"/>
              <a:t>10/10/25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31F8F2-8515-EDE4-A883-C3DB6523C1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C14E96-9840-D4C1-D558-28D43BB03E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8B1CE-8F65-F244-822F-4190B3874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061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37754-2E7D-EA41-80E8-85D6C5C6D1EE}" type="datetimeFigureOut">
              <a:rPr lang="en-US" smtClean="0"/>
              <a:t>10/10/25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01BA8-DF7F-DB47-A16F-7BDE80B2D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6209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57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ED3-AB67-4F9E-C353-6C2056525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360968"/>
            <a:ext cx="11522075" cy="1780607"/>
          </a:xfrm>
        </p:spPr>
        <p:txBody>
          <a:bodyPr>
            <a:normAutofit fontScale="90000"/>
          </a:bodyPr>
          <a:lstStyle/>
          <a:p>
            <a:r>
              <a:rPr lang="uk-UA" sz="4400" b="1" dirty="0"/>
              <a:t>Лекція №4</a:t>
            </a:r>
            <a:br>
              <a:rPr lang="uk-UA" sz="3000" b="1" dirty="0"/>
            </a:br>
            <a:br>
              <a:rPr lang="uk-UA" sz="3000" b="1" dirty="0"/>
            </a:br>
            <a:br>
              <a:rPr lang="uk-UA" sz="3000" b="1" dirty="0"/>
            </a:br>
            <a:r>
              <a:rPr lang="uk-UA" sz="2700" b="1" dirty="0"/>
              <a:t>«</a:t>
            </a:r>
            <a:r>
              <a:rPr lang="uk-UA" sz="2700" dirty="0"/>
              <a:t>Директорії </a:t>
            </a:r>
            <a:r>
              <a:rPr lang="en-US" sz="2700" dirty="0"/>
              <a:t>Entra ID</a:t>
            </a:r>
            <a:r>
              <a:rPr lang="uk-UA" sz="2700" dirty="0"/>
              <a:t>, їх функціонал. Конфігурація </a:t>
            </a:r>
            <a:r>
              <a:rPr lang="en-US" sz="2700" dirty="0"/>
              <a:t>Entra ID self-password reset. </a:t>
            </a:r>
            <a:r>
              <a:rPr lang="uk-UA" sz="2700" dirty="0"/>
              <a:t>Планування побудови хмарної інфраструктури. Використання </a:t>
            </a:r>
            <a:r>
              <a:rPr lang="en-US" sz="2700" dirty="0"/>
              <a:t>Cloud Adoption Framework </a:t>
            </a:r>
            <a:r>
              <a:rPr lang="uk-UA" sz="2700" dirty="0"/>
              <a:t>та </a:t>
            </a:r>
            <a:r>
              <a:rPr lang="en-US" sz="2700" dirty="0"/>
              <a:t>Azure Policy</a:t>
            </a:r>
            <a:r>
              <a:rPr lang="uk-UA" sz="2700" dirty="0"/>
              <a:t> Управління доступами в </a:t>
            </a:r>
            <a:r>
              <a:rPr lang="en-US" sz="2700" dirty="0"/>
              <a:t>Azure</a:t>
            </a:r>
            <a:r>
              <a:rPr lang="uk-UA" sz="2700" b="1" dirty="0"/>
              <a:t>»</a:t>
            </a:r>
            <a:endParaRPr lang="en-US" sz="2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1C8DB8-A080-545C-F444-820BD984E258}"/>
              </a:ext>
            </a:extLst>
          </p:cNvPr>
          <p:cNvSpPr txBox="1"/>
          <p:nvPr/>
        </p:nvSpPr>
        <p:spPr>
          <a:xfrm>
            <a:off x="334962" y="3716426"/>
            <a:ext cx="9037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«Розподілені системи та хмарні технології»</a:t>
            </a:r>
          </a:p>
          <a:p>
            <a:endParaRPr lang="uk-UA" sz="1600" b="1" dirty="0">
              <a:solidFill>
                <a:schemeClr val="bg1"/>
              </a:solidFill>
            </a:endParaRPr>
          </a:p>
          <a:p>
            <a:r>
              <a:rPr lang="uk-UA" sz="1600" b="1" dirty="0">
                <a:solidFill>
                  <a:schemeClr val="bg1"/>
                </a:solidFill>
              </a:rPr>
              <a:t>Старший викладач кафедри комп'ютерної інженерії та кібербезпеки</a:t>
            </a:r>
          </a:p>
          <a:p>
            <a:r>
              <a:rPr lang="uk-UA" sz="1600" b="1" dirty="0">
                <a:solidFill>
                  <a:schemeClr val="bg1"/>
                </a:solidFill>
              </a:rPr>
              <a:t>Миколайчук Вадим Володимирович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26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038FF-9C05-7B63-DE25-5DD7D23F6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Entra ID</a:t>
            </a:r>
          </a:p>
        </p:txBody>
      </p:sp>
      <p:pic>
        <p:nvPicPr>
          <p:cNvPr id="1026" name="Picture 2" descr="Microsoft Entra ID - Wikipedia">
            <a:extLst>
              <a:ext uri="{FF2B5EF4-FFF2-40B4-BE49-F238E27FC236}">
                <a16:creationId xmlns:a16="http://schemas.microsoft.com/office/drawing/2014/main" id="{4614945B-E7A7-A08A-702A-587269A55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498" y="1594022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563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F9EB4-CC3F-4C09-C676-5F64F3C48F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2" y="3121611"/>
            <a:ext cx="11522075" cy="614778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Дякую за увагу!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19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7914</TotalTime>
  <Words>61</Words>
  <Application>Microsoft Macintosh PowerPoint</Application>
  <PresentationFormat>Widescreen</PresentationFormat>
  <Paragraphs>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Aptos</vt:lpstr>
      <vt:lpstr>Arial</vt:lpstr>
      <vt:lpstr>Тема Office</vt:lpstr>
      <vt:lpstr>Лекція №4   «Директорії Entra ID, їх функціонал. Конфігурація Entra ID self-password reset. Планування побудови хмарної інфраструктури. Використання Cloud Adoption Framework та Azure Policy Управління доступами в Azure»</vt:lpstr>
      <vt:lpstr>Entra ID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Vadym Mykolaichuk</cp:lastModifiedBy>
  <cp:revision>39</cp:revision>
  <dcterms:created xsi:type="dcterms:W3CDTF">2023-01-12T09:20:21Z</dcterms:created>
  <dcterms:modified xsi:type="dcterms:W3CDTF">2025-10-10T08:17:06Z</dcterms:modified>
</cp:coreProperties>
</file>