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297" r:id="rId3"/>
    <p:sldId id="296" r:id="rId4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Помір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48"/>
    <p:restoredTop sz="73130"/>
  </p:normalViewPr>
  <p:slideViewPr>
    <p:cSldViewPr snapToGrid="0">
      <p:cViewPr varScale="1">
        <p:scale>
          <a:sx n="90" d="100"/>
          <a:sy n="90" d="100"/>
        </p:scale>
        <p:origin x="96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8C9B2A6-8FEB-8E2F-C3CC-03194768DB3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A7B22F5-58B5-BA2D-17C0-C13BA7298F7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233335-5D51-AF44-8FB9-AFA8D4D23CD0}" type="datetimeFigureOut">
              <a:rPr lang="en-US" smtClean="0"/>
              <a:t>10/10/25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31F8F2-8515-EDE4-A883-C3DB6523C10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FC14E96-9840-D4C1-D558-28D43BB03E6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68B1CE-8F65-F244-822F-4190B38748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0061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837754-2E7D-EA41-80E8-85D6C5C6D1EE}" type="datetimeFigureOut">
              <a:rPr lang="en-US" smtClean="0"/>
              <a:t>10/10/25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301BA8-DF7F-DB47-A16F-7BDE80B2DA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662092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301BA8-DF7F-DB47-A16F-7BDE80B2DA7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1578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2" y="1992473"/>
            <a:ext cx="11522075" cy="31905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5400">
                <a:solidFill>
                  <a:schemeClr val="bg1"/>
                </a:solidFill>
              </a:defRPr>
            </a:lvl1pPr>
          </a:lstStyle>
          <a:p>
            <a:r>
              <a:rPr lang="uk-UA" dirty="0"/>
              <a:t>Зразок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775904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1" y="188914"/>
            <a:ext cx="11522075" cy="14051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dirty="0"/>
              <a:t>Зразок заголовка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10"/>
          </p:nvPr>
        </p:nvSpPr>
        <p:spPr>
          <a:xfrm>
            <a:off x="334963" y="1593850"/>
            <a:ext cx="11522075" cy="4176713"/>
          </a:xfrm>
          <a:prstGeom prst="rect">
            <a:avLst/>
          </a:prstGeom>
        </p:spPr>
        <p:txBody>
          <a:bodyPr/>
          <a:lstStyle>
            <a:lvl1pPr>
              <a:defRPr sz="36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2563952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 з вмі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4" name="Місце для вмісту 3"/>
          <p:cNvSpPr>
            <a:spLocks noGrp="1"/>
          </p:cNvSpPr>
          <p:nvPr>
            <p:ph sz="quarter" idx="10"/>
          </p:nvPr>
        </p:nvSpPr>
        <p:spPr>
          <a:xfrm>
            <a:off x="334963" y="188913"/>
            <a:ext cx="11522075" cy="5578475"/>
          </a:xfrm>
          <a:prstGeom prst="rect">
            <a:avLst/>
          </a:prstGeom>
        </p:spPr>
        <p:txBody>
          <a:bodyPr/>
          <a:lstStyle>
            <a:lvl1pPr>
              <a:defRPr sz="32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3192927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Іна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2221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7899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3" r:id="rId3"/>
    <p:sldLayoutId id="2147483661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19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211" userDrawn="1">
          <p15:clr>
            <a:srgbClr val="F26B43"/>
          </p15:clr>
        </p15:guide>
        <p15:guide id="4" pos="7469" userDrawn="1">
          <p15:clr>
            <a:srgbClr val="F26B43"/>
          </p15:clr>
        </p15:guide>
        <p15:guide id="5" orient="horz" pos="2260" userDrawn="1">
          <p15:clr>
            <a:srgbClr val="F26B43"/>
          </p15:clr>
        </p15:guide>
        <p15:guide id="6" orient="horz" pos="374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E96ED3-AB67-4F9E-C353-6C20565252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962" y="1360968"/>
            <a:ext cx="11522075" cy="1780607"/>
          </a:xfrm>
        </p:spPr>
        <p:txBody>
          <a:bodyPr>
            <a:normAutofit fontScale="90000"/>
          </a:bodyPr>
          <a:lstStyle/>
          <a:p>
            <a:r>
              <a:rPr lang="uk-UA" sz="4400" b="1" dirty="0"/>
              <a:t>Лекція №4</a:t>
            </a:r>
            <a:br>
              <a:rPr lang="uk-UA" sz="3000" b="1" dirty="0"/>
            </a:br>
            <a:br>
              <a:rPr lang="uk-UA" sz="3000" b="1" dirty="0"/>
            </a:br>
            <a:br>
              <a:rPr lang="uk-UA" sz="3000" b="1" dirty="0"/>
            </a:br>
            <a:r>
              <a:rPr lang="uk-UA" sz="2700" b="1" dirty="0"/>
              <a:t>«</a:t>
            </a:r>
            <a:r>
              <a:rPr lang="uk-UA" sz="2700" dirty="0"/>
              <a:t>Директорії </a:t>
            </a:r>
            <a:r>
              <a:rPr lang="en-US" sz="2700" dirty="0"/>
              <a:t>Entra ID</a:t>
            </a:r>
            <a:r>
              <a:rPr lang="uk-UA" sz="2700" dirty="0"/>
              <a:t>, їх функціонал. Конфігурація </a:t>
            </a:r>
            <a:r>
              <a:rPr lang="en-US" sz="2700" dirty="0"/>
              <a:t>Entra ID self-password reset. </a:t>
            </a:r>
            <a:r>
              <a:rPr lang="uk-UA" sz="2700" dirty="0"/>
              <a:t>Планування побудови хмарної інфраструктури. Використання </a:t>
            </a:r>
            <a:r>
              <a:rPr lang="en-US" sz="2700" dirty="0"/>
              <a:t>Cloud Adoption Framework </a:t>
            </a:r>
            <a:r>
              <a:rPr lang="uk-UA" sz="2700" dirty="0"/>
              <a:t>та </a:t>
            </a:r>
            <a:r>
              <a:rPr lang="en-US" sz="2700" dirty="0"/>
              <a:t>Azure Policy</a:t>
            </a:r>
            <a:r>
              <a:rPr lang="uk-UA" sz="2700" dirty="0"/>
              <a:t> Управління доступами в </a:t>
            </a:r>
            <a:r>
              <a:rPr lang="en-US" sz="2700" dirty="0"/>
              <a:t>Azure</a:t>
            </a:r>
            <a:r>
              <a:rPr lang="uk-UA" sz="2700" b="1" dirty="0"/>
              <a:t>»</a:t>
            </a:r>
            <a:endParaRPr lang="en-US" sz="22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61C8DB8-A080-545C-F444-820BD984E258}"/>
              </a:ext>
            </a:extLst>
          </p:cNvPr>
          <p:cNvSpPr txBox="1"/>
          <p:nvPr/>
        </p:nvSpPr>
        <p:spPr>
          <a:xfrm>
            <a:off x="334962" y="3716426"/>
            <a:ext cx="903767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600" b="1" dirty="0">
                <a:solidFill>
                  <a:schemeClr val="bg1"/>
                </a:solidFill>
              </a:rPr>
              <a:t>«Розподілені системи та хмарні технології»</a:t>
            </a:r>
          </a:p>
          <a:p>
            <a:endParaRPr lang="uk-UA" sz="1600" b="1" dirty="0">
              <a:solidFill>
                <a:schemeClr val="bg1"/>
              </a:solidFill>
            </a:endParaRPr>
          </a:p>
          <a:p>
            <a:r>
              <a:rPr lang="uk-UA" sz="1600" b="1" dirty="0">
                <a:solidFill>
                  <a:schemeClr val="bg1"/>
                </a:solidFill>
              </a:rPr>
              <a:t>Старший викладач кафедри комп'ютерної інженерії та кібербезпеки</a:t>
            </a:r>
          </a:p>
          <a:p>
            <a:r>
              <a:rPr lang="uk-UA" sz="1600" b="1" dirty="0">
                <a:solidFill>
                  <a:schemeClr val="bg1"/>
                </a:solidFill>
              </a:rPr>
              <a:t>Миколайчук Вадим Володимирович</a:t>
            </a:r>
            <a:endParaRPr lang="en-US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60269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4038FF-9C05-7B63-DE25-5DD7D23F60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Entra ID</a:t>
            </a:r>
          </a:p>
        </p:txBody>
      </p:sp>
      <p:pic>
        <p:nvPicPr>
          <p:cNvPr id="1026" name="Picture 2" descr="Microsoft Entra ID - Wikipedia">
            <a:extLst>
              <a:ext uri="{FF2B5EF4-FFF2-40B4-BE49-F238E27FC236}">
                <a16:creationId xmlns:a16="http://schemas.microsoft.com/office/drawing/2014/main" id="{4614945B-E7A7-A08A-702A-587269A55C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1498" y="1594022"/>
            <a:ext cx="3429000" cy="342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15631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8F9EB4-CC3F-4C09-C676-5F64F3C48F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4962" y="3121611"/>
            <a:ext cx="11522075" cy="614778"/>
          </a:xfrm>
        </p:spPr>
        <p:txBody>
          <a:bodyPr/>
          <a:lstStyle/>
          <a:p>
            <a:pPr marL="0" indent="0" algn="ctr">
              <a:buNone/>
            </a:pPr>
            <a:r>
              <a:rPr lang="uk-UA" dirty="0"/>
              <a:t>Дякую за увагу!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11975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Житомирська політехніка">
      <a:dk1>
        <a:srgbClr val="224D83"/>
      </a:dk1>
      <a:lt1>
        <a:sysClr val="window" lastClr="FFFFFF"/>
      </a:lt1>
      <a:dk2>
        <a:srgbClr val="FFFFFF"/>
      </a:dk2>
      <a:lt2>
        <a:srgbClr val="224D8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Житомирська політехніка">
      <a:majorFont>
        <a:latin typeface="Montserrat ExtraBold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7914</TotalTime>
  <Words>61</Words>
  <Application>Microsoft Macintosh PowerPoint</Application>
  <PresentationFormat>Widescreen</PresentationFormat>
  <Paragraphs>8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Aptos</vt:lpstr>
      <vt:lpstr>Arial</vt:lpstr>
      <vt:lpstr>Тема Office</vt:lpstr>
      <vt:lpstr>Лекція №4   «Директорії Entra ID, їх функціонал. Конфігурація Entra ID self-password reset. Планування побудови хмарної інфраструктури. Використання Cloud Adoption Framework та Azure Policy Управління доступами в Azure»</vt:lpstr>
      <vt:lpstr>Entra ID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Новосьолов Іван Володимирович</dc:creator>
  <cp:lastModifiedBy>Vadym Mykolaichuk</cp:lastModifiedBy>
  <cp:revision>39</cp:revision>
  <dcterms:created xsi:type="dcterms:W3CDTF">2023-01-12T09:20:21Z</dcterms:created>
  <dcterms:modified xsi:type="dcterms:W3CDTF">2025-10-10T08:17:06Z</dcterms:modified>
</cp:coreProperties>
</file>