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6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15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42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38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99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60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25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93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6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94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6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BB25B-CE55-40FB-9154-F0C9930EC1AA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C0022-40BD-4443-AE43-E790A736E5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51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smtClean="0"/>
              <a:t>Лекція.  </a:t>
            </a:r>
            <a:r>
              <a:rPr lang="uk-UA" b="1" dirty="0"/>
              <a:t>Команди модифікації даних</a:t>
            </a:r>
            <a:endParaRPr lang="ru-RU" dirty="0"/>
          </a:p>
          <a:p>
            <a:r>
              <a:rPr lang="uk-UA" dirty="0" smtClean="0"/>
              <a:t>1</a:t>
            </a:r>
            <a:r>
              <a:rPr lang="uk-UA" dirty="0"/>
              <a:t>. Вставка даних. Інструкція </a:t>
            </a:r>
            <a:r>
              <a:rPr lang="en-US" dirty="0"/>
              <a:t>INSERT</a:t>
            </a:r>
            <a:endParaRPr lang="ru-RU" dirty="0"/>
          </a:p>
          <a:p>
            <a:r>
              <a:rPr lang="uk-UA" dirty="0" smtClean="0"/>
              <a:t>2</a:t>
            </a:r>
            <a:r>
              <a:rPr lang="uk-UA" dirty="0"/>
              <a:t>. Знищення даних. Інструкція </a:t>
            </a:r>
            <a:r>
              <a:rPr lang="en-US" dirty="0"/>
              <a:t>DELETE</a:t>
            </a:r>
            <a:endParaRPr lang="ru-RU" dirty="0"/>
          </a:p>
          <a:p>
            <a:r>
              <a:rPr lang="uk-UA" dirty="0" smtClean="0"/>
              <a:t>3</a:t>
            </a:r>
            <a:r>
              <a:rPr lang="uk-UA" dirty="0"/>
              <a:t>. Оновлення даних. Інструкція </a:t>
            </a:r>
            <a:r>
              <a:rPr lang="en-US" dirty="0"/>
              <a:t>UPDATE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02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i="1" dirty="0"/>
              <a:t>Команда </a:t>
            </a:r>
            <a:r>
              <a:rPr lang="uk-UA" b="1" i="1" dirty="0" err="1"/>
              <a:t>модифіка</a:t>
            </a:r>
            <a:r>
              <a:rPr lang="ru-RU" b="1" i="1" dirty="0"/>
              <a:t>ц</a:t>
            </a:r>
            <a:r>
              <a:rPr lang="uk-UA" b="1" i="1" dirty="0" err="1"/>
              <a:t>ії</a:t>
            </a:r>
            <a:r>
              <a:rPr lang="uk-UA" b="1" i="1" dirty="0"/>
              <a:t> </a:t>
            </a:r>
            <a:r>
              <a:rPr lang="en-US" b="1" i="1" dirty="0"/>
              <a:t>INSERT</a:t>
            </a:r>
            <a:endParaRPr lang="ru-RU" b="1" i="1" dirty="0"/>
          </a:p>
          <a:p>
            <a:r>
              <a:rPr lang="en-US" dirty="0"/>
              <a:t>INSERT INTO &lt;table name&gt;</a:t>
            </a:r>
            <a:endParaRPr lang="ru-RU" dirty="0"/>
          </a:p>
          <a:p>
            <a:r>
              <a:rPr lang="en-US" dirty="0"/>
              <a:t>VALUES ( &lt;value&gt;, &lt;value&gt; . . .);</a:t>
            </a:r>
            <a:endParaRPr lang="ru-RU" dirty="0"/>
          </a:p>
          <a:p>
            <a:pPr lvl="0"/>
            <a:r>
              <a:rPr lang="uk-UA" b="1" dirty="0"/>
              <a:t> </a:t>
            </a:r>
            <a:endParaRPr lang="ru-RU" dirty="0"/>
          </a:p>
          <a:p>
            <a:r>
              <a:rPr lang="en-US" dirty="0"/>
              <a:t>INSERT INTO tab1</a:t>
            </a:r>
            <a:endParaRPr lang="ru-RU" dirty="0"/>
          </a:p>
          <a:p>
            <a:r>
              <a:rPr lang="en-US" dirty="0"/>
              <a:t>VALUES (102, '</a:t>
            </a:r>
            <a:r>
              <a:rPr lang="uk-UA" dirty="0"/>
              <a:t>Математика</a:t>
            </a:r>
            <a:r>
              <a:rPr lang="en-US" dirty="0"/>
              <a:t>', </a:t>
            </a:r>
            <a:r>
              <a:rPr lang="uk-UA" dirty="0"/>
              <a:t>4</a:t>
            </a:r>
            <a:r>
              <a:rPr lang="en-US" dirty="0"/>
              <a:t>);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299" y="2852936"/>
            <a:ext cx="5864061" cy="3202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34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3"/>
            <a:ext cx="7560840" cy="5748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02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5305425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02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332656"/>
            <a:ext cx="5995273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027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55245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84984"/>
            <a:ext cx="6772275" cy="31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027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8150"/>
            <a:ext cx="7401744" cy="3422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0278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created xsi:type="dcterms:W3CDTF">2014-05-16T03:32:44Z</dcterms:created>
  <dcterms:modified xsi:type="dcterms:W3CDTF">2014-05-16T03:37:35Z</dcterms:modified>
</cp:coreProperties>
</file>