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5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1" r:id="rId6"/>
    <p:sldId id="329" r:id="rId7"/>
    <p:sldId id="260" r:id="rId8"/>
    <p:sldId id="275" r:id="rId9"/>
    <p:sldId id="353" r:id="rId10"/>
    <p:sldId id="327" r:id="rId11"/>
    <p:sldId id="350" r:id="rId12"/>
    <p:sldId id="328" r:id="rId13"/>
    <p:sldId id="352" r:id="rId14"/>
    <p:sldId id="351" r:id="rId15"/>
  </p:sldIdLst>
  <p:sldSz cx="9144000" cy="5143500" type="screen16x9"/>
  <p:notesSz cx="6858000" cy="9144000"/>
  <p:embeddedFontLst>
    <p:embeddedFont>
      <p:font typeface="Ubuntu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06AD6FB7-C77C-418C-9291-247A6AA07B2C}">
  <a:tblStyle styleId="{06AD6FB7-C77C-418C-9291-247A6AA07B2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324" y="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984139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Google Shape;123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0" name="Google Shape;124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0" name="Google Shape;7070;g8582fade18_1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71" name="Google Shape;7071;g8582fade18_1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7" name="Google Shape;7097;g8582fade18_1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98" name="Google Shape;7098;g8582fade18_1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" name="Google Shape;1293;g8709aee9b2_1_14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4" name="Google Shape;1294;g8709aee9b2_1_14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g7849623ff8_2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0" name="Google Shape;1300;g7849623ff8_2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" name="Google Shape;1330;g8582fade18_1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1" name="Google Shape;1331;g8582fade18_1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" name="Google Shape;1498;g7849623ff8_2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9" name="Google Shape;1499;g7849623ff8_2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1" name="Google Shape;7121;ga7553de528_0_1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22" name="Google Shape;7122;ga7553de528_0_1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432;g53cd34ac8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3" name="Google Shape;1433;g53cd34ac83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8" name="Google Shape;2538;g8582fade18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9" name="Google Shape;2539;g8582fade18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1111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70825" y="111595"/>
            <a:ext cx="8602334" cy="493056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272525" y="4762120"/>
            <a:ext cx="8602200" cy="59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328950" y="4762120"/>
            <a:ext cx="6545700" cy="59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322791" y="4762120"/>
            <a:ext cx="2241000" cy="59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1618650" y="1915050"/>
            <a:ext cx="5906708" cy="500753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1702668" y="1980489"/>
            <a:ext cx="392151" cy="38862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713250" y="923623"/>
            <a:ext cx="7717500" cy="90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6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ubTitle" idx="1"/>
          </p:nvPr>
        </p:nvSpPr>
        <p:spPr>
          <a:xfrm>
            <a:off x="1884890" y="1904300"/>
            <a:ext cx="5373900" cy="52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6580500" y="4762120"/>
            <a:ext cx="2294100" cy="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7493119" y="3118200"/>
            <a:ext cx="207081" cy="40103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7885768" y="2677872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8019467" y="827977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1018996" y="2764025"/>
            <a:ext cx="2743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1529143" y="682947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8061192" y="4158327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6869868" y="3734060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3935903" y="723025"/>
            <a:ext cx="201277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6036693" y="539497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2672689" y="416733"/>
            <a:ext cx="49954" cy="49942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941542" y="417083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1372617" y="3309352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_AND_TWO_COLUMNS_1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27"/>
          <p:cNvSpPr/>
          <p:nvPr/>
        </p:nvSpPr>
        <p:spPr>
          <a:xfrm>
            <a:off x="270825" y="111595"/>
            <a:ext cx="8602334" cy="493056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27"/>
          <p:cNvSpPr/>
          <p:nvPr/>
        </p:nvSpPr>
        <p:spPr>
          <a:xfrm>
            <a:off x="814925" y="539503"/>
            <a:ext cx="7432399" cy="500753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27"/>
          <p:cNvSpPr/>
          <p:nvPr/>
        </p:nvSpPr>
        <p:spPr>
          <a:xfrm>
            <a:off x="1091993" y="595570"/>
            <a:ext cx="392151" cy="38862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27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27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27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27"/>
          <p:cNvSpPr txBox="1">
            <a:spLocks noGrp="1"/>
          </p:cNvSpPr>
          <p:nvPr>
            <p:ph type="subTitle" idx="1"/>
          </p:nvPr>
        </p:nvSpPr>
        <p:spPr>
          <a:xfrm>
            <a:off x="988824" y="2194231"/>
            <a:ext cx="2294100" cy="28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87" name="Google Shape;487;p27"/>
          <p:cNvSpPr txBox="1">
            <a:spLocks noGrp="1"/>
          </p:cNvSpPr>
          <p:nvPr>
            <p:ph type="subTitle" idx="2"/>
          </p:nvPr>
        </p:nvSpPr>
        <p:spPr>
          <a:xfrm>
            <a:off x="1022274" y="2548613"/>
            <a:ext cx="2227200" cy="8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8" name="Google Shape;488;p27"/>
          <p:cNvSpPr txBox="1">
            <a:spLocks noGrp="1"/>
          </p:cNvSpPr>
          <p:nvPr>
            <p:ph type="subTitle" idx="3"/>
          </p:nvPr>
        </p:nvSpPr>
        <p:spPr>
          <a:xfrm>
            <a:off x="3420563" y="2193481"/>
            <a:ext cx="2294100" cy="2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89" name="Google Shape;489;p27"/>
          <p:cNvSpPr txBox="1">
            <a:spLocks noGrp="1"/>
          </p:cNvSpPr>
          <p:nvPr>
            <p:ph type="subTitle" idx="4"/>
          </p:nvPr>
        </p:nvSpPr>
        <p:spPr>
          <a:xfrm>
            <a:off x="3452063" y="2550413"/>
            <a:ext cx="2231100" cy="8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0" name="Google Shape;490;p27"/>
          <p:cNvSpPr txBox="1">
            <a:spLocks noGrp="1"/>
          </p:cNvSpPr>
          <p:nvPr>
            <p:ph type="subTitle" idx="5"/>
          </p:nvPr>
        </p:nvSpPr>
        <p:spPr>
          <a:xfrm>
            <a:off x="5852337" y="2194231"/>
            <a:ext cx="2294100" cy="28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491" name="Google Shape;491;p27"/>
          <p:cNvSpPr txBox="1">
            <a:spLocks noGrp="1"/>
          </p:cNvSpPr>
          <p:nvPr>
            <p:ph type="subTitle" idx="6"/>
          </p:nvPr>
        </p:nvSpPr>
        <p:spPr>
          <a:xfrm>
            <a:off x="5883837" y="2550413"/>
            <a:ext cx="2231100" cy="8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492" name="Google Shape;492;p27"/>
          <p:cNvGrpSpPr/>
          <p:nvPr/>
        </p:nvGrpSpPr>
        <p:grpSpPr>
          <a:xfrm>
            <a:off x="370211" y="189025"/>
            <a:ext cx="7454477" cy="4778747"/>
            <a:chOff x="370211" y="189025"/>
            <a:chExt cx="7454477" cy="4778747"/>
          </a:xfrm>
        </p:grpSpPr>
        <p:sp>
          <p:nvSpPr>
            <p:cNvPr id="493" name="Google Shape;493;p27"/>
            <p:cNvSpPr/>
            <p:nvPr/>
          </p:nvSpPr>
          <p:spPr>
            <a:xfrm>
              <a:off x="3728847" y="4696125"/>
              <a:ext cx="216636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7"/>
            <p:cNvSpPr/>
            <p:nvPr/>
          </p:nvSpPr>
          <p:spPr>
            <a:xfrm>
              <a:off x="7409543" y="4903485"/>
              <a:ext cx="415144" cy="40086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7"/>
            <p:cNvSpPr/>
            <p:nvPr/>
          </p:nvSpPr>
          <p:spPr>
            <a:xfrm>
              <a:off x="488567" y="364013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7"/>
            <p:cNvSpPr/>
            <p:nvPr/>
          </p:nvSpPr>
          <p:spPr>
            <a:xfrm>
              <a:off x="721392" y="1316452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7"/>
            <p:cNvSpPr/>
            <p:nvPr/>
          </p:nvSpPr>
          <p:spPr>
            <a:xfrm>
              <a:off x="380067" y="7798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7"/>
            <p:cNvSpPr/>
            <p:nvPr/>
          </p:nvSpPr>
          <p:spPr>
            <a:xfrm>
              <a:off x="795217" y="44396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7"/>
            <p:cNvSpPr/>
            <p:nvPr/>
          </p:nvSpPr>
          <p:spPr>
            <a:xfrm>
              <a:off x="1919817" y="4903464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7"/>
            <p:cNvSpPr/>
            <p:nvPr/>
          </p:nvSpPr>
          <p:spPr>
            <a:xfrm>
              <a:off x="6461092" y="4771427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7"/>
            <p:cNvSpPr/>
            <p:nvPr/>
          </p:nvSpPr>
          <p:spPr>
            <a:xfrm>
              <a:off x="412198" y="1593750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7"/>
            <p:cNvSpPr/>
            <p:nvPr/>
          </p:nvSpPr>
          <p:spPr>
            <a:xfrm>
              <a:off x="4872225" y="326378"/>
              <a:ext cx="64293" cy="64293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7"/>
            <p:cNvSpPr/>
            <p:nvPr/>
          </p:nvSpPr>
          <p:spPr>
            <a:xfrm>
              <a:off x="370211" y="4106388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7"/>
            <p:cNvSpPr/>
            <p:nvPr/>
          </p:nvSpPr>
          <p:spPr>
            <a:xfrm>
              <a:off x="965573" y="1218975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7"/>
            <p:cNvSpPr/>
            <p:nvPr/>
          </p:nvSpPr>
          <p:spPr>
            <a:xfrm>
              <a:off x="2007997" y="189025"/>
              <a:ext cx="216636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6" name="Google Shape;506;p27"/>
          <p:cNvSpPr txBox="1">
            <a:spLocks noGrp="1"/>
          </p:cNvSpPr>
          <p:nvPr>
            <p:ph type="title"/>
          </p:nvPr>
        </p:nvSpPr>
        <p:spPr>
          <a:xfrm>
            <a:off x="1543600" y="541776"/>
            <a:ext cx="64830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1"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28"/>
          <p:cNvSpPr/>
          <p:nvPr/>
        </p:nvSpPr>
        <p:spPr>
          <a:xfrm>
            <a:off x="270825" y="106470"/>
            <a:ext cx="8602334" cy="493056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28"/>
          <p:cNvSpPr/>
          <p:nvPr/>
        </p:nvSpPr>
        <p:spPr>
          <a:xfrm>
            <a:off x="814925" y="539503"/>
            <a:ext cx="7432399" cy="500753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28"/>
          <p:cNvSpPr/>
          <p:nvPr/>
        </p:nvSpPr>
        <p:spPr>
          <a:xfrm>
            <a:off x="1091993" y="595570"/>
            <a:ext cx="392151" cy="38862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28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28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28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28"/>
          <p:cNvSpPr txBox="1">
            <a:spLocks noGrp="1"/>
          </p:cNvSpPr>
          <p:nvPr>
            <p:ph type="title"/>
          </p:nvPr>
        </p:nvSpPr>
        <p:spPr>
          <a:xfrm>
            <a:off x="1541075" y="539500"/>
            <a:ext cx="64869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28"/>
          <p:cNvSpPr txBox="1">
            <a:spLocks noGrp="1"/>
          </p:cNvSpPr>
          <p:nvPr>
            <p:ph type="subTitle" idx="1"/>
          </p:nvPr>
        </p:nvSpPr>
        <p:spPr>
          <a:xfrm>
            <a:off x="1056800" y="1811225"/>
            <a:ext cx="2228400" cy="73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16" name="Google Shape;516;p28"/>
          <p:cNvSpPr txBox="1">
            <a:spLocks noGrp="1"/>
          </p:cNvSpPr>
          <p:nvPr>
            <p:ph type="subTitle" idx="2"/>
          </p:nvPr>
        </p:nvSpPr>
        <p:spPr>
          <a:xfrm>
            <a:off x="3541878" y="1810625"/>
            <a:ext cx="22254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17" name="Google Shape;517;p28"/>
          <p:cNvSpPr txBox="1">
            <a:spLocks noGrp="1"/>
          </p:cNvSpPr>
          <p:nvPr>
            <p:ph type="subTitle" idx="3"/>
          </p:nvPr>
        </p:nvSpPr>
        <p:spPr>
          <a:xfrm>
            <a:off x="1056800" y="3477156"/>
            <a:ext cx="22254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18" name="Google Shape;518;p28"/>
          <p:cNvSpPr txBox="1">
            <a:spLocks noGrp="1"/>
          </p:cNvSpPr>
          <p:nvPr>
            <p:ph type="subTitle" idx="4"/>
          </p:nvPr>
        </p:nvSpPr>
        <p:spPr>
          <a:xfrm>
            <a:off x="3541878" y="3477156"/>
            <a:ext cx="22254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19" name="Google Shape;519;p28"/>
          <p:cNvSpPr/>
          <p:nvPr/>
        </p:nvSpPr>
        <p:spPr>
          <a:xfrm>
            <a:off x="3728847" y="4696125"/>
            <a:ext cx="216636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28"/>
          <p:cNvSpPr/>
          <p:nvPr/>
        </p:nvSpPr>
        <p:spPr>
          <a:xfrm>
            <a:off x="7409543" y="4903485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28"/>
          <p:cNvSpPr/>
          <p:nvPr/>
        </p:nvSpPr>
        <p:spPr>
          <a:xfrm>
            <a:off x="488567" y="364013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28"/>
          <p:cNvSpPr/>
          <p:nvPr/>
        </p:nvSpPr>
        <p:spPr>
          <a:xfrm>
            <a:off x="721392" y="1316452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28"/>
          <p:cNvSpPr/>
          <p:nvPr/>
        </p:nvSpPr>
        <p:spPr>
          <a:xfrm>
            <a:off x="380067" y="77988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28"/>
          <p:cNvSpPr/>
          <p:nvPr/>
        </p:nvSpPr>
        <p:spPr>
          <a:xfrm>
            <a:off x="795217" y="443968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28"/>
          <p:cNvSpPr/>
          <p:nvPr/>
        </p:nvSpPr>
        <p:spPr>
          <a:xfrm>
            <a:off x="1919817" y="4903464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28"/>
          <p:cNvSpPr/>
          <p:nvPr/>
        </p:nvSpPr>
        <p:spPr>
          <a:xfrm>
            <a:off x="6461092" y="4771427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28"/>
          <p:cNvSpPr/>
          <p:nvPr/>
        </p:nvSpPr>
        <p:spPr>
          <a:xfrm>
            <a:off x="412198" y="1593750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28"/>
          <p:cNvSpPr/>
          <p:nvPr/>
        </p:nvSpPr>
        <p:spPr>
          <a:xfrm>
            <a:off x="4872225" y="326378"/>
            <a:ext cx="64293" cy="6429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28"/>
          <p:cNvSpPr/>
          <p:nvPr/>
        </p:nvSpPr>
        <p:spPr>
          <a:xfrm>
            <a:off x="370211" y="4106388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28"/>
          <p:cNvSpPr/>
          <p:nvPr/>
        </p:nvSpPr>
        <p:spPr>
          <a:xfrm>
            <a:off x="965573" y="1218975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28"/>
          <p:cNvSpPr/>
          <p:nvPr/>
        </p:nvSpPr>
        <p:spPr>
          <a:xfrm>
            <a:off x="2007997" y="189025"/>
            <a:ext cx="216636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31"/>
          <p:cNvSpPr/>
          <p:nvPr/>
        </p:nvSpPr>
        <p:spPr>
          <a:xfrm>
            <a:off x="270825" y="111595"/>
            <a:ext cx="8602334" cy="493056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31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31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31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31"/>
          <p:cNvSpPr/>
          <p:nvPr/>
        </p:nvSpPr>
        <p:spPr>
          <a:xfrm>
            <a:off x="1053919" y="547825"/>
            <a:ext cx="7030200" cy="4060800"/>
          </a:xfrm>
          <a:prstGeom prst="roundRect">
            <a:avLst>
              <a:gd name="adj" fmla="val 8068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2">
                <a:alpha val="12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31"/>
          <p:cNvSpPr txBox="1">
            <a:spLocks noGrp="1"/>
          </p:cNvSpPr>
          <p:nvPr>
            <p:ph type="subTitle" idx="1"/>
          </p:nvPr>
        </p:nvSpPr>
        <p:spPr>
          <a:xfrm>
            <a:off x="1574275" y="1246575"/>
            <a:ext cx="6246300" cy="3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89" name="Google Shape;589;p31"/>
          <p:cNvSpPr txBox="1">
            <a:spLocks noGrp="1"/>
          </p:cNvSpPr>
          <p:nvPr>
            <p:ph type="subTitle" idx="2"/>
          </p:nvPr>
        </p:nvSpPr>
        <p:spPr>
          <a:xfrm>
            <a:off x="1574275" y="2096223"/>
            <a:ext cx="6246300" cy="30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590" name="Google Shape;590;p31"/>
          <p:cNvSpPr txBox="1">
            <a:spLocks noGrp="1"/>
          </p:cNvSpPr>
          <p:nvPr>
            <p:ph type="subTitle" idx="3"/>
          </p:nvPr>
        </p:nvSpPr>
        <p:spPr>
          <a:xfrm>
            <a:off x="1574275" y="2936430"/>
            <a:ext cx="6246300" cy="3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91" name="Google Shape;591;p31"/>
          <p:cNvSpPr txBox="1">
            <a:spLocks noGrp="1"/>
          </p:cNvSpPr>
          <p:nvPr>
            <p:ph type="subTitle" idx="4"/>
          </p:nvPr>
        </p:nvSpPr>
        <p:spPr>
          <a:xfrm>
            <a:off x="1574275" y="3777135"/>
            <a:ext cx="6246300" cy="3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92" name="Google Shape;592;p31"/>
          <p:cNvSpPr txBox="1">
            <a:spLocks noGrp="1"/>
          </p:cNvSpPr>
          <p:nvPr>
            <p:ph type="subTitle" idx="5"/>
          </p:nvPr>
        </p:nvSpPr>
        <p:spPr>
          <a:xfrm>
            <a:off x="1574275" y="1526353"/>
            <a:ext cx="6246300" cy="3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93" name="Google Shape;593;p31"/>
          <p:cNvSpPr txBox="1">
            <a:spLocks noGrp="1"/>
          </p:cNvSpPr>
          <p:nvPr>
            <p:ph type="subTitle" idx="6"/>
          </p:nvPr>
        </p:nvSpPr>
        <p:spPr>
          <a:xfrm>
            <a:off x="1574275" y="2370712"/>
            <a:ext cx="6246300" cy="3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94" name="Google Shape;594;p31"/>
          <p:cNvSpPr txBox="1">
            <a:spLocks noGrp="1"/>
          </p:cNvSpPr>
          <p:nvPr>
            <p:ph type="subTitle" idx="7"/>
          </p:nvPr>
        </p:nvSpPr>
        <p:spPr>
          <a:xfrm>
            <a:off x="1574275" y="3208624"/>
            <a:ext cx="6246300" cy="3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95" name="Google Shape;595;p31"/>
          <p:cNvSpPr txBox="1">
            <a:spLocks noGrp="1"/>
          </p:cNvSpPr>
          <p:nvPr>
            <p:ph type="subTitle" idx="8"/>
          </p:nvPr>
        </p:nvSpPr>
        <p:spPr>
          <a:xfrm>
            <a:off x="1574275" y="4052134"/>
            <a:ext cx="6246300" cy="3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96" name="Google Shape;596;p31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31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31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31"/>
          <p:cNvSpPr/>
          <p:nvPr/>
        </p:nvSpPr>
        <p:spPr>
          <a:xfrm>
            <a:off x="7715897" y="4895625"/>
            <a:ext cx="216636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31"/>
          <p:cNvSpPr/>
          <p:nvPr/>
        </p:nvSpPr>
        <p:spPr>
          <a:xfrm>
            <a:off x="2831643" y="4895635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31"/>
          <p:cNvSpPr/>
          <p:nvPr/>
        </p:nvSpPr>
        <p:spPr>
          <a:xfrm>
            <a:off x="488567" y="364013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31"/>
          <p:cNvSpPr/>
          <p:nvPr/>
        </p:nvSpPr>
        <p:spPr>
          <a:xfrm>
            <a:off x="873792" y="1468852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31"/>
          <p:cNvSpPr/>
          <p:nvPr/>
        </p:nvSpPr>
        <p:spPr>
          <a:xfrm>
            <a:off x="380067" y="77988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31"/>
          <p:cNvSpPr/>
          <p:nvPr/>
        </p:nvSpPr>
        <p:spPr>
          <a:xfrm>
            <a:off x="795217" y="443968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31"/>
          <p:cNvSpPr/>
          <p:nvPr/>
        </p:nvSpPr>
        <p:spPr>
          <a:xfrm>
            <a:off x="7273714" y="212764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31"/>
          <p:cNvSpPr/>
          <p:nvPr/>
        </p:nvSpPr>
        <p:spPr>
          <a:xfrm>
            <a:off x="7962892" y="148464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31"/>
          <p:cNvSpPr/>
          <p:nvPr/>
        </p:nvSpPr>
        <p:spPr>
          <a:xfrm>
            <a:off x="412198" y="1593750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31"/>
          <p:cNvSpPr/>
          <p:nvPr/>
        </p:nvSpPr>
        <p:spPr>
          <a:xfrm>
            <a:off x="380068" y="2739197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31"/>
          <p:cNvSpPr/>
          <p:nvPr/>
        </p:nvSpPr>
        <p:spPr>
          <a:xfrm>
            <a:off x="1856989" y="148464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31"/>
          <p:cNvSpPr/>
          <p:nvPr/>
        </p:nvSpPr>
        <p:spPr>
          <a:xfrm>
            <a:off x="2911398" y="220750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31"/>
          <p:cNvSpPr/>
          <p:nvPr/>
        </p:nvSpPr>
        <p:spPr>
          <a:xfrm>
            <a:off x="1483368" y="360260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31"/>
          <p:cNvSpPr/>
          <p:nvPr/>
        </p:nvSpPr>
        <p:spPr>
          <a:xfrm>
            <a:off x="5380617" y="4787464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31"/>
          <p:cNvSpPr/>
          <p:nvPr/>
        </p:nvSpPr>
        <p:spPr>
          <a:xfrm>
            <a:off x="814925" y="539503"/>
            <a:ext cx="7432399" cy="500753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31"/>
          <p:cNvSpPr/>
          <p:nvPr/>
        </p:nvSpPr>
        <p:spPr>
          <a:xfrm>
            <a:off x="1091993" y="595570"/>
            <a:ext cx="392151" cy="38862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31"/>
          <p:cNvSpPr txBox="1">
            <a:spLocks noGrp="1"/>
          </p:cNvSpPr>
          <p:nvPr>
            <p:ph type="title"/>
          </p:nvPr>
        </p:nvSpPr>
        <p:spPr>
          <a:xfrm>
            <a:off x="1541075" y="544291"/>
            <a:ext cx="64869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6">
  <p:cSld name="CUSTOM_13">
    <p:bg>
      <p:bgPr>
        <a:solidFill>
          <a:schemeClr val="accent2"/>
        </a:solidFill>
        <a:effectLst/>
      </p:bgPr>
    </p:bg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40"/>
          <p:cNvSpPr/>
          <p:nvPr/>
        </p:nvSpPr>
        <p:spPr>
          <a:xfrm>
            <a:off x="270825" y="111595"/>
            <a:ext cx="8602334" cy="493056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40"/>
          <p:cNvSpPr/>
          <p:nvPr/>
        </p:nvSpPr>
        <p:spPr>
          <a:xfrm>
            <a:off x="814925" y="539503"/>
            <a:ext cx="7432399" cy="500753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40"/>
          <p:cNvSpPr/>
          <p:nvPr/>
        </p:nvSpPr>
        <p:spPr>
          <a:xfrm>
            <a:off x="1091993" y="595570"/>
            <a:ext cx="392151" cy="38862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p40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" name="Google Shape;808;p40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p40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p40"/>
          <p:cNvSpPr/>
          <p:nvPr/>
        </p:nvSpPr>
        <p:spPr>
          <a:xfrm>
            <a:off x="488567" y="364013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40"/>
          <p:cNvSpPr/>
          <p:nvPr/>
        </p:nvSpPr>
        <p:spPr>
          <a:xfrm>
            <a:off x="573798" y="1392652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40"/>
          <p:cNvSpPr/>
          <p:nvPr/>
        </p:nvSpPr>
        <p:spPr>
          <a:xfrm>
            <a:off x="380067" y="77988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40"/>
          <p:cNvSpPr/>
          <p:nvPr/>
        </p:nvSpPr>
        <p:spPr>
          <a:xfrm>
            <a:off x="566617" y="459208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40"/>
          <p:cNvSpPr/>
          <p:nvPr/>
        </p:nvSpPr>
        <p:spPr>
          <a:xfrm>
            <a:off x="412198" y="1593750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40"/>
          <p:cNvSpPr/>
          <p:nvPr/>
        </p:nvSpPr>
        <p:spPr>
          <a:xfrm>
            <a:off x="370211" y="4106388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6" name="Google Shape;816;p40"/>
          <p:cNvSpPr/>
          <p:nvPr/>
        </p:nvSpPr>
        <p:spPr>
          <a:xfrm>
            <a:off x="478854" y="1142775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40"/>
          <p:cNvSpPr/>
          <p:nvPr/>
        </p:nvSpPr>
        <p:spPr>
          <a:xfrm>
            <a:off x="1283317" y="477528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40"/>
          <p:cNvSpPr/>
          <p:nvPr/>
        </p:nvSpPr>
        <p:spPr>
          <a:xfrm>
            <a:off x="552873" y="2491438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p40"/>
          <p:cNvSpPr txBox="1">
            <a:spLocks noGrp="1"/>
          </p:cNvSpPr>
          <p:nvPr>
            <p:ph type="subTitle" idx="1"/>
          </p:nvPr>
        </p:nvSpPr>
        <p:spPr>
          <a:xfrm>
            <a:off x="2895725" y="2109825"/>
            <a:ext cx="1803000" cy="87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820" name="Google Shape;820;p40"/>
          <p:cNvSpPr txBox="1">
            <a:spLocks noGrp="1"/>
          </p:cNvSpPr>
          <p:nvPr>
            <p:ph type="subTitle" idx="2"/>
          </p:nvPr>
        </p:nvSpPr>
        <p:spPr>
          <a:xfrm>
            <a:off x="973313" y="2109825"/>
            <a:ext cx="1803000" cy="87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821" name="Google Shape;821;p40"/>
          <p:cNvSpPr txBox="1">
            <a:spLocks noGrp="1"/>
          </p:cNvSpPr>
          <p:nvPr>
            <p:ph type="subTitle" idx="3"/>
          </p:nvPr>
        </p:nvSpPr>
        <p:spPr>
          <a:xfrm>
            <a:off x="2895725" y="3415775"/>
            <a:ext cx="1803000" cy="87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822" name="Google Shape;822;p40"/>
          <p:cNvSpPr txBox="1">
            <a:spLocks noGrp="1"/>
          </p:cNvSpPr>
          <p:nvPr>
            <p:ph type="subTitle" idx="4"/>
          </p:nvPr>
        </p:nvSpPr>
        <p:spPr>
          <a:xfrm>
            <a:off x="973313" y="3415775"/>
            <a:ext cx="1803000" cy="87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823" name="Google Shape;823;p40"/>
          <p:cNvSpPr txBox="1">
            <a:spLocks noGrp="1"/>
          </p:cNvSpPr>
          <p:nvPr>
            <p:ph type="title" hasCustomPrompt="1"/>
          </p:nvPr>
        </p:nvSpPr>
        <p:spPr>
          <a:xfrm>
            <a:off x="3205625" y="1820550"/>
            <a:ext cx="1493100" cy="2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824" name="Google Shape;824;p40"/>
          <p:cNvSpPr txBox="1">
            <a:spLocks noGrp="1"/>
          </p:cNvSpPr>
          <p:nvPr>
            <p:ph type="title" idx="5" hasCustomPrompt="1"/>
          </p:nvPr>
        </p:nvSpPr>
        <p:spPr>
          <a:xfrm>
            <a:off x="1283325" y="1820550"/>
            <a:ext cx="1493100" cy="2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25" name="Google Shape;825;p40"/>
          <p:cNvSpPr txBox="1">
            <a:spLocks noGrp="1"/>
          </p:cNvSpPr>
          <p:nvPr>
            <p:ph type="title" idx="6" hasCustomPrompt="1"/>
          </p:nvPr>
        </p:nvSpPr>
        <p:spPr>
          <a:xfrm>
            <a:off x="3205625" y="3126500"/>
            <a:ext cx="1493100" cy="2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 b="1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26" name="Google Shape;826;p40"/>
          <p:cNvSpPr txBox="1">
            <a:spLocks noGrp="1"/>
          </p:cNvSpPr>
          <p:nvPr>
            <p:ph type="title" idx="7" hasCustomPrompt="1"/>
          </p:nvPr>
        </p:nvSpPr>
        <p:spPr>
          <a:xfrm>
            <a:off x="1283325" y="3126500"/>
            <a:ext cx="1493100" cy="2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27" name="Google Shape;827;p40"/>
          <p:cNvSpPr txBox="1">
            <a:spLocks noGrp="1"/>
          </p:cNvSpPr>
          <p:nvPr>
            <p:ph type="title" idx="8"/>
          </p:nvPr>
        </p:nvSpPr>
        <p:spPr>
          <a:xfrm>
            <a:off x="1541075" y="544291"/>
            <a:ext cx="64869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"/>
          <p:cNvSpPr/>
          <p:nvPr/>
        </p:nvSpPr>
        <p:spPr>
          <a:xfrm>
            <a:off x="270825" y="111595"/>
            <a:ext cx="8602334" cy="493056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4"/>
          <p:cNvSpPr/>
          <p:nvPr/>
        </p:nvSpPr>
        <p:spPr>
          <a:xfrm>
            <a:off x="814925" y="539503"/>
            <a:ext cx="7432399" cy="500753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4"/>
          <p:cNvSpPr/>
          <p:nvPr/>
        </p:nvSpPr>
        <p:spPr>
          <a:xfrm>
            <a:off x="1091993" y="595570"/>
            <a:ext cx="392151" cy="38862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4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4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4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4"/>
          <p:cNvSpPr txBox="1">
            <a:spLocks noGrp="1"/>
          </p:cNvSpPr>
          <p:nvPr>
            <p:ph type="subTitle" idx="1"/>
          </p:nvPr>
        </p:nvSpPr>
        <p:spPr>
          <a:xfrm>
            <a:off x="728700" y="1164875"/>
            <a:ext cx="7702200" cy="33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4"/>
          <p:cNvSpPr txBox="1">
            <a:spLocks noGrp="1"/>
          </p:cNvSpPr>
          <p:nvPr>
            <p:ph type="title"/>
          </p:nvPr>
        </p:nvSpPr>
        <p:spPr>
          <a:xfrm>
            <a:off x="1541075" y="544291"/>
            <a:ext cx="64869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"/>
          <p:cNvSpPr/>
          <p:nvPr/>
        </p:nvSpPr>
        <p:spPr>
          <a:xfrm>
            <a:off x="270825" y="111595"/>
            <a:ext cx="8602334" cy="493056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7"/>
          <p:cNvSpPr/>
          <p:nvPr/>
        </p:nvSpPr>
        <p:spPr>
          <a:xfrm>
            <a:off x="814925" y="539503"/>
            <a:ext cx="7432399" cy="500753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7"/>
          <p:cNvSpPr/>
          <p:nvPr/>
        </p:nvSpPr>
        <p:spPr>
          <a:xfrm>
            <a:off x="1091993" y="595570"/>
            <a:ext cx="392151" cy="38862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7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7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7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7"/>
          <p:cNvSpPr txBox="1">
            <a:spLocks noGrp="1"/>
          </p:cNvSpPr>
          <p:nvPr>
            <p:ph type="title"/>
          </p:nvPr>
        </p:nvSpPr>
        <p:spPr>
          <a:xfrm>
            <a:off x="1541075" y="544291"/>
            <a:ext cx="64869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7"/>
          <p:cNvSpPr txBox="1">
            <a:spLocks noGrp="1"/>
          </p:cNvSpPr>
          <p:nvPr>
            <p:ph type="subTitle" idx="1"/>
          </p:nvPr>
        </p:nvSpPr>
        <p:spPr>
          <a:xfrm>
            <a:off x="4778845" y="2439450"/>
            <a:ext cx="3073200" cy="12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7"/>
          <p:cNvSpPr/>
          <p:nvPr/>
        </p:nvSpPr>
        <p:spPr>
          <a:xfrm>
            <a:off x="3728847" y="4696125"/>
            <a:ext cx="216636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7"/>
          <p:cNvSpPr/>
          <p:nvPr/>
        </p:nvSpPr>
        <p:spPr>
          <a:xfrm>
            <a:off x="7409543" y="4903485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7"/>
          <p:cNvSpPr/>
          <p:nvPr/>
        </p:nvSpPr>
        <p:spPr>
          <a:xfrm>
            <a:off x="488567" y="364013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7"/>
          <p:cNvSpPr/>
          <p:nvPr/>
        </p:nvSpPr>
        <p:spPr>
          <a:xfrm>
            <a:off x="721392" y="1316452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7"/>
          <p:cNvSpPr/>
          <p:nvPr/>
        </p:nvSpPr>
        <p:spPr>
          <a:xfrm>
            <a:off x="380067" y="77988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"/>
          <p:cNvSpPr/>
          <p:nvPr/>
        </p:nvSpPr>
        <p:spPr>
          <a:xfrm>
            <a:off x="795217" y="443968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7"/>
          <p:cNvSpPr/>
          <p:nvPr/>
        </p:nvSpPr>
        <p:spPr>
          <a:xfrm>
            <a:off x="1919817" y="4903464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7"/>
          <p:cNvSpPr/>
          <p:nvPr/>
        </p:nvSpPr>
        <p:spPr>
          <a:xfrm>
            <a:off x="6461092" y="4771427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7"/>
          <p:cNvSpPr/>
          <p:nvPr/>
        </p:nvSpPr>
        <p:spPr>
          <a:xfrm>
            <a:off x="412198" y="1593750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7"/>
          <p:cNvSpPr/>
          <p:nvPr/>
        </p:nvSpPr>
        <p:spPr>
          <a:xfrm>
            <a:off x="4872225" y="326378"/>
            <a:ext cx="64293" cy="6429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7"/>
          <p:cNvSpPr/>
          <p:nvPr/>
        </p:nvSpPr>
        <p:spPr>
          <a:xfrm>
            <a:off x="370211" y="4106388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7"/>
          <p:cNvSpPr/>
          <p:nvPr/>
        </p:nvSpPr>
        <p:spPr>
          <a:xfrm>
            <a:off x="965573" y="1218975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7"/>
          <p:cNvSpPr/>
          <p:nvPr/>
        </p:nvSpPr>
        <p:spPr>
          <a:xfrm>
            <a:off x="2007997" y="189025"/>
            <a:ext cx="216636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ONE_COLUMN_TEXT_2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3"/>
          <p:cNvSpPr/>
          <p:nvPr/>
        </p:nvSpPr>
        <p:spPr>
          <a:xfrm>
            <a:off x="270825" y="111595"/>
            <a:ext cx="8602334" cy="493056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3"/>
          <p:cNvSpPr/>
          <p:nvPr/>
        </p:nvSpPr>
        <p:spPr>
          <a:xfrm>
            <a:off x="814925" y="539503"/>
            <a:ext cx="7432399" cy="500753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3"/>
          <p:cNvSpPr/>
          <p:nvPr/>
        </p:nvSpPr>
        <p:spPr>
          <a:xfrm>
            <a:off x="1091993" y="595570"/>
            <a:ext cx="392151" cy="38862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3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3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3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3"/>
          <p:cNvSpPr txBox="1">
            <a:spLocks noGrp="1"/>
          </p:cNvSpPr>
          <p:nvPr>
            <p:ph type="title"/>
          </p:nvPr>
        </p:nvSpPr>
        <p:spPr>
          <a:xfrm>
            <a:off x="1541075" y="544291"/>
            <a:ext cx="64869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13"/>
          <p:cNvSpPr txBox="1">
            <a:spLocks noGrp="1"/>
          </p:cNvSpPr>
          <p:nvPr>
            <p:ph type="subTitle" idx="1"/>
          </p:nvPr>
        </p:nvSpPr>
        <p:spPr>
          <a:xfrm>
            <a:off x="1377385" y="2439450"/>
            <a:ext cx="3060600" cy="12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8" name="Google Shape;218;p13"/>
          <p:cNvSpPr/>
          <p:nvPr/>
        </p:nvSpPr>
        <p:spPr>
          <a:xfrm>
            <a:off x="488567" y="364013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3"/>
          <p:cNvSpPr/>
          <p:nvPr/>
        </p:nvSpPr>
        <p:spPr>
          <a:xfrm>
            <a:off x="573798" y="1392652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3"/>
          <p:cNvSpPr/>
          <p:nvPr/>
        </p:nvSpPr>
        <p:spPr>
          <a:xfrm>
            <a:off x="380067" y="77988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3"/>
          <p:cNvSpPr/>
          <p:nvPr/>
        </p:nvSpPr>
        <p:spPr>
          <a:xfrm>
            <a:off x="566617" y="459208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3"/>
          <p:cNvSpPr/>
          <p:nvPr/>
        </p:nvSpPr>
        <p:spPr>
          <a:xfrm>
            <a:off x="412198" y="1593750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3"/>
          <p:cNvSpPr/>
          <p:nvPr/>
        </p:nvSpPr>
        <p:spPr>
          <a:xfrm>
            <a:off x="370211" y="4106388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3"/>
          <p:cNvSpPr/>
          <p:nvPr/>
        </p:nvSpPr>
        <p:spPr>
          <a:xfrm>
            <a:off x="478854" y="1142775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ONE_COLUMN_TEXT_2_1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4"/>
          <p:cNvSpPr/>
          <p:nvPr/>
        </p:nvSpPr>
        <p:spPr>
          <a:xfrm>
            <a:off x="270825" y="111595"/>
            <a:ext cx="8602334" cy="493056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4"/>
          <p:cNvSpPr/>
          <p:nvPr/>
        </p:nvSpPr>
        <p:spPr>
          <a:xfrm>
            <a:off x="814925" y="539503"/>
            <a:ext cx="7432399" cy="500753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4"/>
          <p:cNvSpPr/>
          <p:nvPr/>
        </p:nvSpPr>
        <p:spPr>
          <a:xfrm>
            <a:off x="1091993" y="595570"/>
            <a:ext cx="392151" cy="38862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4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4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4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4"/>
          <p:cNvSpPr txBox="1">
            <a:spLocks noGrp="1"/>
          </p:cNvSpPr>
          <p:nvPr>
            <p:ph type="title"/>
          </p:nvPr>
        </p:nvSpPr>
        <p:spPr>
          <a:xfrm>
            <a:off x="1541075" y="544291"/>
            <a:ext cx="64869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14"/>
          <p:cNvSpPr txBox="1">
            <a:spLocks noGrp="1"/>
          </p:cNvSpPr>
          <p:nvPr>
            <p:ph type="subTitle" idx="1"/>
          </p:nvPr>
        </p:nvSpPr>
        <p:spPr>
          <a:xfrm>
            <a:off x="1148775" y="2439450"/>
            <a:ext cx="2560200" cy="12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4" name="Google Shape;234;p14"/>
          <p:cNvSpPr/>
          <p:nvPr/>
        </p:nvSpPr>
        <p:spPr>
          <a:xfrm>
            <a:off x="488567" y="364013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4"/>
          <p:cNvSpPr/>
          <p:nvPr/>
        </p:nvSpPr>
        <p:spPr>
          <a:xfrm>
            <a:off x="573798" y="1392652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4"/>
          <p:cNvSpPr/>
          <p:nvPr/>
        </p:nvSpPr>
        <p:spPr>
          <a:xfrm>
            <a:off x="380067" y="77988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4"/>
          <p:cNvSpPr/>
          <p:nvPr/>
        </p:nvSpPr>
        <p:spPr>
          <a:xfrm>
            <a:off x="566617" y="459208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4"/>
          <p:cNvSpPr/>
          <p:nvPr/>
        </p:nvSpPr>
        <p:spPr>
          <a:xfrm>
            <a:off x="412198" y="1593750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4"/>
          <p:cNvSpPr/>
          <p:nvPr/>
        </p:nvSpPr>
        <p:spPr>
          <a:xfrm>
            <a:off x="370211" y="4106388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4"/>
          <p:cNvSpPr/>
          <p:nvPr/>
        </p:nvSpPr>
        <p:spPr>
          <a:xfrm>
            <a:off x="478854" y="1142775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_AND_BODY_1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5"/>
          <p:cNvSpPr/>
          <p:nvPr/>
        </p:nvSpPr>
        <p:spPr>
          <a:xfrm>
            <a:off x="270825" y="111595"/>
            <a:ext cx="8602334" cy="493056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5"/>
          <p:cNvSpPr/>
          <p:nvPr/>
        </p:nvSpPr>
        <p:spPr>
          <a:xfrm>
            <a:off x="814925" y="539503"/>
            <a:ext cx="7432399" cy="500753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5"/>
          <p:cNvSpPr/>
          <p:nvPr/>
        </p:nvSpPr>
        <p:spPr>
          <a:xfrm>
            <a:off x="1091993" y="595570"/>
            <a:ext cx="392151" cy="38862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5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5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5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5"/>
          <p:cNvSpPr txBox="1">
            <a:spLocks noGrp="1"/>
          </p:cNvSpPr>
          <p:nvPr>
            <p:ph type="title"/>
          </p:nvPr>
        </p:nvSpPr>
        <p:spPr>
          <a:xfrm>
            <a:off x="1541075" y="540426"/>
            <a:ext cx="64869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15"/>
          <p:cNvSpPr txBox="1">
            <a:spLocks noGrp="1"/>
          </p:cNvSpPr>
          <p:nvPr>
            <p:ph type="subTitle" idx="1"/>
          </p:nvPr>
        </p:nvSpPr>
        <p:spPr>
          <a:xfrm>
            <a:off x="4841825" y="1733250"/>
            <a:ext cx="3381600" cy="8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50" name="Google Shape;250;p15"/>
          <p:cNvSpPr txBox="1">
            <a:spLocks noGrp="1"/>
          </p:cNvSpPr>
          <p:nvPr>
            <p:ph type="subTitle" idx="2"/>
          </p:nvPr>
        </p:nvSpPr>
        <p:spPr>
          <a:xfrm>
            <a:off x="4841825" y="1524496"/>
            <a:ext cx="30315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51" name="Google Shape;251;p15"/>
          <p:cNvSpPr/>
          <p:nvPr/>
        </p:nvSpPr>
        <p:spPr>
          <a:xfrm>
            <a:off x="1562814" y="4161621"/>
            <a:ext cx="49954" cy="49942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5"/>
          <p:cNvSpPr/>
          <p:nvPr/>
        </p:nvSpPr>
        <p:spPr>
          <a:xfrm>
            <a:off x="1612768" y="1634086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5"/>
          <p:cNvSpPr/>
          <p:nvPr/>
        </p:nvSpPr>
        <p:spPr>
          <a:xfrm>
            <a:off x="2690727" y="4678448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5"/>
          <p:cNvSpPr/>
          <p:nvPr/>
        </p:nvSpPr>
        <p:spPr>
          <a:xfrm>
            <a:off x="482643" y="4841673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5"/>
          <p:cNvSpPr/>
          <p:nvPr/>
        </p:nvSpPr>
        <p:spPr>
          <a:xfrm>
            <a:off x="4070714" y="4161621"/>
            <a:ext cx="49954" cy="49942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5"/>
          <p:cNvSpPr/>
          <p:nvPr/>
        </p:nvSpPr>
        <p:spPr>
          <a:xfrm>
            <a:off x="742164" y="4080446"/>
            <a:ext cx="49954" cy="49942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5"/>
          <p:cNvSpPr/>
          <p:nvPr/>
        </p:nvSpPr>
        <p:spPr>
          <a:xfrm>
            <a:off x="432118" y="1371323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5"/>
          <p:cNvSpPr/>
          <p:nvPr/>
        </p:nvSpPr>
        <p:spPr>
          <a:xfrm>
            <a:off x="618489" y="2218296"/>
            <a:ext cx="49954" cy="49942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_AND_BODY_1_1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7"/>
          <p:cNvSpPr/>
          <p:nvPr/>
        </p:nvSpPr>
        <p:spPr>
          <a:xfrm>
            <a:off x="270825" y="111595"/>
            <a:ext cx="8602334" cy="493056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7"/>
          <p:cNvSpPr/>
          <p:nvPr/>
        </p:nvSpPr>
        <p:spPr>
          <a:xfrm>
            <a:off x="814925" y="539503"/>
            <a:ext cx="7432399" cy="500753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7"/>
          <p:cNvSpPr/>
          <p:nvPr/>
        </p:nvSpPr>
        <p:spPr>
          <a:xfrm>
            <a:off x="1091993" y="595570"/>
            <a:ext cx="392151" cy="38862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7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7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7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7"/>
          <p:cNvSpPr txBox="1">
            <a:spLocks noGrp="1"/>
          </p:cNvSpPr>
          <p:nvPr>
            <p:ph type="title"/>
          </p:nvPr>
        </p:nvSpPr>
        <p:spPr>
          <a:xfrm>
            <a:off x="1541075" y="544291"/>
            <a:ext cx="64869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17"/>
          <p:cNvSpPr txBox="1">
            <a:spLocks noGrp="1"/>
          </p:cNvSpPr>
          <p:nvPr>
            <p:ph type="subTitle" idx="1"/>
          </p:nvPr>
        </p:nvSpPr>
        <p:spPr>
          <a:xfrm>
            <a:off x="886638" y="2262398"/>
            <a:ext cx="3031500" cy="8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286" name="Google Shape;286;p17"/>
          <p:cNvSpPr txBox="1">
            <a:spLocks noGrp="1"/>
          </p:cNvSpPr>
          <p:nvPr>
            <p:ph type="subTitle" idx="2"/>
          </p:nvPr>
        </p:nvSpPr>
        <p:spPr>
          <a:xfrm>
            <a:off x="886650" y="1893138"/>
            <a:ext cx="3031500" cy="3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87" name="Google Shape;287;p17"/>
          <p:cNvSpPr/>
          <p:nvPr/>
        </p:nvSpPr>
        <p:spPr>
          <a:xfrm>
            <a:off x="566058" y="2881612"/>
            <a:ext cx="154834" cy="142838"/>
          </a:xfrm>
          <a:custGeom>
            <a:avLst/>
            <a:gdLst/>
            <a:ahLst/>
            <a:cxnLst/>
            <a:rect l="l" t="t" r="r" b="b"/>
            <a:pathLst>
              <a:path w="8854" h="8168" extrusionOk="0">
                <a:moveTo>
                  <a:pt x="4207" y="340"/>
                </a:moveTo>
                <a:cubicBezTo>
                  <a:pt x="4731" y="340"/>
                  <a:pt x="5254" y="445"/>
                  <a:pt x="5735" y="675"/>
                </a:cubicBezTo>
                <a:cubicBezTo>
                  <a:pt x="7619" y="1533"/>
                  <a:pt x="8456" y="3752"/>
                  <a:pt x="7598" y="5614"/>
                </a:cubicBezTo>
                <a:cubicBezTo>
                  <a:pt x="6984" y="6996"/>
                  <a:pt x="5627" y="7814"/>
                  <a:pt x="4205" y="7814"/>
                </a:cubicBezTo>
                <a:cubicBezTo>
                  <a:pt x="3687" y="7814"/>
                  <a:pt x="3161" y="7706"/>
                  <a:pt x="2659" y="7477"/>
                </a:cubicBezTo>
                <a:cubicBezTo>
                  <a:pt x="1738" y="7079"/>
                  <a:pt x="1047" y="6326"/>
                  <a:pt x="691" y="5405"/>
                </a:cubicBezTo>
                <a:cubicBezTo>
                  <a:pt x="356" y="4463"/>
                  <a:pt x="377" y="3438"/>
                  <a:pt x="796" y="2538"/>
                </a:cubicBezTo>
                <a:cubicBezTo>
                  <a:pt x="1424" y="1156"/>
                  <a:pt x="2784" y="340"/>
                  <a:pt x="4207" y="340"/>
                </a:cubicBezTo>
                <a:close/>
                <a:moveTo>
                  <a:pt x="4201" y="0"/>
                </a:moveTo>
                <a:cubicBezTo>
                  <a:pt x="2646" y="0"/>
                  <a:pt x="1158" y="885"/>
                  <a:pt x="482" y="2391"/>
                </a:cubicBezTo>
                <a:cubicBezTo>
                  <a:pt x="22" y="3396"/>
                  <a:pt x="1" y="4505"/>
                  <a:pt x="377" y="5531"/>
                </a:cubicBezTo>
                <a:cubicBezTo>
                  <a:pt x="754" y="6535"/>
                  <a:pt x="1528" y="7351"/>
                  <a:pt x="2512" y="7812"/>
                </a:cubicBezTo>
                <a:cubicBezTo>
                  <a:pt x="3056" y="8042"/>
                  <a:pt x="3642" y="8168"/>
                  <a:pt x="4187" y="8168"/>
                </a:cubicBezTo>
                <a:cubicBezTo>
                  <a:pt x="5756" y="8168"/>
                  <a:pt x="7242" y="7268"/>
                  <a:pt x="7933" y="5761"/>
                </a:cubicBezTo>
                <a:cubicBezTo>
                  <a:pt x="8854" y="3710"/>
                  <a:pt x="7933" y="1282"/>
                  <a:pt x="5882" y="361"/>
                </a:cubicBezTo>
                <a:cubicBezTo>
                  <a:pt x="5336" y="116"/>
                  <a:pt x="4765" y="0"/>
                  <a:pt x="420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7"/>
          <p:cNvSpPr/>
          <p:nvPr/>
        </p:nvSpPr>
        <p:spPr>
          <a:xfrm>
            <a:off x="713217" y="4266832"/>
            <a:ext cx="621856" cy="5876"/>
          </a:xfrm>
          <a:custGeom>
            <a:avLst/>
            <a:gdLst/>
            <a:ahLst/>
            <a:cxnLst/>
            <a:rect l="l" t="t" r="r" b="b"/>
            <a:pathLst>
              <a:path w="35560" h="336" extrusionOk="0">
                <a:moveTo>
                  <a:pt x="0" y="0"/>
                </a:moveTo>
                <a:lnTo>
                  <a:pt x="0" y="335"/>
                </a:lnTo>
                <a:lnTo>
                  <a:pt x="35559" y="335"/>
                </a:lnTo>
                <a:lnTo>
                  <a:pt x="3555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7"/>
          <p:cNvSpPr/>
          <p:nvPr/>
        </p:nvSpPr>
        <p:spPr>
          <a:xfrm>
            <a:off x="1219318" y="1577398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7"/>
          <p:cNvSpPr/>
          <p:nvPr/>
        </p:nvSpPr>
        <p:spPr>
          <a:xfrm>
            <a:off x="1335068" y="4757273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7"/>
          <p:cNvSpPr/>
          <p:nvPr/>
        </p:nvSpPr>
        <p:spPr>
          <a:xfrm>
            <a:off x="3751220" y="4476082"/>
            <a:ext cx="299413" cy="27441"/>
          </a:xfrm>
          <a:custGeom>
            <a:avLst/>
            <a:gdLst/>
            <a:ahLst/>
            <a:cxnLst/>
            <a:rect l="l" t="t" r="r" b="b"/>
            <a:pathLst>
              <a:path w="16847" h="1544" extrusionOk="0">
                <a:moveTo>
                  <a:pt x="756" y="1"/>
                </a:moveTo>
                <a:cubicBezTo>
                  <a:pt x="333" y="1"/>
                  <a:pt x="0" y="334"/>
                  <a:pt x="0" y="757"/>
                </a:cubicBezTo>
                <a:cubicBezTo>
                  <a:pt x="0" y="1211"/>
                  <a:pt x="333" y="1543"/>
                  <a:pt x="756" y="1543"/>
                </a:cubicBezTo>
                <a:lnTo>
                  <a:pt x="16060" y="1543"/>
                </a:lnTo>
                <a:cubicBezTo>
                  <a:pt x="16483" y="1543"/>
                  <a:pt x="16846" y="1211"/>
                  <a:pt x="16846" y="757"/>
                </a:cubicBezTo>
                <a:cubicBezTo>
                  <a:pt x="16846" y="334"/>
                  <a:pt x="16483" y="1"/>
                  <a:pt x="16060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7"/>
          <p:cNvSpPr/>
          <p:nvPr/>
        </p:nvSpPr>
        <p:spPr>
          <a:xfrm>
            <a:off x="2280639" y="4448111"/>
            <a:ext cx="156434" cy="27956"/>
          </a:xfrm>
          <a:custGeom>
            <a:avLst/>
            <a:gdLst/>
            <a:ahLst/>
            <a:cxnLst/>
            <a:rect l="l" t="t" r="r" b="b"/>
            <a:pathLst>
              <a:path w="8802" h="1573" extrusionOk="0">
                <a:moveTo>
                  <a:pt x="787" y="0"/>
                </a:moveTo>
                <a:cubicBezTo>
                  <a:pt x="333" y="0"/>
                  <a:pt x="1" y="363"/>
                  <a:pt x="1" y="786"/>
                </a:cubicBezTo>
                <a:cubicBezTo>
                  <a:pt x="1" y="1210"/>
                  <a:pt x="333" y="1573"/>
                  <a:pt x="787" y="1573"/>
                </a:cubicBezTo>
                <a:lnTo>
                  <a:pt x="8046" y="1573"/>
                </a:lnTo>
                <a:cubicBezTo>
                  <a:pt x="8469" y="1573"/>
                  <a:pt x="8802" y="1210"/>
                  <a:pt x="8802" y="786"/>
                </a:cubicBezTo>
                <a:cubicBezTo>
                  <a:pt x="8802" y="363"/>
                  <a:pt x="8469" y="0"/>
                  <a:pt x="8046" y="0"/>
                </a:cubicBezTo>
                <a:close/>
              </a:path>
            </a:pathLst>
          </a:cu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TITLE_AND_BODY_1_1_1">
    <p:bg>
      <p:bgPr>
        <a:solidFill>
          <a:schemeClr val="accent3"/>
        </a:solidFill>
        <a:effectLst/>
      </p:bgPr>
    </p:bg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8"/>
          <p:cNvSpPr/>
          <p:nvPr/>
        </p:nvSpPr>
        <p:spPr>
          <a:xfrm>
            <a:off x="270825" y="111595"/>
            <a:ext cx="8602334" cy="493056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18"/>
          <p:cNvSpPr/>
          <p:nvPr/>
        </p:nvSpPr>
        <p:spPr>
          <a:xfrm>
            <a:off x="814925" y="539503"/>
            <a:ext cx="7432399" cy="500753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8"/>
          <p:cNvSpPr/>
          <p:nvPr/>
        </p:nvSpPr>
        <p:spPr>
          <a:xfrm>
            <a:off x="1091993" y="595570"/>
            <a:ext cx="392151" cy="38862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8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8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8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18"/>
          <p:cNvSpPr txBox="1">
            <a:spLocks noGrp="1"/>
          </p:cNvSpPr>
          <p:nvPr>
            <p:ph type="title"/>
          </p:nvPr>
        </p:nvSpPr>
        <p:spPr>
          <a:xfrm>
            <a:off x="1541075" y="544291"/>
            <a:ext cx="64869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18"/>
          <p:cNvSpPr txBox="1">
            <a:spLocks noGrp="1"/>
          </p:cNvSpPr>
          <p:nvPr>
            <p:ph type="subTitle" idx="1"/>
          </p:nvPr>
        </p:nvSpPr>
        <p:spPr>
          <a:xfrm>
            <a:off x="4996475" y="2456105"/>
            <a:ext cx="3031500" cy="8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302" name="Google Shape;302;p18"/>
          <p:cNvSpPr txBox="1">
            <a:spLocks noGrp="1"/>
          </p:cNvSpPr>
          <p:nvPr>
            <p:ph type="subTitle" idx="2"/>
          </p:nvPr>
        </p:nvSpPr>
        <p:spPr>
          <a:xfrm>
            <a:off x="4996475" y="2091832"/>
            <a:ext cx="3031500" cy="3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303" name="Google Shape;303;p18"/>
          <p:cNvGrpSpPr/>
          <p:nvPr/>
        </p:nvGrpSpPr>
        <p:grpSpPr>
          <a:xfrm flipH="1">
            <a:off x="5853166" y="1434562"/>
            <a:ext cx="2187123" cy="3362797"/>
            <a:chOff x="779420" y="1434562"/>
            <a:chExt cx="2187123" cy="3362797"/>
          </a:xfrm>
        </p:grpSpPr>
        <p:sp>
          <p:nvSpPr>
            <p:cNvPr id="304" name="Google Shape;304;p18"/>
            <p:cNvSpPr/>
            <p:nvPr/>
          </p:nvSpPr>
          <p:spPr>
            <a:xfrm>
              <a:off x="2811708" y="1434562"/>
              <a:ext cx="154834" cy="142838"/>
            </a:xfrm>
            <a:custGeom>
              <a:avLst/>
              <a:gdLst/>
              <a:ahLst/>
              <a:cxnLst/>
              <a:rect l="l" t="t" r="r" b="b"/>
              <a:pathLst>
                <a:path w="8854" h="8168" extrusionOk="0">
                  <a:moveTo>
                    <a:pt x="4207" y="340"/>
                  </a:moveTo>
                  <a:cubicBezTo>
                    <a:pt x="4731" y="340"/>
                    <a:pt x="5254" y="445"/>
                    <a:pt x="5735" y="675"/>
                  </a:cubicBezTo>
                  <a:cubicBezTo>
                    <a:pt x="7619" y="1533"/>
                    <a:pt x="8456" y="3752"/>
                    <a:pt x="7598" y="5614"/>
                  </a:cubicBezTo>
                  <a:cubicBezTo>
                    <a:pt x="6984" y="6996"/>
                    <a:pt x="5627" y="7814"/>
                    <a:pt x="4205" y="7814"/>
                  </a:cubicBezTo>
                  <a:cubicBezTo>
                    <a:pt x="3687" y="7814"/>
                    <a:pt x="3161" y="7706"/>
                    <a:pt x="2659" y="7477"/>
                  </a:cubicBezTo>
                  <a:cubicBezTo>
                    <a:pt x="1738" y="7079"/>
                    <a:pt x="1047" y="6326"/>
                    <a:pt x="691" y="5405"/>
                  </a:cubicBezTo>
                  <a:cubicBezTo>
                    <a:pt x="356" y="4463"/>
                    <a:pt x="377" y="3438"/>
                    <a:pt x="796" y="2538"/>
                  </a:cubicBezTo>
                  <a:cubicBezTo>
                    <a:pt x="1424" y="1156"/>
                    <a:pt x="2784" y="340"/>
                    <a:pt x="4207" y="340"/>
                  </a:cubicBezTo>
                  <a:close/>
                  <a:moveTo>
                    <a:pt x="4201" y="0"/>
                  </a:moveTo>
                  <a:cubicBezTo>
                    <a:pt x="2646" y="0"/>
                    <a:pt x="1158" y="885"/>
                    <a:pt x="482" y="2391"/>
                  </a:cubicBezTo>
                  <a:cubicBezTo>
                    <a:pt x="22" y="3396"/>
                    <a:pt x="1" y="4505"/>
                    <a:pt x="377" y="5531"/>
                  </a:cubicBezTo>
                  <a:cubicBezTo>
                    <a:pt x="754" y="6535"/>
                    <a:pt x="1528" y="7351"/>
                    <a:pt x="2512" y="7812"/>
                  </a:cubicBezTo>
                  <a:cubicBezTo>
                    <a:pt x="3056" y="8042"/>
                    <a:pt x="3642" y="8168"/>
                    <a:pt x="4187" y="8168"/>
                  </a:cubicBezTo>
                  <a:cubicBezTo>
                    <a:pt x="5756" y="8168"/>
                    <a:pt x="7242" y="7268"/>
                    <a:pt x="7933" y="5761"/>
                  </a:cubicBezTo>
                  <a:cubicBezTo>
                    <a:pt x="8854" y="3710"/>
                    <a:pt x="7933" y="1282"/>
                    <a:pt x="5882" y="361"/>
                  </a:cubicBezTo>
                  <a:cubicBezTo>
                    <a:pt x="5336" y="116"/>
                    <a:pt x="4765" y="0"/>
                    <a:pt x="42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8"/>
            <p:cNvSpPr/>
            <p:nvPr/>
          </p:nvSpPr>
          <p:spPr>
            <a:xfrm>
              <a:off x="1219318" y="1577398"/>
              <a:ext cx="415144" cy="40086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8"/>
            <p:cNvSpPr/>
            <p:nvPr/>
          </p:nvSpPr>
          <p:spPr>
            <a:xfrm>
              <a:off x="1335068" y="4757273"/>
              <a:ext cx="415144" cy="40086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8"/>
            <p:cNvSpPr/>
            <p:nvPr/>
          </p:nvSpPr>
          <p:spPr>
            <a:xfrm>
              <a:off x="779420" y="4171282"/>
              <a:ext cx="299413" cy="27441"/>
            </a:xfrm>
            <a:custGeom>
              <a:avLst/>
              <a:gdLst/>
              <a:ahLst/>
              <a:cxnLst/>
              <a:rect l="l" t="t" r="r" b="b"/>
              <a:pathLst>
                <a:path w="16847" h="1544" extrusionOk="0">
                  <a:moveTo>
                    <a:pt x="756" y="1"/>
                  </a:moveTo>
                  <a:cubicBezTo>
                    <a:pt x="333" y="1"/>
                    <a:pt x="0" y="334"/>
                    <a:pt x="0" y="757"/>
                  </a:cubicBezTo>
                  <a:cubicBezTo>
                    <a:pt x="0" y="1211"/>
                    <a:pt x="333" y="1543"/>
                    <a:pt x="756" y="1543"/>
                  </a:cubicBezTo>
                  <a:lnTo>
                    <a:pt x="16060" y="1543"/>
                  </a:lnTo>
                  <a:cubicBezTo>
                    <a:pt x="16483" y="1543"/>
                    <a:pt x="16846" y="1211"/>
                    <a:pt x="16846" y="757"/>
                  </a:cubicBezTo>
                  <a:cubicBezTo>
                    <a:pt x="16846" y="334"/>
                    <a:pt x="16483" y="1"/>
                    <a:pt x="1606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8"/>
            <p:cNvSpPr/>
            <p:nvPr/>
          </p:nvSpPr>
          <p:spPr>
            <a:xfrm>
              <a:off x="2280639" y="4448111"/>
              <a:ext cx="156434" cy="27956"/>
            </a:xfrm>
            <a:custGeom>
              <a:avLst/>
              <a:gdLst/>
              <a:ahLst/>
              <a:cxnLst/>
              <a:rect l="l" t="t" r="r" b="b"/>
              <a:pathLst>
                <a:path w="8802" h="1573" extrusionOk="0">
                  <a:moveTo>
                    <a:pt x="787" y="0"/>
                  </a:moveTo>
                  <a:cubicBezTo>
                    <a:pt x="333" y="0"/>
                    <a:pt x="1" y="363"/>
                    <a:pt x="1" y="786"/>
                  </a:cubicBezTo>
                  <a:cubicBezTo>
                    <a:pt x="1" y="1210"/>
                    <a:pt x="333" y="1573"/>
                    <a:pt x="787" y="1573"/>
                  </a:cubicBezTo>
                  <a:lnTo>
                    <a:pt x="8046" y="1573"/>
                  </a:lnTo>
                  <a:cubicBezTo>
                    <a:pt x="8469" y="1573"/>
                    <a:pt x="8802" y="1210"/>
                    <a:pt x="8802" y="786"/>
                  </a:cubicBezTo>
                  <a:cubicBezTo>
                    <a:pt x="8802" y="363"/>
                    <a:pt x="8469" y="0"/>
                    <a:pt x="804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545312" y="541776"/>
            <a:ext cx="64830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 b="1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06850" y="1152475"/>
            <a:ext cx="83253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●"/>
              <a:defRPr sz="1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●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●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8" r:id="rId4"/>
    <p:sldLayoutId id="2147483659" r:id="rId5"/>
    <p:sldLayoutId id="2147483660" r:id="rId6"/>
    <p:sldLayoutId id="2147483661" r:id="rId7"/>
    <p:sldLayoutId id="2147483663" r:id="rId8"/>
    <p:sldLayoutId id="2147483664" r:id="rId9"/>
    <p:sldLayoutId id="2147483673" r:id="rId10"/>
    <p:sldLayoutId id="2147483674" r:id="rId11"/>
    <p:sldLayoutId id="2147483677" r:id="rId12"/>
    <p:sldLayoutId id="2147483686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slide10.xml"/><Relationship Id="rId7" Type="http://schemas.openxmlformats.org/officeDocument/2006/relationships/slide" Target="slide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slide" Target="slide11.xml"/><Relationship Id="rId5" Type="http://schemas.openxmlformats.org/officeDocument/2006/relationships/slide" Target="slide4.xml"/><Relationship Id="rId4" Type="http://schemas.openxmlformats.org/officeDocument/2006/relationships/slide" Target="slide8.xml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" Target="slide12.xml"/><Relationship Id="rId7" Type="http://schemas.openxmlformats.org/officeDocument/2006/relationships/slide" Target="slide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1.xml"/><Relationship Id="rId5" Type="http://schemas.openxmlformats.org/officeDocument/2006/relationships/slide" Target="slide4.xml"/><Relationship Id="rId4" Type="http://schemas.openxmlformats.org/officeDocument/2006/relationships/slide" Target="slide8.xml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5.xml"/><Relationship Id="rId7" Type="http://schemas.openxmlformats.org/officeDocument/2006/relationships/slide" Target="slide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slide" Target="slide3.xml"/><Relationship Id="rId5" Type="http://schemas.openxmlformats.org/officeDocument/2006/relationships/slide" Target="slide8.xml"/><Relationship Id="rId4" Type="http://schemas.openxmlformats.org/officeDocument/2006/relationships/slide" Target="slide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" Target="slide14.xml"/><Relationship Id="rId7" Type="http://schemas.openxmlformats.org/officeDocument/2006/relationships/slide" Target="slide1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slide" Target="slide4.xml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7.xml"/><Relationship Id="rId7" Type="http://schemas.openxmlformats.org/officeDocument/2006/relationships/slide" Target="slide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slide" Target="slide3.xml"/><Relationship Id="rId5" Type="http://schemas.openxmlformats.org/officeDocument/2006/relationships/slide" Target="slide8.xml"/><Relationship Id="rId4" Type="http://schemas.openxmlformats.org/officeDocument/2006/relationships/slide" Target="slide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5" Type="http://schemas.openxmlformats.org/officeDocument/2006/relationships/slide" Target="slide3.xml"/><Relationship Id="rId4" Type="http://schemas.openxmlformats.org/officeDocument/2006/relationships/slide" Target="slide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Google Shape;1242;p60"/>
          <p:cNvSpPr txBox="1">
            <a:spLocks noGrp="1"/>
          </p:cNvSpPr>
          <p:nvPr>
            <p:ph type="ctrTitle"/>
          </p:nvPr>
        </p:nvSpPr>
        <p:spPr>
          <a:xfrm>
            <a:off x="1078126" y="339502"/>
            <a:ext cx="7222606" cy="129614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000" dirty="0" smtClean="0">
                <a:solidFill>
                  <a:schemeClr val="accent3"/>
                </a:solidFill>
              </a:rPr>
              <a:t>Технічні програми</a:t>
            </a:r>
            <a:endParaRPr sz="4000" dirty="0">
              <a:solidFill>
                <a:schemeClr val="accent3"/>
              </a:solidFill>
            </a:endParaRPr>
          </a:p>
        </p:txBody>
      </p:sp>
      <p:sp>
        <p:nvSpPr>
          <p:cNvPr id="1243" name="Google Shape;1243;p60"/>
          <p:cNvSpPr txBox="1">
            <a:spLocks noGrp="1"/>
          </p:cNvSpPr>
          <p:nvPr>
            <p:ph type="subTitle" idx="1"/>
          </p:nvPr>
        </p:nvSpPr>
        <p:spPr>
          <a:xfrm>
            <a:off x="1884890" y="1904300"/>
            <a:ext cx="5373900" cy="52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/>
              <a:t>час </a:t>
            </a:r>
            <a:r>
              <a:rPr lang="ru-RU" dirty="0" err="1"/>
              <a:t>дистанційного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endParaRPr dirty="0"/>
          </a:p>
        </p:txBody>
      </p:sp>
      <p:cxnSp>
        <p:nvCxnSpPr>
          <p:cNvPr id="1244" name="Google Shape;1244;p60"/>
          <p:cNvCxnSpPr/>
          <p:nvPr/>
        </p:nvCxnSpPr>
        <p:spPr>
          <a:xfrm>
            <a:off x="6830425" y="1981262"/>
            <a:ext cx="0" cy="366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245" name="Google Shape;1245;p60"/>
          <p:cNvGrpSpPr/>
          <p:nvPr/>
        </p:nvGrpSpPr>
        <p:grpSpPr>
          <a:xfrm>
            <a:off x="7452320" y="3300784"/>
            <a:ext cx="1282707" cy="1335931"/>
            <a:chOff x="3918522" y="3286956"/>
            <a:chExt cx="1282707" cy="1335931"/>
          </a:xfrm>
        </p:grpSpPr>
        <p:sp>
          <p:nvSpPr>
            <p:cNvPr id="1246" name="Google Shape;1246;p60"/>
            <p:cNvSpPr/>
            <p:nvPr/>
          </p:nvSpPr>
          <p:spPr>
            <a:xfrm>
              <a:off x="4409662" y="4416181"/>
              <a:ext cx="192689" cy="133775"/>
            </a:xfrm>
            <a:custGeom>
              <a:avLst/>
              <a:gdLst/>
              <a:ahLst/>
              <a:cxnLst/>
              <a:rect l="l" t="t" r="r" b="b"/>
              <a:pathLst>
                <a:path w="16579" h="11510" extrusionOk="0">
                  <a:moveTo>
                    <a:pt x="12196" y="0"/>
                  </a:moveTo>
                  <a:cubicBezTo>
                    <a:pt x="8194" y="0"/>
                    <a:pt x="443" y="1974"/>
                    <a:pt x="443" y="1974"/>
                  </a:cubicBezTo>
                  <a:lnTo>
                    <a:pt x="1" y="9608"/>
                  </a:lnTo>
                  <a:lnTo>
                    <a:pt x="9645" y="11231"/>
                  </a:lnTo>
                  <a:cubicBezTo>
                    <a:pt x="9645" y="11231"/>
                    <a:pt x="10521" y="11509"/>
                    <a:pt x="11634" y="11509"/>
                  </a:cubicBezTo>
                  <a:cubicBezTo>
                    <a:pt x="13470" y="11509"/>
                    <a:pt x="15950" y="10751"/>
                    <a:pt x="16191" y="6732"/>
                  </a:cubicBezTo>
                  <a:cubicBezTo>
                    <a:pt x="16578" y="278"/>
                    <a:pt x="13554" y="112"/>
                    <a:pt x="13554" y="112"/>
                  </a:cubicBezTo>
                  <a:cubicBezTo>
                    <a:pt x="13184" y="34"/>
                    <a:pt x="12722" y="0"/>
                    <a:pt x="121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60"/>
            <p:cNvSpPr/>
            <p:nvPr/>
          </p:nvSpPr>
          <p:spPr>
            <a:xfrm>
              <a:off x="4012150" y="3436337"/>
              <a:ext cx="1090927" cy="580059"/>
            </a:xfrm>
            <a:custGeom>
              <a:avLst/>
              <a:gdLst/>
              <a:ahLst/>
              <a:cxnLst/>
              <a:rect l="l" t="t" r="r" b="b"/>
              <a:pathLst>
                <a:path w="79718" h="42387" extrusionOk="0">
                  <a:moveTo>
                    <a:pt x="38891" y="1"/>
                  </a:moveTo>
                  <a:lnTo>
                    <a:pt x="19325" y="5883"/>
                  </a:lnTo>
                  <a:cubicBezTo>
                    <a:pt x="18259" y="5438"/>
                    <a:pt x="17164" y="5234"/>
                    <a:pt x="16085" y="5234"/>
                  </a:cubicBezTo>
                  <a:cubicBezTo>
                    <a:pt x="8977" y="5234"/>
                    <a:pt x="2559" y="14096"/>
                    <a:pt x="9331" y="21428"/>
                  </a:cubicBezTo>
                  <a:cubicBezTo>
                    <a:pt x="9331" y="21428"/>
                    <a:pt x="0" y="37785"/>
                    <a:pt x="18846" y="41565"/>
                  </a:cubicBezTo>
                  <a:cubicBezTo>
                    <a:pt x="21721" y="42140"/>
                    <a:pt x="24208" y="42387"/>
                    <a:pt x="26360" y="42387"/>
                  </a:cubicBezTo>
                  <a:cubicBezTo>
                    <a:pt x="36413" y="42387"/>
                    <a:pt x="39151" y="37010"/>
                    <a:pt x="39849" y="34687"/>
                  </a:cubicBezTo>
                  <a:cubicBezTo>
                    <a:pt x="40563" y="37010"/>
                    <a:pt x="43304" y="42387"/>
                    <a:pt x="53357" y="42387"/>
                  </a:cubicBezTo>
                  <a:cubicBezTo>
                    <a:pt x="55509" y="42387"/>
                    <a:pt x="57997" y="42140"/>
                    <a:pt x="60871" y="41565"/>
                  </a:cubicBezTo>
                  <a:cubicBezTo>
                    <a:pt x="79717" y="37785"/>
                    <a:pt x="70368" y="21447"/>
                    <a:pt x="70368" y="21447"/>
                  </a:cubicBezTo>
                  <a:cubicBezTo>
                    <a:pt x="77156" y="14098"/>
                    <a:pt x="70739" y="5234"/>
                    <a:pt x="63632" y="5234"/>
                  </a:cubicBezTo>
                  <a:cubicBezTo>
                    <a:pt x="62553" y="5234"/>
                    <a:pt x="61459" y="5438"/>
                    <a:pt x="60392" y="5883"/>
                  </a:cubicBezTo>
                  <a:lnTo>
                    <a:pt x="408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60"/>
            <p:cNvSpPr/>
            <p:nvPr/>
          </p:nvSpPr>
          <p:spPr>
            <a:xfrm>
              <a:off x="4234452" y="4160562"/>
              <a:ext cx="623576" cy="222597"/>
            </a:xfrm>
            <a:custGeom>
              <a:avLst/>
              <a:gdLst/>
              <a:ahLst/>
              <a:cxnLst/>
              <a:rect l="l" t="t" r="r" b="b"/>
              <a:pathLst>
                <a:path w="45567" h="16266" extrusionOk="0">
                  <a:moveTo>
                    <a:pt x="1" y="1"/>
                  </a:moveTo>
                  <a:lnTo>
                    <a:pt x="1" y="16265"/>
                  </a:lnTo>
                  <a:lnTo>
                    <a:pt x="45567" y="16265"/>
                  </a:lnTo>
                  <a:lnTo>
                    <a:pt x="455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60"/>
            <p:cNvSpPr/>
            <p:nvPr/>
          </p:nvSpPr>
          <p:spPr>
            <a:xfrm>
              <a:off x="3918522" y="4191256"/>
              <a:ext cx="925395" cy="356435"/>
            </a:xfrm>
            <a:custGeom>
              <a:avLst/>
              <a:gdLst/>
              <a:ahLst/>
              <a:cxnLst/>
              <a:rect l="l" t="t" r="r" b="b"/>
              <a:pathLst>
                <a:path w="67622" h="26046" extrusionOk="0">
                  <a:moveTo>
                    <a:pt x="15395" y="0"/>
                  </a:moveTo>
                  <a:cubicBezTo>
                    <a:pt x="11476" y="0"/>
                    <a:pt x="7066" y="1286"/>
                    <a:pt x="4758" y="6296"/>
                  </a:cubicBezTo>
                  <a:cubicBezTo>
                    <a:pt x="1" y="16585"/>
                    <a:pt x="19381" y="18854"/>
                    <a:pt x="19381" y="18854"/>
                  </a:cubicBezTo>
                  <a:lnTo>
                    <a:pt x="58936" y="24386"/>
                  </a:lnTo>
                  <a:cubicBezTo>
                    <a:pt x="62937" y="24957"/>
                    <a:pt x="67179" y="26045"/>
                    <a:pt x="67179" y="26045"/>
                  </a:cubicBezTo>
                  <a:lnTo>
                    <a:pt x="67621" y="18411"/>
                  </a:lnTo>
                  <a:cubicBezTo>
                    <a:pt x="66588" y="18300"/>
                    <a:pt x="65427" y="18116"/>
                    <a:pt x="64247" y="17876"/>
                  </a:cubicBezTo>
                  <a:lnTo>
                    <a:pt x="23106" y="1428"/>
                  </a:lnTo>
                  <a:cubicBezTo>
                    <a:pt x="23106" y="1428"/>
                    <a:pt x="19524" y="0"/>
                    <a:pt x="15395" y="0"/>
                  </a:cubicBezTo>
                  <a:close/>
                </a:path>
              </a:pathLst>
            </a:custGeom>
            <a:solidFill>
              <a:srgbClr val="FBB3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60"/>
            <p:cNvSpPr/>
            <p:nvPr/>
          </p:nvSpPr>
          <p:spPr>
            <a:xfrm>
              <a:off x="4348265" y="4264030"/>
              <a:ext cx="510772" cy="345227"/>
            </a:xfrm>
            <a:custGeom>
              <a:avLst/>
              <a:gdLst/>
              <a:ahLst/>
              <a:cxnLst/>
              <a:rect l="l" t="t" r="r" b="b"/>
              <a:pathLst>
                <a:path w="37324" h="25227" extrusionOk="0">
                  <a:moveTo>
                    <a:pt x="5367" y="0"/>
                  </a:moveTo>
                  <a:lnTo>
                    <a:pt x="0" y="19787"/>
                  </a:lnTo>
                  <a:lnTo>
                    <a:pt x="37324" y="25227"/>
                  </a:lnTo>
                  <a:lnTo>
                    <a:pt x="37010" y="8907"/>
                  </a:lnTo>
                  <a:lnTo>
                    <a:pt x="536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60"/>
            <p:cNvSpPr/>
            <p:nvPr/>
          </p:nvSpPr>
          <p:spPr>
            <a:xfrm>
              <a:off x="4426744" y="4278919"/>
              <a:ext cx="71175" cy="245300"/>
            </a:xfrm>
            <a:custGeom>
              <a:avLst/>
              <a:gdLst/>
              <a:ahLst/>
              <a:cxnLst/>
              <a:rect l="l" t="t" r="r" b="b"/>
              <a:pathLst>
                <a:path w="5201" h="17925" fill="none" extrusionOk="0">
                  <a:moveTo>
                    <a:pt x="5201" y="0"/>
                  </a:moveTo>
                  <a:lnTo>
                    <a:pt x="0" y="17924"/>
                  </a:lnTo>
                </a:path>
              </a:pathLst>
            </a:custGeom>
            <a:noFill/>
            <a:ln w="25350" cap="flat" cmpd="sng">
              <a:solidFill>
                <a:schemeClr val="l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60"/>
            <p:cNvSpPr/>
            <p:nvPr/>
          </p:nvSpPr>
          <p:spPr>
            <a:xfrm>
              <a:off x="4359116" y="4280178"/>
              <a:ext cx="71175" cy="245300"/>
            </a:xfrm>
            <a:custGeom>
              <a:avLst/>
              <a:gdLst/>
              <a:ahLst/>
              <a:cxnLst/>
              <a:rect l="l" t="t" r="r" b="b"/>
              <a:pathLst>
                <a:path w="5201" h="17925" fill="none" extrusionOk="0">
                  <a:moveTo>
                    <a:pt x="5201" y="1"/>
                  </a:moveTo>
                  <a:lnTo>
                    <a:pt x="0" y="17925"/>
                  </a:lnTo>
                </a:path>
              </a:pathLst>
            </a:custGeom>
            <a:noFill/>
            <a:ln w="25350" cap="flat" cmpd="sng">
              <a:solidFill>
                <a:schemeClr val="l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60"/>
            <p:cNvSpPr/>
            <p:nvPr/>
          </p:nvSpPr>
          <p:spPr>
            <a:xfrm>
              <a:off x="4275847" y="4204886"/>
              <a:ext cx="925381" cy="356421"/>
            </a:xfrm>
            <a:custGeom>
              <a:avLst/>
              <a:gdLst/>
              <a:ahLst/>
              <a:cxnLst/>
              <a:rect l="l" t="t" r="r" b="b"/>
              <a:pathLst>
                <a:path w="67621" h="26045" extrusionOk="0">
                  <a:moveTo>
                    <a:pt x="52229" y="0"/>
                  </a:moveTo>
                  <a:cubicBezTo>
                    <a:pt x="48098" y="0"/>
                    <a:pt x="44515" y="1427"/>
                    <a:pt x="44515" y="1427"/>
                  </a:cubicBezTo>
                  <a:lnTo>
                    <a:pt x="3375" y="17894"/>
                  </a:lnTo>
                  <a:cubicBezTo>
                    <a:pt x="2195" y="18116"/>
                    <a:pt x="1051" y="18300"/>
                    <a:pt x="0" y="18411"/>
                  </a:cubicBezTo>
                  <a:lnTo>
                    <a:pt x="443" y="26045"/>
                  </a:lnTo>
                  <a:cubicBezTo>
                    <a:pt x="443" y="26045"/>
                    <a:pt x="4702" y="24957"/>
                    <a:pt x="8685" y="24404"/>
                  </a:cubicBezTo>
                  <a:lnTo>
                    <a:pt x="48240" y="18853"/>
                  </a:lnTo>
                  <a:cubicBezTo>
                    <a:pt x="48240" y="18853"/>
                    <a:pt x="67621" y="16585"/>
                    <a:pt x="62881" y="6296"/>
                  </a:cubicBezTo>
                  <a:cubicBezTo>
                    <a:pt x="60565" y="1285"/>
                    <a:pt x="56150" y="0"/>
                    <a:pt x="52229" y="0"/>
                  </a:cubicBezTo>
                  <a:close/>
                </a:path>
              </a:pathLst>
            </a:custGeom>
            <a:solidFill>
              <a:srgbClr val="FBB3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60"/>
            <p:cNvSpPr/>
            <p:nvPr/>
          </p:nvSpPr>
          <p:spPr>
            <a:xfrm>
              <a:off x="4260699" y="4277660"/>
              <a:ext cx="510772" cy="345227"/>
            </a:xfrm>
            <a:custGeom>
              <a:avLst/>
              <a:gdLst/>
              <a:ahLst/>
              <a:cxnLst/>
              <a:rect l="l" t="t" r="r" b="b"/>
              <a:pathLst>
                <a:path w="37324" h="25227" extrusionOk="0">
                  <a:moveTo>
                    <a:pt x="31958" y="0"/>
                  </a:moveTo>
                  <a:lnTo>
                    <a:pt x="333" y="8907"/>
                  </a:lnTo>
                  <a:lnTo>
                    <a:pt x="1" y="25226"/>
                  </a:lnTo>
                  <a:lnTo>
                    <a:pt x="37324" y="19787"/>
                  </a:lnTo>
                  <a:lnTo>
                    <a:pt x="3195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60"/>
            <p:cNvSpPr/>
            <p:nvPr/>
          </p:nvSpPr>
          <p:spPr>
            <a:xfrm>
              <a:off x="4621801" y="4292549"/>
              <a:ext cx="71175" cy="245300"/>
            </a:xfrm>
            <a:custGeom>
              <a:avLst/>
              <a:gdLst/>
              <a:ahLst/>
              <a:cxnLst/>
              <a:rect l="l" t="t" r="r" b="b"/>
              <a:pathLst>
                <a:path w="5201" h="17925" fill="none" extrusionOk="0">
                  <a:moveTo>
                    <a:pt x="1" y="0"/>
                  </a:moveTo>
                  <a:lnTo>
                    <a:pt x="5201" y="17924"/>
                  </a:lnTo>
                </a:path>
              </a:pathLst>
            </a:custGeom>
            <a:noFill/>
            <a:ln w="25350" cap="flat" cmpd="sng">
              <a:solidFill>
                <a:schemeClr val="l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60"/>
            <p:cNvSpPr/>
            <p:nvPr/>
          </p:nvSpPr>
          <p:spPr>
            <a:xfrm>
              <a:off x="4689429" y="4293808"/>
              <a:ext cx="71175" cy="245300"/>
            </a:xfrm>
            <a:custGeom>
              <a:avLst/>
              <a:gdLst/>
              <a:ahLst/>
              <a:cxnLst/>
              <a:rect l="l" t="t" r="r" b="b"/>
              <a:pathLst>
                <a:path w="5201" h="17925" fill="none" extrusionOk="0">
                  <a:moveTo>
                    <a:pt x="1" y="0"/>
                  </a:moveTo>
                  <a:lnTo>
                    <a:pt x="5201" y="17924"/>
                  </a:lnTo>
                </a:path>
              </a:pathLst>
            </a:custGeom>
            <a:noFill/>
            <a:ln w="25350" cap="flat" cmpd="sng">
              <a:solidFill>
                <a:schemeClr val="l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60"/>
            <p:cNvSpPr/>
            <p:nvPr/>
          </p:nvSpPr>
          <p:spPr>
            <a:xfrm>
              <a:off x="4310660" y="3772715"/>
              <a:ext cx="484539" cy="441117"/>
            </a:xfrm>
            <a:custGeom>
              <a:avLst/>
              <a:gdLst/>
              <a:ahLst/>
              <a:cxnLst/>
              <a:rect l="l" t="t" r="r" b="b"/>
              <a:pathLst>
                <a:path w="35407" h="32234" extrusionOk="0">
                  <a:moveTo>
                    <a:pt x="941" y="0"/>
                  </a:moveTo>
                  <a:cubicBezTo>
                    <a:pt x="941" y="0"/>
                    <a:pt x="1" y="8501"/>
                    <a:pt x="5072" y="18016"/>
                  </a:cubicBezTo>
                  <a:cubicBezTo>
                    <a:pt x="5072" y="18016"/>
                    <a:pt x="7266" y="24950"/>
                    <a:pt x="4132" y="32234"/>
                  </a:cubicBezTo>
                  <a:lnTo>
                    <a:pt x="31294" y="32234"/>
                  </a:lnTo>
                  <a:cubicBezTo>
                    <a:pt x="28159" y="24950"/>
                    <a:pt x="30354" y="18016"/>
                    <a:pt x="30354" y="18016"/>
                  </a:cubicBezTo>
                  <a:cubicBezTo>
                    <a:pt x="35406" y="8501"/>
                    <a:pt x="34484" y="0"/>
                    <a:pt x="344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60"/>
            <p:cNvSpPr/>
            <p:nvPr/>
          </p:nvSpPr>
          <p:spPr>
            <a:xfrm>
              <a:off x="4435571" y="3772715"/>
              <a:ext cx="236980" cy="68657"/>
            </a:xfrm>
            <a:custGeom>
              <a:avLst/>
              <a:gdLst/>
              <a:ahLst/>
              <a:cxnLst/>
              <a:rect l="l" t="t" r="r" b="b"/>
              <a:pathLst>
                <a:path w="17317" h="5017" extrusionOk="0">
                  <a:moveTo>
                    <a:pt x="1" y="0"/>
                  </a:moveTo>
                  <a:lnTo>
                    <a:pt x="8778" y="5016"/>
                  </a:lnTo>
                  <a:lnTo>
                    <a:pt x="17316" y="0"/>
                  </a:lnTo>
                  <a:close/>
                </a:path>
              </a:pathLst>
            </a:custGeom>
            <a:solidFill>
              <a:srgbClr val="FBB3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60"/>
            <p:cNvSpPr/>
            <p:nvPr/>
          </p:nvSpPr>
          <p:spPr>
            <a:xfrm>
              <a:off x="4070692" y="3944812"/>
              <a:ext cx="271288" cy="294183"/>
            </a:xfrm>
            <a:custGeom>
              <a:avLst/>
              <a:gdLst/>
              <a:ahLst/>
              <a:cxnLst/>
              <a:rect l="l" t="t" r="r" b="b"/>
              <a:pathLst>
                <a:path w="19824" h="21497" extrusionOk="0">
                  <a:moveTo>
                    <a:pt x="6325" y="1"/>
                  </a:moveTo>
                  <a:lnTo>
                    <a:pt x="1752" y="11618"/>
                  </a:lnTo>
                  <a:cubicBezTo>
                    <a:pt x="0" y="16099"/>
                    <a:pt x="3006" y="21004"/>
                    <a:pt x="7800" y="21465"/>
                  </a:cubicBezTo>
                  <a:cubicBezTo>
                    <a:pt x="8025" y="21486"/>
                    <a:pt x="8248" y="21496"/>
                    <a:pt x="8470" y="21496"/>
                  </a:cubicBezTo>
                  <a:cubicBezTo>
                    <a:pt x="11386" y="21496"/>
                    <a:pt x="14044" y="19726"/>
                    <a:pt x="15158" y="16984"/>
                  </a:cubicBezTo>
                  <a:lnTo>
                    <a:pt x="19823" y="5514"/>
                  </a:lnTo>
                  <a:lnTo>
                    <a:pt x="6325" y="1"/>
                  </a:lnTo>
                  <a:close/>
                </a:path>
              </a:pathLst>
            </a:custGeom>
            <a:solidFill>
              <a:srgbClr val="FBB3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60"/>
            <p:cNvSpPr/>
            <p:nvPr/>
          </p:nvSpPr>
          <p:spPr>
            <a:xfrm>
              <a:off x="4157491" y="3772715"/>
              <a:ext cx="285178" cy="247572"/>
            </a:xfrm>
            <a:custGeom>
              <a:avLst/>
              <a:gdLst/>
              <a:ahLst/>
              <a:cxnLst/>
              <a:rect l="l" t="t" r="r" b="b"/>
              <a:pathLst>
                <a:path w="20839" h="18091" extrusionOk="0">
                  <a:moveTo>
                    <a:pt x="10235" y="0"/>
                  </a:moveTo>
                  <a:cubicBezTo>
                    <a:pt x="7045" y="0"/>
                    <a:pt x="4187" y="1937"/>
                    <a:pt x="3025" y="4905"/>
                  </a:cubicBezTo>
                  <a:lnTo>
                    <a:pt x="1" y="12595"/>
                  </a:lnTo>
                  <a:lnTo>
                    <a:pt x="13480" y="18090"/>
                  </a:lnTo>
                  <a:lnTo>
                    <a:pt x="208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60"/>
            <p:cNvSpPr/>
            <p:nvPr/>
          </p:nvSpPr>
          <p:spPr>
            <a:xfrm>
              <a:off x="4094160" y="4082218"/>
              <a:ext cx="535747" cy="156595"/>
            </a:xfrm>
            <a:custGeom>
              <a:avLst/>
              <a:gdLst/>
              <a:ahLst/>
              <a:cxnLst/>
              <a:rect l="l" t="t" r="r" b="b"/>
              <a:pathLst>
                <a:path w="39149" h="11443" extrusionOk="0">
                  <a:moveTo>
                    <a:pt x="12795" y="1"/>
                  </a:moveTo>
                  <a:cubicBezTo>
                    <a:pt x="9939" y="1"/>
                    <a:pt x="7111" y="362"/>
                    <a:pt x="4463" y="1245"/>
                  </a:cubicBezTo>
                  <a:cubicBezTo>
                    <a:pt x="2895" y="1761"/>
                    <a:pt x="1660" y="2978"/>
                    <a:pt x="1143" y="4546"/>
                  </a:cubicBezTo>
                  <a:cubicBezTo>
                    <a:pt x="0" y="7939"/>
                    <a:pt x="2508" y="11442"/>
                    <a:pt x="6104" y="11442"/>
                  </a:cubicBezTo>
                  <a:lnTo>
                    <a:pt x="36807" y="11442"/>
                  </a:lnTo>
                  <a:lnTo>
                    <a:pt x="39149" y="7367"/>
                  </a:lnTo>
                  <a:cubicBezTo>
                    <a:pt x="39149" y="7367"/>
                    <a:pt x="25689" y="1"/>
                    <a:pt x="12795" y="1"/>
                  </a:cubicBezTo>
                  <a:close/>
                </a:path>
              </a:pathLst>
            </a:custGeom>
            <a:solidFill>
              <a:srgbClr val="FBB3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60"/>
            <p:cNvSpPr/>
            <p:nvPr/>
          </p:nvSpPr>
          <p:spPr>
            <a:xfrm>
              <a:off x="4491841" y="4082218"/>
              <a:ext cx="535761" cy="156595"/>
            </a:xfrm>
            <a:custGeom>
              <a:avLst/>
              <a:gdLst/>
              <a:ahLst/>
              <a:cxnLst/>
              <a:rect l="l" t="t" r="r" b="b"/>
              <a:pathLst>
                <a:path w="39150" h="11443" extrusionOk="0">
                  <a:moveTo>
                    <a:pt x="26355" y="1"/>
                  </a:moveTo>
                  <a:cubicBezTo>
                    <a:pt x="13460" y="1"/>
                    <a:pt x="1" y="7367"/>
                    <a:pt x="1" y="7367"/>
                  </a:cubicBezTo>
                  <a:lnTo>
                    <a:pt x="2343" y="11442"/>
                  </a:lnTo>
                  <a:lnTo>
                    <a:pt x="33046" y="11442"/>
                  </a:lnTo>
                  <a:cubicBezTo>
                    <a:pt x="36642" y="11442"/>
                    <a:pt x="39150" y="7939"/>
                    <a:pt x="38006" y="4546"/>
                  </a:cubicBezTo>
                  <a:cubicBezTo>
                    <a:pt x="37490" y="2978"/>
                    <a:pt x="36255" y="1761"/>
                    <a:pt x="34687" y="1245"/>
                  </a:cubicBezTo>
                  <a:cubicBezTo>
                    <a:pt x="32039" y="362"/>
                    <a:pt x="29211" y="1"/>
                    <a:pt x="26355" y="1"/>
                  </a:cubicBezTo>
                  <a:close/>
                </a:path>
              </a:pathLst>
            </a:custGeom>
            <a:solidFill>
              <a:srgbClr val="FBB3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60"/>
            <p:cNvSpPr/>
            <p:nvPr/>
          </p:nvSpPr>
          <p:spPr>
            <a:xfrm>
              <a:off x="4781032" y="3944812"/>
              <a:ext cx="271548" cy="294183"/>
            </a:xfrm>
            <a:custGeom>
              <a:avLst/>
              <a:gdLst/>
              <a:ahLst/>
              <a:cxnLst/>
              <a:rect l="l" t="t" r="r" b="b"/>
              <a:pathLst>
                <a:path w="19843" h="21497" extrusionOk="0">
                  <a:moveTo>
                    <a:pt x="13499" y="1"/>
                  </a:moveTo>
                  <a:lnTo>
                    <a:pt x="1" y="5514"/>
                  </a:lnTo>
                  <a:lnTo>
                    <a:pt x="4666" y="16984"/>
                  </a:lnTo>
                  <a:cubicBezTo>
                    <a:pt x="5780" y="19726"/>
                    <a:pt x="8454" y="21496"/>
                    <a:pt x="11372" y="21496"/>
                  </a:cubicBezTo>
                  <a:cubicBezTo>
                    <a:pt x="11594" y="21496"/>
                    <a:pt x="11818" y="21486"/>
                    <a:pt x="12042" y="21465"/>
                  </a:cubicBezTo>
                  <a:cubicBezTo>
                    <a:pt x="16818" y="21004"/>
                    <a:pt x="19842" y="16099"/>
                    <a:pt x="18072" y="11618"/>
                  </a:cubicBezTo>
                  <a:lnTo>
                    <a:pt x="13499" y="1"/>
                  </a:lnTo>
                  <a:close/>
                </a:path>
              </a:pathLst>
            </a:custGeom>
            <a:solidFill>
              <a:srgbClr val="FBB3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60"/>
            <p:cNvSpPr/>
            <p:nvPr/>
          </p:nvSpPr>
          <p:spPr>
            <a:xfrm>
              <a:off x="4680343" y="3772715"/>
              <a:ext cx="285424" cy="247572"/>
            </a:xfrm>
            <a:custGeom>
              <a:avLst/>
              <a:gdLst/>
              <a:ahLst/>
              <a:cxnLst/>
              <a:rect l="l" t="t" r="r" b="b"/>
              <a:pathLst>
                <a:path w="20857" h="18091" extrusionOk="0">
                  <a:moveTo>
                    <a:pt x="1" y="0"/>
                  </a:moveTo>
                  <a:lnTo>
                    <a:pt x="7359" y="18090"/>
                  </a:lnTo>
                  <a:lnTo>
                    <a:pt x="20857" y="12595"/>
                  </a:lnTo>
                  <a:lnTo>
                    <a:pt x="17833" y="4905"/>
                  </a:lnTo>
                  <a:cubicBezTo>
                    <a:pt x="16652" y="1937"/>
                    <a:pt x="13794" y="0"/>
                    <a:pt x="106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60"/>
            <p:cNvSpPr/>
            <p:nvPr/>
          </p:nvSpPr>
          <p:spPr>
            <a:xfrm>
              <a:off x="4241773" y="4210538"/>
              <a:ext cx="631650" cy="31051"/>
            </a:xfrm>
            <a:custGeom>
              <a:avLst/>
              <a:gdLst/>
              <a:ahLst/>
              <a:cxnLst/>
              <a:rect l="l" t="t" r="r" b="b"/>
              <a:pathLst>
                <a:path w="46157" h="2269" extrusionOk="0">
                  <a:moveTo>
                    <a:pt x="1" y="0"/>
                  </a:moveTo>
                  <a:lnTo>
                    <a:pt x="1" y="2268"/>
                  </a:lnTo>
                  <a:lnTo>
                    <a:pt x="46157" y="2268"/>
                  </a:lnTo>
                  <a:lnTo>
                    <a:pt x="46157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60"/>
            <p:cNvSpPr/>
            <p:nvPr/>
          </p:nvSpPr>
          <p:spPr>
            <a:xfrm>
              <a:off x="4275847" y="3880974"/>
              <a:ext cx="563514" cy="360622"/>
            </a:xfrm>
            <a:custGeom>
              <a:avLst/>
              <a:gdLst/>
              <a:ahLst/>
              <a:cxnLst/>
              <a:rect l="l" t="t" r="r" b="b"/>
              <a:pathLst>
                <a:path w="41178" h="26352" extrusionOk="0">
                  <a:moveTo>
                    <a:pt x="1660" y="0"/>
                  </a:moveTo>
                  <a:cubicBezTo>
                    <a:pt x="738" y="0"/>
                    <a:pt x="0" y="738"/>
                    <a:pt x="0" y="1641"/>
                  </a:cubicBezTo>
                  <a:lnTo>
                    <a:pt x="0" y="26351"/>
                  </a:lnTo>
                  <a:lnTo>
                    <a:pt x="41177" y="26351"/>
                  </a:lnTo>
                  <a:lnTo>
                    <a:pt x="41177" y="1641"/>
                  </a:lnTo>
                  <a:cubicBezTo>
                    <a:pt x="41177" y="738"/>
                    <a:pt x="40440" y="0"/>
                    <a:pt x="395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60"/>
            <p:cNvSpPr/>
            <p:nvPr/>
          </p:nvSpPr>
          <p:spPr>
            <a:xfrm>
              <a:off x="4519606" y="4035663"/>
              <a:ext cx="74705" cy="74445"/>
            </a:xfrm>
            <a:custGeom>
              <a:avLst/>
              <a:gdLst/>
              <a:ahLst/>
              <a:cxnLst/>
              <a:rect l="l" t="t" r="r" b="b"/>
              <a:pathLst>
                <a:path w="5459" h="5440" extrusionOk="0">
                  <a:moveTo>
                    <a:pt x="2730" y="0"/>
                  </a:moveTo>
                  <a:cubicBezTo>
                    <a:pt x="1217" y="0"/>
                    <a:pt x="0" y="1217"/>
                    <a:pt x="0" y="2711"/>
                  </a:cubicBezTo>
                  <a:cubicBezTo>
                    <a:pt x="0" y="4223"/>
                    <a:pt x="1217" y="5440"/>
                    <a:pt x="2730" y="5440"/>
                  </a:cubicBezTo>
                  <a:cubicBezTo>
                    <a:pt x="4242" y="5440"/>
                    <a:pt x="5459" y="4223"/>
                    <a:pt x="5459" y="2711"/>
                  </a:cubicBezTo>
                  <a:cubicBezTo>
                    <a:pt x="5459" y="1217"/>
                    <a:pt x="4242" y="0"/>
                    <a:pt x="2730" y="0"/>
                  </a:cubicBez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60"/>
            <p:cNvSpPr/>
            <p:nvPr/>
          </p:nvSpPr>
          <p:spPr>
            <a:xfrm>
              <a:off x="4500175" y="3663705"/>
              <a:ext cx="103731" cy="125175"/>
            </a:xfrm>
            <a:custGeom>
              <a:avLst/>
              <a:gdLst/>
              <a:ahLst/>
              <a:cxnLst/>
              <a:rect l="l" t="t" r="r" b="b"/>
              <a:pathLst>
                <a:path w="7580" h="9147" extrusionOk="0">
                  <a:moveTo>
                    <a:pt x="1" y="0"/>
                  </a:moveTo>
                  <a:lnTo>
                    <a:pt x="1" y="9147"/>
                  </a:lnTo>
                  <a:lnTo>
                    <a:pt x="7579" y="9147"/>
                  </a:lnTo>
                  <a:lnTo>
                    <a:pt x="7579" y="0"/>
                  </a:lnTo>
                  <a:close/>
                </a:path>
              </a:pathLst>
            </a:custGeom>
            <a:solidFill>
              <a:srgbClr val="FBB3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60"/>
            <p:cNvSpPr/>
            <p:nvPr/>
          </p:nvSpPr>
          <p:spPr>
            <a:xfrm>
              <a:off x="4500175" y="3648556"/>
              <a:ext cx="103731" cy="94904"/>
            </a:xfrm>
            <a:custGeom>
              <a:avLst/>
              <a:gdLst/>
              <a:ahLst/>
              <a:cxnLst/>
              <a:rect l="l" t="t" r="r" b="b"/>
              <a:pathLst>
                <a:path w="7580" h="6935" extrusionOk="0">
                  <a:moveTo>
                    <a:pt x="7579" y="1"/>
                  </a:moveTo>
                  <a:lnTo>
                    <a:pt x="1" y="2638"/>
                  </a:lnTo>
                  <a:lnTo>
                    <a:pt x="7579" y="6934"/>
                  </a:lnTo>
                  <a:lnTo>
                    <a:pt x="7579" y="1"/>
                  </a:lnTo>
                  <a:close/>
                </a:path>
              </a:pathLst>
            </a:custGeom>
            <a:solidFill>
              <a:srgbClr val="EE8D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60"/>
            <p:cNvSpPr/>
            <p:nvPr/>
          </p:nvSpPr>
          <p:spPr>
            <a:xfrm>
              <a:off x="4327574" y="3286956"/>
              <a:ext cx="447179" cy="355573"/>
            </a:xfrm>
            <a:custGeom>
              <a:avLst/>
              <a:gdLst/>
              <a:ahLst/>
              <a:cxnLst/>
              <a:rect l="l" t="t" r="r" b="b"/>
              <a:pathLst>
                <a:path w="32677" h="25983" extrusionOk="0">
                  <a:moveTo>
                    <a:pt x="16338" y="0"/>
                  </a:moveTo>
                  <a:cubicBezTo>
                    <a:pt x="7303" y="0"/>
                    <a:pt x="0" y="5809"/>
                    <a:pt x="0" y="13000"/>
                  </a:cubicBezTo>
                  <a:cubicBezTo>
                    <a:pt x="0" y="20174"/>
                    <a:pt x="7303" y="25982"/>
                    <a:pt x="16338" y="25982"/>
                  </a:cubicBezTo>
                  <a:cubicBezTo>
                    <a:pt x="25356" y="25982"/>
                    <a:pt x="32676" y="20174"/>
                    <a:pt x="32676" y="13000"/>
                  </a:cubicBezTo>
                  <a:cubicBezTo>
                    <a:pt x="32676" y="5809"/>
                    <a:pt x="25356" y="0"/>
                    <a:pt x="163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60"/>
            <p:cNvSpPr/>
            <p:nvPr/>
          </p:nvSpPr>
          <p:spPr>
            <a:xfrm>
              <a:off x="4317475" y="3325971"/>
              <a:ext cx="456526" cy="362484"/>
            </a:xfrm>
            <a:custGeom>
              <a:avLst/>
              <a:gdLst/>
              <a:ahLst/>
              <a:cxnLst/>
              <a:rect l="l" t="t" r="r" b="b"/>
              <a:pathLst>
                <a:path w="33360" h="26488" extrusionOk="0">
                  <a:moveTo>
                    <a:pt x="18059" y="0"/>
                  </a:moveTo>
                  <a:cubicBezTo>
                    <a:pt x="17656" y="0"/>
                    <a:pt x="17243" y="9"/>
                    <a:pt x="16818" y="26"/>
                  </a:cubicBezTo>
                  <a:cubicBezTo>
                    <a:pt x="3763" y="524"/>
                    <a:pt x="1550" y="8803"/>
                    <a:pt x="1550" y="8803"/>
                  </a:cubicBezTo>
                  <a:cubicBezTo>
                    <a:pt x="1550" y="8803"/>
                    <a:pt x="1" y="26487"/>
                    <a:pt x="16781" y="26487"/>
                  </a:cubicBezTo>
                  <a:cubicBezTo>
                    <a:pt x="29560" y="26487"/>
                    <a:pt x="32400" y="17581"/>
                    <a:pt x="32990" y="12159"/>
                  </a:cubicBezTo>
                  <a:cubicBezTo>
                    <a:pt x="33359" y="8637"/>
                    <a:pt x="31902" y="5170"/>
                    <a:pt x="29044" y="3068"/>
                  </a:cubicBezTo>
                  <a:cubicBezTo>
                    <a:pt x="26783" y="1407"/>
                    <a:pt x="23314" y="0"/>
                    <a:pt x="18059" y="0"/>
                  </a:cubicBezTo>
                  <a:close/>
                </a:path>
              </a:pathLst>
            </a:custGeom>
            <a:solidFill>
              <a:srgbClr val="FBB3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60"/>
            <p:cNvSpPr/>
            <p:nvPr/>
          </p:nvSpPr>
          <p:spPr>
            <a:xfrm>
              <a:off x="4319747" y="3322030"/>
              <a:ext cx="240251" cy="167571"/>
            </a:xfrm>
            <a:custGeom>
              <a:avLst/>
              <a:gdLst/>
              <a:ahLst/>
              <a:cxnLst/>
              <a:rect l="l" t="t" r="r" b="b"/>
              <a:pathLst>
                <a:path w="17556" h="12245" extrusionOk="0">
                  <a:moveTo>
                    <a:pt x="14647" y="0"/>
                  </a:moveTo>
                  <a:cubicBezTo>
                    <a:pt x="12046" y="0"/>
                    <a:pt x="8138" y="448"/>
                    <a:pt x="4777" y="2674"/>
                  </a:cubicBezTo>
                  <a:cubicBezTo>
                    <a:pt x="1" y="5809"/>
                    <a:pt x="1328" y="12244"/>
                    <a:pt x="1328" y="12244"/>
                  </a:cubicBezTo>
                  <a:cubicBezTo>
                    <a:pt x="1328" y="12244"/>
                    <a:pt x="14200" y="10659"/>
                    <a:pt x="17556" y="203"/>
                  </a:cubicBezTo>
                  <a:cubicBezTo>
                    <a:pt x="17556" y="203"/>
                    <a:pt x="16397" y="0"/>
                    <a:pt x="146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60"/>
            <p:cNvSpPr/>
            <p:nvPr/>
          </p:nvSpPr>
          <p:spPr>
            <a:xfrm>
              <a:off x="4541816" y="3320976"/>
              <a:ext cx="241003" cy="161809"/>
            </a:xfrm>
            <a:custGeom>
              <a:avLst/>
              <a:gdLst/>
              <a:ahLst/>
              <a:cxnLst/>
              <a:rect l="l" t="t" r="r" b="b"/>
              <a:pathLst>
                <a:path w="17611" h="11824" extrusionOk="0">
                  <a:moveTo>
                    <a:pt x="2990" y="1"/>
                  </a:moveTo>
                  <a:cubicBezTo>
                    <a:pt x="1182" y="1"/>
                    <a:pt x="0" y="243"/>
                    <a:pt x="0" y="243"/>
                  </a:cubicBezTo>
                  <a:cubicBezTo>
                    <a:pt x="2029" y="11049"/>
                    <a:pt x="16725" y="11824"/>
                    <a:pt x="16725" y="11824"/>
                  </a:cubicBezTo>
                  <a:cubicBezTo>
                    <a:pt x="16725" y="11824"/>
                    <a:pt x="17611" y="5628"/>
                    <a:pt x="12189" y="2401"/>
                  </a:cubicBezTo>
                  <a:cubicBezTo>
                    <a:pt x="8880" y="426"/>
                    <a:pt x="5385" y="1"/>
                    <a:pt x="29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60"/>
            <p:cNvSpPr/>
            <p:nvPr/>
          </p:nvSpPr>
          <p:spPr>
            <a:xfrm>
              <a:off x="4260699" y="3478225"/>
              <a:ext cx="113324" cy="103485"/>
            </a:xfrm>
            <a:custGeom>
              <a:avLst/>
              <a:gdLst/>
              <a:ahLst/>
              <a:cxnLst/>
              <a:rect l="l" t="t" r="r" b="b"/>
              <a:pathLst>
                <a:path w="8281" h="7562" extrusionOk="0">
                  <a:moveTo>
                    <a:pt x="4131" y="1"/>
                  </a:moveTo>
                  <a:cubicBezTo>
                    <a:pt x="1845" y="1"/>
                    <a:pt x="1" y="1697"/>
                    <a:pt x="1" y="3781"/>
                  </a:cubicBezTo>
                  <a:cubicBezTo>
                    <a:pt x="1" y="5865"/>
                    <a:pt x="1845" y="7561"/>
                    <a:pt x="4131" y="7561"/>
                  </a:cubicBezTo>
                  <a:cubicBezTo>
                    <a:pt x="6436" y="7561"/>
                    <a:pt x="8280" y="5865"/>
                    <a:pt x="8280" y="3781"/>
                  </a:cubicBezTo>
                  <a:cubicBezTo>
                    <a:pt x="8280" y="1697"/>
                    <a:pt x="6436" y="1"/>
                    <a:pt x="4131" y="1"/>
                  </a:cubicBezTo>
                  <a:close/>
                </a:path>
              </a:pathLst>
            </a:custGeom>
            <a:solidFill>
              <a:srgbClr val="FBB3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60"/>
            <p:cNvSpPr/>
            <p:nvPr/>
          </p:nvSpPr>
          <p:spPr>
            <a:xfrm>
              <a:off x="4295279" y="3509015"/>
              <a:ext cx="35088" cy="43162"/>
            </a:xfrm>
            <a:custGeom>
              <a:avLst/>
              <a:gdLst/>
              <a:ahLst/>
              <a:cxnLst/>
              <a:rect l="l" t="t" r="r" b="b"/>
              <a:pathLst>
                <a:path w="2564" h="3154" fill="none" extrusionOk="0">
                  <a:moveTo>
                    <a:pt x="0" y="701"/>
                  </a:moveTo>
                  <a:cubicBezTo>
                    <a:pt x="0" y="701"/>
                    <a:pt x="2434" y="0"/>
                    <a:pt x="2563" y="3154"/>
                  </a:cubicBezTo>
                </a:path>
              </a:pathLst>
            </a:custGeom>
            <a:noFill/>
            <a:ln w="5525" cap="rnd" cmpd="sng">
              <a:solidFill>
                <a:srgbClr val="EE8D8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60"/>
            <p:cNvSpPr/>
            <p:nvPr/>
          </p:nvSpPr>
          <p:spPr>
            <a:xfrm>
              <a:off x="4735107" y="3478225"/>
              <a:ext cx="113570" cy="103485"/>
            </a:xfrm>
            <a:custGeom>
              <a:avLst/>
              <a:gdLst/>
              <a:ahLst/>
              <a:cxnLst/>
              <a:rect l="l" t="t" r="r" b="b"/>
              <a:pathLst>
                <a:path w="8299" h="7562" extrusionOk="0">
                  <a:moveTo>
                    <a:pt x="4149" y="1"/>
                  </a:moveTo>
                  <a:cubicBezTo>
                    <a:pt x="1863" y="1"/>
                    <a:pt x="0" y="1697"/>
                    <a:pt x="0" y="3781"/>
                  </a:cubicBezTo>
                  <a:cubicBezTo>
                    <a:pt x="0" y="5865"/>
                    <a:pt x="1863" y="7561"/>
                    <a:pt x="4149" y="7561"/>
                  </a:cubicBezTo>
                  <a:cubicBezTo>
                    <a:pt x="6436" y="7561"/>
                    <a:pt x="8298" y="5865"/>
                    <a:pt x="8298" y="3781"/>
                  </a:cubicBezTo>
                  <a:cubicBezTo>
                    <a:pt x="8298" y="1697"/>
                    <a:pt x="6436" y="1"/>
                    <a:pt x="4149" y="1"/>
                  </a:cubicBezTo>
                  <a:close/>
                </a:path>
              </a:pathLst>
            </a:custGeom>
            <a:solidFill>
              <a:srgbClr val="FBB3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60"/>
            <p:cNvSpPr/>
            <p:nvPr/>
          </p:nvSpPr>
          <p:spPr>
            <a:xfrm>
              <a:off x="4774724" y="3505484"/>
              <a:ext cx="38112" cy="43162"/>
            </a:xfrm>
            <a:custGeom>
              <a:avLst/>
              <a:gdLst/>
              <a:ahLst/>
              <a:cxnLst/>
              <a:rect l="l" t="t" r="r" b="b"/>
              <a:pathLst>
                <a:path w="2785" h="3154" fill="none" extrusionOk="0">
                  <a:moveTo>
                    <a:pt x="2785" y="701"/>
                  </a:moveTo>
                  <a:cubicBezTo>
                    <a:pt x="2785" y="701"/>
                    <a:pt x="148" y="0"/>
                    <a:pt x="0" y="3153"/>
                  </a:cubicBezTo>
                </a:path>
              </a:pathLst>
            </a:custGeom>
            <a:noFill/>
            <a:ln w="6000" cap="rnd" cmpd="sng">
              <a:solidFill>
                <a:srgbClr val="EE8D8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60"/>
            <p:cNvSpPr/>
            <p:nvPr/>
          </p:nvSpPr>
          <p:spPr>
            <a:xfrm>
              <a:off x="4328080" y="3462830"/>
              <a:ext cx="40384" cy="54274"/>
            </a:xfrm>
            <a:custGeom>
              <a:avLst/>
              <a:gdLst/>
              <a:ahLst/>
              <a:cxnLst/>
              <a:rect l="l" t="t" r="r" b="b"/>
              <a:pathLst>
                <a:path w="2951" h="3966" extrusionOk="0">
                  <a:moveTo>
                    <a:pt x="2951" y="1"/>
                  </a:moveTo>
                  <a:lnTo>
                    <a:pt x="0" y="1199"/>
                  </a:lnTo>
                  <a:lnTo>
                    <a:pt x="1586" y="3965"/>
                  </a:lnTo>
                  <a:lnTo>
                    <a:pt x="295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60"/>
            <p:cNvSpPr/>
            <p:nvPr/>
          </p:nvSpPr>
          <p:spPr>
            <a:xfrm>
              <a:off x="4724502" y="3464855"/>
              <a:ext cx="49484" cy="52249"/>
            </a:xfrm>
            <a:custGeom>
              <a:avLst/>
              <a:gdLst/>
              <a:ahLst/>
              <a:cxnLst/>
              <a:rect l="l" t="t" r="r" b="b"/>
              <a:pathLst>
                <a:path w="3616" h="3818" extrusionOk="0">
                  <a:moveTo>
                    <a:pt x="1" y="0"/>
                  </a:moveTo>
                  <a:lnTo>
                    <a:pt x="2048" y="3817"/>
                  </a:lnTo>
                  <a:lnTo>
                    <a:pt x="3615" y="110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60"/>
            <p:cNvSpPr/>
            <p:nvPr/>
          </p:nvSpPr>
          <p:spPr>
            <a:xfrm>
              <a:off x="4411103" y="3514749"/>
              <a:ext cx="97162" cy="57572"/>
            </a:xfrm>
            <a:custGeom>
              <a:avLst/>
              <a:gdLst/>
              <a:ahLst/>
              <a:cxnLst/>
              <a:rect l="l" t="t" r="r" b="b"/>
              <a:pathLst>
                <a:path w="7100" h="4207" extrusionOk="0">
                  <a:moveTo>
                    <a:pt x="3273" y="1"/>
                  </a:moveTo>
                  <a:cubicBezTo>
                    <a:pt x="1318" y="1"/>
                    <a:pt x="0" y="1333"/>
                    <a:pt x="0" y="1333"/>
                  </a:cubicBezTo>
                  <a:cubicBezTo>
                    <a:pt x="0" y="1333"/>
                    <a:pt x="314" y="3528"/>
                    <a:pt x="3190" y="4081"/>
                  </a:cubicBezTo>
                  <a:cubicBezTo>
                    <a:pt x="3652" y="4169"/>
                    <a:pt x="4066" y="4206"/>
                    <a:pt x="4436" y="4206"/>
                  </a:cubicBezTo>
                  <a:cubicBezTo>
                    <a:pt x="6383" y="4206"/>
                    <a:pt x="7100" y="3177"/>
                    <a:pt x="7100" y="3177"/>
                  </a:cubicBezTo>
                  <a:cubicBezTo>
                    <a:pt x="7100" y="3177"/>
                    <a:pt x="6473" y="540"/>
                    <a:pt x="4094" y="79"/>
                  </a:cubicBezTo>
                  <a:cubicBezTo>
                    <a:pt x="3810" y="25"/>
                    <a:pt x="3536" y="1"/>
                    <a:pt x="32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60"/>
            <p:cNvSpPr/>
            <p:nvPr/>
          </p:nvSpPr>
          <p:spPr>
            <a:xfrm>
              <a:off x="4423720" y="3510219"/>
              <a:ext cx="71927" cy="66235"/>
            </a:xfrm>
            <a:custGeom>
              <a:avLst/>
              <a:gdLst/>
              <a:ahLst/>
              <a:cxnLst/>
              <a:rect l="l" t="t" r="r" b="b"/>
              <a:pathLst>
                <a:path w="5256" h="4840" extrusionOk="0">
                  <a:moveTo>
                    <a:pt x="2636" y="1"/>
                  </a:moveTo>
                  <a:cubicBezTo>
                    <a:pt x="1498" y="1"/>
                    <a:pt x="487" y="799"/>
                    <a:pt x="258" y="1959"/>
                  </a:cubicBezTo>
                  <a:cubicBezTo>
                    <a:pt x="0" y="3287"/>
                    <a:pt x="867" y="4541"/>
                    <a:pt x="2176" y="4799"/>
                  </a:cubicBezTo>
                  <a:cubicBezTo>
                    <a:pt x="2325" y="4826"/>
                    <a:pt x="2474" y="4840"/>
                    <a:pt x="2621" y="4840"/>
                  </a:cubicBezTo>
                  <a:cubicBezTo>
                    <a:pt x="3762" y="4840"/>
                    <a:pt x="4785" y="4041"/>
                    <a:pt x="4997" y="2881"/>
                  </a:cubicBezTo>
                  <a:cubicBezTo>
                    <a:pt x="5256" y="1572"/>
                    <a:pt x="4389" y="300"/>
                    <a:pt x="3080" y="41"/>
                  </a:cubicBezTo>
                  <a:cubicBezTo>
                    <a:pt x="2931" y="14"/>
                    <a:pt x="2782" y="1"/>
                    <a:pt x="26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60"/>
            <p:cNvSpPr/>
            <p:nvPr/>
          </p:nvSpPr>
          <p:spPr>
            <a:xfrm>
              <a:off x="4582691" y="3514749"/>
              <a:ext cx="97162" cy="57572"/>
            </a:xfrm>
            <a:custGeom>
              <a:avLst/>
              <a:gdLst/>
              <a:ahLst/>
              <a:cxnLst/>
              <a:rect l="l" t="t" r="r" b="b"/>
              <a:pathLst>
                <a:path w="7100" h="4207" extrusionOk="0">
                  <a:moveTo>
                    <a:pt x="3822" y="1"/>
                  </a:moveTo>
                  <a:cubicBezTo>
                    <a:pt x="3561" y="1"/>
                    <a:pt x="3288" y="25"/>
                    <a:pt x="3006" y="79"/>
                  </a:cubicBezTo>
                  <a:cubicBezTo>
                    <a:pt x="627" y="540"/>
                    <a:pt x="0" y="3177"/>
                    <a:pt x="0" y="3177"/>
                  </a:cubicBezTo>
                  <a:cubicBezTo>
                    <a:pt x="0" y="3177"/>
                    <a:pt x="704" y="4206"/>
                    <a:pt x="2647" y="4206"/>
                  </a:cubicBezTo>
                  <a:cubicBezTo>
                    <a:pt x="3016" y="4206"/>
                    <a:pt x="3429" y="4169"/>
                    <a:pt x="3891" y="4081"/>
                  </a:cubicBezTo>
                  <a:cubicBezTo>
                    <a:pt x="6786" y="3528"/>
                    <a:pt x="7100" y="1333"/>
                    <a:pt x="7100" y="1333"/>
                  </a:cubicBezTo>
                  <a:cubicBezTo>
                    <a:pt x="7100" y="1333"/>
                    <a:pt x="5767" y="1"/>
                    <a:pt x="38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60"/>
            <p:cNvSpPr/>
            <p:nvPr/>
          </p:nvSpPr>
          <p:spPr>
            <a:xfrm>
              <a:off x="4595062" y="3510219"/>
              <a:ext cx="71927" cy="66235"/>
            </a:xfrm>
            <a:custGeom>
              <a:avLst/>
              <a:gdLst/>
              <a:ahLst/>
              <a:cxnLst/>
              <a:rect l="l" t="t" r="r" b="b"/>
              <a:pathLst>
                <a:path w="5256" h="4840" extrusionOk="0">
                  <a:moveTo>
                    <a:pt x="2621" y="1"/>
                  </a:moveTo>
                  <a:cubicBezTo>
                    <a:pt x="2474" y="1"/>
                    <a:pt x="2325" y="14"/>
                    <a:pt x="2176" y="41"/>
                  </a:cubicBezTo>
                  <a:cubicBezTo>
                    <a:pt x="867" y="300"/>
                    <a:pt x="0" y="1572"/>
                    <a:pt x="258" y="2881"/>
                  </a:cubicBezTo>
                  <a:cubicBezTo>
                    <a:pt x="487" y="4041"/>
                    <a:pt x="1498" y="4840"/>
                    <a:pt x="2636" y="4840"/>
                  </a:cubicBezTo>
                  <a:cubicBezTo>
                    <a:pt x="2782" y="4840"/>
                    <a:pt x="2930" y="4826"/>
                    <a:pt x="3080" y="4799"/>
                  </a:cubicBezTo>
                  <a:cubicBezTo>
                    <a:pt x="4407" y="4541"/>
                    <a:pt x="5256" y="3287"/>
                    <a:pt x="5016" y="1959"/>
                  </a:cubicBezTo>
                  <a:cubicBezTo>
                    <a:pt x="4787" y="799"/>
                    <a:pt x="3762" y="1"/>
                    <a:pt x="26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60"/>
            <p:cNvSpPr/>
            <p:nvPr/>
          </p:nvSpPr>
          <p:spPr>
            <a:xfrm>
              <a:off x="4543581" y="3596828"/>
              <a:ext cx="11865" cy="13890"/>
            </a:xfrm>
            <a:custGeom>
              <a:avLst/>
              <a:gdLst/>
              <a:ahLst/>
              <a:cxnLst/>
              <a:rect l="l" t="t" r="r" b="b"/>
              <a:pathLst>
                <a:path w="867" h="1015" fill="none" extrusionOk="0">
                  <a:moveTo>
                    <a:pt x="0" y="1"/>
                  </a:moveTo>
                  <a:lnTo>
                    <a:pt x="0" y="996"/>
                  </a:lnTo>
                  <a:lnTo>
                    <a:pt x="867" y="1015"/>
                  </a:lnTo>
                </a:path>
              </a:pathLst>
            </a:custGeom>
            <a:noFill/>
            <a:ln w="6000" cap="rnd" cmpd="sng">
              <a:solidFill>
                <a:srgbClr val="EE8D8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60"/>
            <p:cNvSpPr/>
            <p:nvPr/>
          </p:nvSpPr>
          <p:spPr>
            <a:xfrm>
              <a:off x="4348265" y="3440633"/>
              <a:ext cx="191806" cy="191793"/>
            </a:xfrm>
            <a:custGeom>
              <a:avLst/>
              <a:gdLst/>
              <a:ahLst/>
              <a:cxnLst/>
              <a:rect l="l" t="t" r="r" b="b"/>
              <a:pathLst>
                <a:path w="14016" h="14015" fill="none" extrusionOk="0">
                  <a:moveTo>
                    <a:pt x="14015" y="7007"/>
                  </a:moveTo>
                  <a:cubicBezTo>
                    <a:pt x="14015" y="10880"/>
                    <a:pt x="10880" y="14015"/>
                    <a:pt x="7008" y="14015"/>
                  </a:cubicBezTo>
                  <a:cubicBezTo>
                    <a:pt x="3135" y="14015"/>
                    <a:pt x="0" y="10880"/>
                    <a:pt x="0" y="7007"/>
                  </a:cubicBezTo>
                  <a:cubicBezTo>
                    <a:pt x="0" y="3135"/>
                    <a:pt x="3135" y="0"/>
                    <a:pt x="7008" y="0"/>
                  </a:cubicBezTo>
                  <a:cubicBezTo>
                    <a:pt x="10880" y="0"/>
                    <a:pt x="14015" y="3135"/>
                    <a:pt x="14015" y="7007"/>
                  </a:cubicBezTo>
                  <a:close/>
                </a:path>
              </a:pathLst>
            </a:custGeom>
            <a:noFill/>
            <a:ln w="8300" cap="flat" cmpd="sng">
              <a:solidFill>
                <a:srgbClr val="FB4A0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60"/>
            <p:cNvSpPr/>
            <p:nvPr/>
          </p:nvSpPr>
          <p:spPr>
            <a:xfrm>
              <a:off x="4561740" y="3440633"/>
              <a:ext cx="191560" cy="191793"/>
            </a:xfrm>
            <a:custGeom>
              <a:avLst/>
              <a:gdLst/>
              <a:ahLst/>
              <a:cxnLst/>
              <a:rect l="l" t="t" r="r" b="b"/>
              <a:pathLst>
                <a:path w="13998" h="14015" fill="none" extrusionOk="0">
                  <a:moveTo>
                    <a:pt x="13997" y="7007"/>
                  </a:moveTo>
                  <a:cubicBezTo>
                    <a:pt x="13997" y="10880"/>
                    <a:pt x="10862" y="14015"/>
                    <a:pt x="7008" y="14015"/>
                  </a:cubicBezTo>
                  <a:cubicBezTo>
                    <a:pt x="3136" y="14015"/>
                    <a:pt x="1" y="10880"/>
                    <a:pt x="1" y="7007"/>
                  </a:cubicBezTo>
                  <a:cubicBezTo>
                    <a:pt x="1" y="3135"/>
                    <a:pt x="3136" y="0"/>
                    <a:pt x="7008" y="0"/>
                  </a:cubicBezTo>
                  <a:cubicBezTo>
                    <a:pt x="10862" y="0"/>
                    <a:pt x="13997" y="3135"/>
                    <a:pt x="13997" y="7007"/>
                  </a:cubicBezTo>
                  <a:close/>
                </a:path>
              </a:pathLst>
            </a:custGeom>
            <a:noFill/>
            <a:ln w="8300" cap="flat" cmpd="sng">
              <a:solidFill>
                <a:srgbClr val="FB4A0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60"/>
            <p:cNvSpPr/>
            <p:nvPr/>
          </p:nvSpPr>
          <p:spPr>
            <a:xfrm>
              <a:off x="4540051" y="3526682"/>
              <a:ext cx="21704" cy="9853"/>
            </a:xfrm>
            <a:custGeom>
              <a:avLst/>
              <a:gdLst/>
              <a:ahLst/>
              <a:cxnLst/>
              <a:rect l="l" t="t" r="r" b="b"/>
              <a:pathLst>
                <a:path w="1586" h="720" fill="none" extrusionOk="0">
                  <a:moveTo>
                    <a:pt x="0" y="719"/>
                  </a:moveTo>
                  <a:cubicBezTo>
                    <a:pt x="0" y="719"/>
                    <a:pt x="609" y="0"/>
                    <a:pt x="1586" y="719"/>
                  </a:cubicBezTo>
                </a:path>
              </a:pathLst>
            </a:custGeom>
            <a:noFill/>
            <a:ln w="8300" cap="flat" cmpd="sng">
              <a:solidFill>
                <a:srgbClr val="FB4A0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60"/>
            <p:cNvSpPr/>
            <p:nvPr/>
          </p:nvSpPr>
          <p:spPr>
            <a:xfrm>
              <a:off x="4414374" y="3463596"/>
              <a:ext cx="84052" cy="24482"/>
            </a:xfrm>
            <a:custGeom>
              <a:avLst/>
              <a:gdLst/>
              <a:ahLst/>
              <a:cxnLst/>
              <a:rect l="l" t="t" r="r" b="b"/>
              <a:pathLst>
                <a:path w="6142" h="1789" fill="none" extrusionOk="0">
                  <a:moveTo>
                    <a:pt x="1" y="1346"/>
                  </a:moveTo>
                  <a:cubicBezTo>
                    <a:pt x="1" y="1346"/>
                    <a:pt x="2896" y="0"/>
                    <a:pt x="6141" y="1789"/>
                  </a:cubicBezTo>
                </a:path>
              </a:pathLst>
            </a:custGeom>
            <a:solidFill>
              <a:schemeClr val="accent6"/>
            </a:solidFill>
            <a:ln w="11975" cap="flat" cmpd="sng">
              <a:solidFill>
                <a:schemeClr val="accent6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60"/>
            <p:cNvSpPr/>
            <p:nvPr/>
          </p:nvSpPr>
          <p:spPr>
            <a:xfrm>
              <a:off x="4600098" y="3463596"/>
              <a:ext cx="83792" cy="24482"/>
            </a:xfrm>
            <a:custGeom>
              <a:avLst/>
              <a:gdLst/>
              <a:ahLst/>
              <a:cxnLst/>
              <a:rect l="l" t="t" r="r" b="b"/>
              <a:pathLst>
                <a:path w="6123" h="1789" fill="none" extrusionOk="0">
                  <a:moveTo>
                    <a:pt x="6123" y="1346"/>
                  </a:moveTo>
                  <a:cubicBezTo>
                    <a:pt x="6123" y="1346"/>
                    <a:pt x="3228" y="0"/>
                    <a:pt x="1" y="1789"/>
                  </a:cubicBezTo>
                </a:path>
              </a:pathLst>
            </a:custGeom>
            <a:solidFill>
              <a:schemeClr val="accent6"/>
            </a:solidFill>
            <a:ln w="11975" cap="flat" cmpd="sng">
              <a:solidFill>
                <a:schemeClr val="accent6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60"/>
            <p:cNvSpPr/>
            <p:nvPr/>
          </p:nvSpPr>
          <p:spPr>
            <a:xfrm>
              <a:off x="4511779" y="3630643"/>
              <a:ext cx="73706" cy="18187"/>
            </a:xfrm>
            <a:custGeom>
              <a:avLst/>
              <a:gdLst/>
              <a:ahLst/>
              <a:cxnLst/>
              <a:rect l="l" t="t" r="r" b="b"/>
              <a:pathLst>
                <a:path w="5386" h="1329" fill="none" extrusionOk="0">
                  <a:moveTo>
                    <a:pt x="1" y="1"/>
                  </a:moveTo>
                  <a:cubicBezTo>
                    <a:pt x="1" y="1"/>
                    <a:pt x="2343" y="1328"/>
                    <a:pt x="5385" y="1"/>
                  </a:cubicBezTo>
                </a:path>
              </a:pathLst>
            </a:custGeom>
            <a:noFill/>
            <a:ln w="6000" cap="rnd" cmpd="sng">
              <a:solidFill>
                <a:srgbClr val="EE8D8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1" name="Google Shape;1291;p60">
            <a:hlinkClick r:id="rId3" action="ppaction://hlinksldjump"/>
          </p:cNvPr>
          <p:cNvSpPr/>
          <p:nvPr/>
        </p:nvSpPr>
        <p:spPr>
          <a:xfrm>
            <a:off x="1551721" y="2671037"/>
            <a:ext cx="5760640" cy="1604823"/>
          </a:xfrm>
          <a:custGeom>
            <a:avLst/>
            <a:gdLst/>
            <a:ahLst/>
            <a:cxnLst/>
            <a:rect l="l" t="t" r="r" b="b"/>
            <a:pathLst>
              <a:path w="60164" h="44416" extrusionOk="0">
                <a:moveTo>
                  <a:pt x="6325" y="1"/>
                </a:moveTo>
                <a:cubicBezTo>
                  <a:pt x="2805" y="1"/>
                  <a:pt x="0" y="2860"/>
                  <a:pt x="0" y="6325"/>
                </a:cubicBezTo>
                <a:lnTo>
                  <a:pt x="0" y="32832"/>
                </a:lnTo>
                <a:cubicBezTo>
                  <a:pt x="0" y="36352"/>
                  <a:pt x="2805" y="39156"/>
                  <a:pt x="6325" y="39156"/>
                </a:cubicBezTo>
                <a:lnTo>
                  <a:pt x="25738" y="39156"/>
                </a:lnTo>
                <a:lnTo>
                  <a:pt x="28652" y="43556"/>
                </a:lnTo>
                <a:cubicBezTo>
                  <a:pt x="29033" y="44127"/>
                  <a:pt x="29655" y="44415"/>
                  <a:pt x="30273" y="44415"/>
                </a:cubicBezTo>
                <a:cubicBezTo>
                  <a:pt x="30906" y="44415"/>
                  <a:pt x="31535" y="44113"/>
                  <a:pt x="31897" y="43501"/>
                </a:cubicBezTo>
                <a:lnTo>
                  <a:pt x="34592" y="39156"/>
                </a:lnTo>
                <a:lnTo>
                  <a:pt x="53840" y="39156"/>
                </a:lnTo>
                <a:cubicBezTo>
                  <a:pt x="57304" y="39156"/>
                  <a:pt x="60164" y="36352"/>
                  <a:pt x="60164" y="32832"/>
                </a:cubicBezTo>
                <a:lnTo>
                  <a:pt x="60164" y="6325"/>
                </a:lnTo>
                <a:cubicBezTo>
                  <a:pt x="60164" y="2860"/>
                  <a:pt x="57304" y="1"/>
                  <a:pt x="53840" y="1"/>
                </a:cubicBezTo>
                <a:close/>
              </a:path>
            </a:pathLst>
          </a:cu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1828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 smtClean="0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Виконала: студентка 3-го курсу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 err="1" smtClean="0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Тимошик</a:t>
            </a:r>
            <a:r>
              <a:rPr lang="uk-UA" sz="1800" b="1" dirty="0" smtClean="0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 Вікторія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 smtClean="0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Група: СО-1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 smtClean="0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Рік: 2024</a:t>
            </a:r>
            <a:endParaRPr sz="1800" b="1" dirty="0">
              <a:solidFill>
                <a:schemeClr val="accent4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7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3" name="Google Shape;7073;p131"/>
          <p:cNvSpPr txBox="1">
            <a:spLocks noGrp="1"/>
          </p:cNvSpPr>
          <p:nvPr>
            <p:ph type="title"/>
          </p:nvPr>
        </p:nvSpPr>
        <p:spPr>
          <a:xfrm>
            <a:off x="1541075" y="544291"/>
            <a:ext cx="64869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sz="2400" dirty="0" smtClean="0">
                <a:solidFill>
                  <a:schemeClr val="accent4"/>
                </a:solidFill>
              </a:rPr>
              <a:t>О</a:t>
            </a:r>
            <a:r>
              <a:rPr lang="ru-RU" sz="2400" dirty="0" err="1" smtClean="0">
                <a:solidFill>
                  <a:schemeClr val="accent4"/>
                </a:solidFill>
              </a:rPr>
              <a:t>нлайн-ресурси</a:t>
            </a:r>
            <a:r>
              <a:rPr lang="ru-RU" sz="2400" dirty="0">
                <a:solidFill>
                  <a:schemeClr val="accent4"/>
                </a:solidFill>
              </a:rPr>
              <a:t>:</a:t>
            </a:r>
            <a:endParaRPr sz="2400" dirty="0">
              <a:solidFill>
                <a:schemeClr val="accent4"/>
              </a:solidFill>
            </a:endParaRPr>
          </a:p>
        </p:txBody>
      </p:sp>
      <p:sp>
        <p:nvSpPr>
          <p:cNvPr id="7074" name="Google Shape;7074;p131"/>
          <p:cNvSpPr txBox="1">
            <a:spLocks noGrp="1"/>
          </p:cNvSpPr>
          <p:nvPr>
            <p:ph type="subTitle" idx="1"/>
          </p:nvPr>
        </p:nvSpPr>
        <p:spPr>
          <a:xfrm>
            <a:off x="755576" y="1287550"/>
            <a:ext cx="3744416" cy="366046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de-DE" dirty="0" err="1" smtClean="0">
                <a:solidFill>
                  <a:schemeClr val="accent3"/>
                </a:solidFill>
              </a:rPr>
              <a:t>Coursera</a:t>
            </a:r>
            <a:r>
              <a:rPr lang="uk-UA" dirty="0" smtClean="0">
                <a:solidFill>
                  <a:schemeClr val="accent3"/>
                </a:solidFill>
              </a:rPr>
              <a:t> - </a:t>
            </a:r>
            <a:r>
              <a:rPr lang="ru-RU" dirty="0" err="1">
                <a:solidFill>
                  <a:schemeClr val="accent6"/>
                </a:solidFill>
              </a:rPr>
              <a:t>це</a:t>
            </a:r>
            <a:r>
              <a:rPr lang="ru-RU" dirty="0">
                <a:solidFill>
                  <a:schemeClr val="accent6"/>
                </a:solidFill>
              </a:rPr>
              <a:t> платформа для </a:t>
            </a:r>
            <a:r>
              <a:rPr lang="ru-RU" dirty="0" err="1">
                <a:solidFill>
                  <a:schemeClr val="accent6"/>
                </a:solidFill>
              </a:rPr>
              <a:t>навчання</a:t>
            </a:r>
            <a:r>
              <a:rPr lang="ru-RU" dirty="0">
                <a:solidFill>
                  <a:schemeClr val="accent6"/>
                </a:solidFill>
              </a:rPr>
              <a:t> та онлайн-</a:t>
            </a:r>
            <a:r>
              <a:rPr lang="ru-RU" dirty="0" err="1">
                <a:solidFill>
                  <a:schemeClr val="accent6"/>
                </a:solidFill>
              </a:rPr>
              <a:t>курсів</a:t>
            </a:r>
            <a:r>
              <a:rPr lang="ru-RU" dirty="0">
                <a:solidFill>
                  <a:schemeClr val="accent6"/>
                </a:solidFill>
              </a:rPr>
              <a:t>, яка </a:t>
            </a:r>
            <a:r>
              <a:rPr lang="ru-RU" dirty="0" err="1">
                <a:solidFill>
                  <a:schemeClr val="accent6"/>
                </a:solidFill>
              </a:rPr>
              <a:t>співпрацює</a:t>
            </a:r>
            <a:r>
              <a:rPr lang="ru-RU" dirty="0">
                <a:solidFill>
                  <a:schemeClr val="accent6"/>
                </a:solidFill>
              </a:rPr>
              <a:t> з </a:t>
            </a:r>
            <a:r>
              <a:rPr lang="ru-RU" dirty="0" err="1">
                <a:solidFill>
                  <a:schemeClr val="accent6"/>
                </a:solidFill>
              </a:rPr>
              <a:t>університетами</a:t>
            </a:r>
            <a:r>
              <a:rPr lang="ru-RU" dirty="0">
                <a:solidFill>
                  <a:schemeClr val="accent6"/>
                </a:solidFill>
              </a:rPr>
              <a:t> та </a:t>
            </a:r>
            <a:r>
              <a:rPr lang="ru-RU" dirty="0" err="1">
                <a:solidFill>
                  <a:schemeClr val="accent6"/>
                </a:solidFill>
              </a:rPr>
              <a:t>організаціями</a:t>
            </a:r>
            <a:r>
              <a:rPr lang="ru-RU" dirty="0">
                <a:solidFill>
                  <a:schemeClr val="accent6"/>
                </a:solidFill>
              </a:rPr>
              <a:t> з </a:t>
            </a:r>
            <a:r>
              <a:rPr lang="ru-RU" dirty="0" err="1">
                <a:solidFill>
                  <a:schemeClr val="accent6"/>
                </a:solidFill>
              </a:rPr>
              <a:t>усього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світу</a:t>
            </a:r>
            <a:r>
              <a:rPr lang="ru-RU" dirty="0">
                <a:solidFill>
                  <a:schemeClr val="accent6"/>
                </a:solidFill>
              </a:rPr>
              <a:t> для </a:t>
            </a:r>
            <a:r>
              <a:rPr lang="ru-RU" dirty="0" err="1">
                <a:solidFill>
                  <a:schemeClr val="accent6"/>
                </a:solidFill>
              </a:rPr>
              <a:t>надання</a:t>
            </a:r>
            <a:r>
              <a:rPr lang="ru-RU" dirty="0">
                <a:solidFill>
                  <a:schemeClr val="accent6"/>
                </a:solidFill>
              </a:rPr>
              <a:t> доступу до </a:t>
            </a:r>
            <a:r>
              <a:rPr lang="ru-RU" dirty="0" err="1">
                <a:solidFill>
                  <a:schemeClr val="accent6"/>
                </a:solidFill>
              </a:rPr>
              <a:t>різноманітних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курсів</a:t>
            </a:r>
            <a:r>
              <a:rPr lang="ru-RU" dirty="0">
                <a:solidFill>
                  <a:schemeClr val="accent6"/>
                </a:solidFill>
              </a:rPr>
              <a:t> та </a:t>
            </a:r>
            <a:r>
              <a:rPr lang="ru-RU" dirty="0" err="1">
                <a:solidFill>
                  <a:schemeClr val="accent6"/>
                </a:solidFill>
              </a:rPr>
              <a:t>програм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навчання</a:t>
            </a:r>
            <a:r>
              <a:rPr lang="ru-RU" dirty="0">
                <a:solidFill>
                  <a:schemeClr val="accent6"/>
                </a:solidFill>
              </a:rPr>
              <a:t>. </a:t>
            </a:r>
            <a:endParaRPr lang="uk-UA" dirty="0" smtClean="0">
              <a:solidFill>
                <a:schemeClr val="accent6"/>
              </a:solidFill>
            </a:endParaRPr>
          </a:p>
          <a:p>
            <a:pPr marL="285750" lvl="0" indent="-285750" algn="l">
              <a:buFont typeface="Arial" panose="020B0604020202020204" pitchFamily="34" charset="0"/>
              <a:buChar char="•"/>
            </a:pPr>
            <a:endParaRPr lang="uk-UA" dirty="0" smtClean="0">
              <a:solidFill>
                <a:schemeClr val="accent3"/>
              </a:solidFill>
            </a:endParaRP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3"/>
                </a:solidFill>
              </a:rPr>
              <a:t>Khan </a:t>
            </a:r>
            <a:r>
              <a:rPr lang="de-DE" dirty="0" smtClean="0">
                <a:solidFill>
                  <a:schemeClr val="accent3"/>
                </a:solidFill>
              </a:rPr>
              <a:t>Academy</a:t>
            </a:r>
            <a:r>
              <a:rPr lang="uk-UA" dirty="0" smtClean="0">
                <a:solidFill>
                  <a:schemeClr val="accent3"/>
                </a:solidFill>
              </a:rPr>
              <a:t> </a:t>
            </a:r>
            <a:r>
              <a:rPr lang="uk-UA" dirty="0">
                <a:solidFill>
                  <a:schemeClr val="accent3"/>
                </a:solidFill>
              </a:rPr>
              <a:t>- </a:t>
            </a:r>
            <a:r>
              <a:rPr lang="uk-UA" dirty="0">
                <a:solidFill>
                  <a:schemeClr val="accent6"/>
                </a:solidFill>
              </a:rPr>
              <a:t>це безкоштовна освітня платформа, яка пропонує навчальні матеріали з різних предметів, включаючи математику, науки, гуманітарні науки, програмування та багато інших. </a:t>
            </a:r>
            <a:endParaRPr dirty="0">
              <a:solidFill>
                <a:schemeClr val="accent6"/>
              </a:solidFill>
            </a:endParaRPr>
          </a:p>
        </p:txBody>
      </p:sp>
      <p:grpSp>
        <p:nvGrpSpPr>
          <p:cNvPr id="7075" name="Google Shape;7075;p131"/>
          <p:cNvGrpSpPr/>
          <p:nvPr/>
        </p:nvGrpSpPr>
        <p:grpSpPr>
          <a:xfrm flipH="1">
            <a:off x="4921080" y="1203598"/>
            <a:ext cx="3094546" cy="3600399"/>
            <a:chOff x="-734425" y="725975"/>
            <a:chExt cx="2684700" cy="3691500"/>
          </a:xfrm>
        </p:grpSpPr>
        <p:sp>
          <p:nvSpPr>
            <p:cNvPr id="7076" name="Google Shape;7076;p131"/>
            <p:cNvSpPr/>
            <p:nvPr/>
          </p:nvSpPr>
          <p:spPr>
            <a:xfrm>
              <a:off x="-734425" y="725975"/>
              <a:ext cx="2684700" cy="3691500"/>
            </a:xfrm>
            <a:prstGeom prst="roundRect">
              <a:avLst>
                <a:gd name="adj" fmla="val 4846"/>
              </a:avLst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7" name="Google Shape;7077;p131"/>
            <p:cNvSpPr/>
            <p:nvPr/>
          </p:nvSpPr>
          <p:spPr>
            <a:xfrm>
              <a:off x="515525" y="4253150"/>
              <a:ext cx="184800" cy="109500"/>
            </a:xfrm>
            <a:prstGeom prst="roundRect">
              <a:avLst>
                <a:gd name="adj" fmla="val 50000"/>
              </a:avLst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8" name="Google Shape;7078;p131"/>
            <p:cNvSpPr/>
            <p:nvPr/>
          </p:nvSpPr>
          <p:spPr>
            <a:xfrm>
              <a:off x="577175" y="801325"/>
              <a:ext cx="61500" cy="61500"/>
            </a:xfrm>
            <a:prstGeom prst="ellipse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9" name="Google Shape;7079;p131"/>
            <p:cNvSpPr/>
            <p:nvPr/>
          </p:nvSpPr>
          <p:spPr>
            <a:xfrm>
              <a:off x="-537613" y="1090079"/>
              <a:ext cx="2291100" cy="29976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81" name="Google Shape;7081;p131">
            <a:hlinkClick r:id="rId3" action="ppaction://hlinksldjump"/>
          </p:cNvPr>
          <p:cNvSpPr/>
          <p:nvPr/>
        </p:nvSpPr>
        <p:spPr>
          <a:xfrm rot="5400000">
            <a:off x="8034175" y="3124075"/>
            <a:ext cx="1158900" cy="59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2" name="Google Shape;7082;p131">
            <a:hlinkClick r:id="rId4" action="ppaction://hlinksldjump"/>
          </p:cNvPr>
          <p:cNvSpPr/>
          <p:nvPr/>
        </p:nvSpPr>
        <p:spPr>
          <a:xfrm rot="5400000">
            <a:off x="7968625" y="1902850"/>
            <a:ext cx="1290000" cy="59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3" name="Google Shape;7083;p131">
            <a:hlinkClick r:id="" action="ppaction://noaction"/>
          </p:cNvPr>
          <p:cNvSpPr/>
          <p:nvPr/>
        </p:nvSpPr>
        <p:spPr>
          <a:xfrm rot="5400000">
            <a:off x="7955425" y="4354875"/>
            <a:ext cx="1316400" cy="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4" name="Google Shape;7084;p131">
            <a:hlinkClick r:id="rId4" action="ppaction://hlinksldjump"/>
          </p:cNvPr>
          <p:cNvSpPr txBox="1"/>
          <p:nvPr/>
        </p:nvSpPr>
        <p:spPr>
          <a:xfrm>
            <a:off x="8264833" y="1859014"/>
            <a:ext cx="4404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2</a:t>
            </a:r>
            <a:endParaRPr b="1">
              <a:solidFill>
                <a:schemeClr val="accent4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085" name="Google Shape;7085;p131">
            <a:hlinkClick r:id="rId3" action="ppaction://hlinksldjump"/>
          </p:cNvPr>
          <p:cNvSpPr txBox="1"/>
          <p:nvPr/>
        </p:nvSpPr>
        <p:spPr>
          <a:xfrm>
            <a:off x="8264833" y="3062914"/>
            <a:ext cx="4404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rPr>
              <a:t>3</a:t>
            </a:r>
            <a:endParaRPr b="1">
              <a:solidFill>
                <a:schemeClr val="accent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086" name="Google Shape;7086;p131">
            <a:hlinkClick r:id="" action="ppaction://noaction"/>
          </p:cNvPr>
          <p:cNvSpPr txBox="1"/>
          <p:nvPr/>
        </p:nvSpPr>
        <p:spPr>
          <a:xfrm>
            <a:off x="8264833" y="4266814"/>
            <a:ext cx="4404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4</a:t>
            </a:r>
            <a:endParaRPr b="1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087" name="Google Shape;7087;p131">
            <a:hlinkClick r:id="rId5" action="ppaction://hlinksldjump"/>
          </p:cNvPr>
          <p:cNvSpPr/>
          <p:nvPr/>
        </p:nvSpPr>
        <p:spPr>
          <a:xfrm rot="5400000">
            <a:off x="8024275" y="672825"/>
            <a:ext cx="1178700" cy="59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8" name="Google Shape;7088;p131">
            <a:hlinkClick r:id="rId5" action="ppaction://hlinksldjump"/>
          </p:cNvPr>
          <p:cNvSpPr txBox="1"/>
          <p:nvPr/>
        </p:nvSpPr>
        <p:spPr>
          <a:xfrm>
            <a:off x="8264833" y="655114"/>
            <a:ext cx="4404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Ubuntu"/>
                <a:ea typeface="Ubuntu"/>
                <a:cs typeface="Ubuntu"/>
                <a:sym typeface="Ubuntu"/>
              </a:rPr>
              <a:t>1</a:t>
            </a:r>
            <a:endParaRPr b="1">
              <a:solidFill>
                <a:schemeClr val="accent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grpSp>
        <p:nvGrpSpPr>
          <p:cNvPr id="7089" name="Google Shape;7089;p131"/>
          <p:cNvGrpSpPr/>
          <p:nvPr/>
        </p:nvGrpSpPr>
        <p:grpSpPr>
          <a:xfrm>
            <a:off x="6935171" y="696541"/>
            <a:ext cx="195284" cy="195284"/>
            <a:chOff x="5660400" y="238125"/>
            <a:chExt cx="481825" cy="481825"/>
          </a:xfrm>
        </p:grpSpPr>
        <p:sp>
          <p:nvSpPr>
            <p:cNvPr id="7090" name="Google Shape;7090;p131"/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091" name="Google Shape;7091;p131"/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7092" name="Google Shape;7092;p131">
            <a:hlinkClick r:id="rId6" action="ppaction://hlinksldjump"/>
          </p:cNvPr>
          <p:cNvSpPr/>
          <p:nvPr/>
        </p:nvSpPr>
        <p:spPr>
          <a:xfrm>
            <a:off x="6934475" y="681975"/>
            <a:ext cx="195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3" name="Google Shape;7093;p131">
            <a:hlinkClick r:id="rId7" action="ppaction://hlinksldjump"/>
          </p:cNvPr>
          <p:cNvSpPr/>
          <p:nvPr/>
        </p:nvSpPr>
        <p:spPr>
          <a:xfrm>
            <a:off x="7246284" y="695850"/>
            <a:ext cx="213106" cy="195722"/>
          </a:xfrm>
          <a:custGeom>
            <a:avLst/>
            <a:gdLst/>
            <a:ahLst/>
            <a:cxnLst/>
            <a:rect l="l" t="t" r="r" b="b"/>
            <a:pathLst>
              <a:path w="34372" h="31568" extrusionOk="0">
                <a:moveTo>
                  <a:pt x="17158" y="1"/>
                </a:moveTo>
                <a:cubicBezTo>
                  <a:pt x="11439" y="3246"/>
                  <a:pt x="5719" y="6490"/>
                  <a:pt x="0" y="9735"/>
                </a:cubicBezTo>
                <a:lnTo>
                  <a:pt x="2750" y="9735"/>
                </a:lnTo>
                <a:lnTo>
                  <a:pt x="2750" y="31567"/>
                </a:lnTo>
                <a:lnTo>
                  <a:pt x="11659" y="31567"/>
                </a:lnTo>
                <a:lnTo>
                  <a:pt x="11659" y="17379"/>
                </a:lnTo>
                <a:lnTo>
                  <a:pt x="23373" y="17379"/>
                </a:lnTo>
                <a:lnTo>
                  <a:pt x="23373" y="31567"/>
                </a:lnTo>
                <a:lnTo>
                  <a:pt x="31622" y="31567"/>
                </a:lnTo>
                <a:lnTo>
                  <a:pt x="31622" y="9735"/>
                </a:lnTo>
                <a:lnTo>
                  <a:pt x="34371" y="9735"/>
                </a:lnTo>
                <a:cubicBezTo>
                  <a:pt x="28597" y="6490"/>
                  <a:pt x="22878" y="3246"/>
                  <a:pt x="1715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4" name="Google Shape;7094;p131">
            <a:hlinkClick r:id="" action="ppaction://hlinkshowjump?jump=nextslide"/>
          </p:cNvPr>
          <p:cNvSpPr/>
          <p:nvPr/>
        </p:nvSpPr>
        <p:spPr>
          <a:xfrm>
            <a:off x="7870218" y="695853"/>
            <a:ext cx="145409" cy="215293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5" name="Google Shape;7095;p131">
            <a:hlinkClick r:id="" action="ppaction://hlinkshowjump?jump=previousslide"/>
          </p:cNvPr>
          <p:cNvSpPr/>
          <p:nvPr/>
        </p:nvSpPr>
        <p:spPr>
          <a:xfrm rot="10800000">
            <a:off x="7575225" y="695855"/>
            <a:ext cx="145409" cy="215293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479" y="1580669"/>
            <a:ext cx="2676290" cy="1603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414" y="2859782"/>
            <a:ext cx="2708816" cy="1647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788024" y="1707654"/>
            <a:ext cx="3960440" cy="1080120"/>
          </a:xfrm>
        </p:spPr>
        <p:txBody>
          <a:bodyPr/>
          <a:lstStyle/>
          <a:p>
            <a:pPr algn="ctr"/>
            <a:r>
              <a:rPr lang="ru-RU" sz="1400" dirty="0" err="1">
                <a:solidFill>
                  <a:schemeClr val="accent6"/>
                </a:solidFill>
              </a:rPr>
              <a:t>Курси</a:t>
            </a:r>
            <a:r>
              <a:rPr lang="ru-RU" sz="1400" dirty="0">
                <a:solidFill>
                  <a:schemeClr val="accent6"/>
                </a:solidFill>
              </a:rPr>
              <a:t> на </a:t>
            </a:r>
            <a:r>
              <a:rPr lang="ru-RU" sz="1400" dirty="0" err="1">
                <a:solidFill>
                  <a:schemeClr val="accent6"/>
                </a:solidFill>
              </a:rPr>
              <a:t>Coursera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ru-RU" sz="1400" dirty="0" err="1">
                <a:solidFill>
                  <a:schemeClr val="accent6"/>
                </a:solidFill>
              </a:rPr>
              <a:t>зазвичай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ru-RU" sz="1400" dirty="0" err="1">
                <a:solidFill>
                  <a:schemeClr val="accent6"/>
                </a:solidFill>
              </a:rPr>
              <a:t>пропонують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ru-RU" sz="1400" dirty="0" err="1">
                <a:solidFill>
                  <a:schemeClr val="accent6"/>
                </a:solidFill>
              </a:rPr>
              <a:t>гнучкий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ru-RU" sz="1400" dirty="0" err="1">
                <a:solidFill>
                  <a:schemeClr val="accent6"/>
                </a:solidFill>
              </a:rPr>
              <a:t>графік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ru-RU" sz="1400" dirty="0" err="1">
                <a:solidFill>
                  <a:schemeClr val="accent6"/>
                </a:solidFill>
              </a:rPr>
              <a:t>навчання</a:t>
            </a:r>
            <a:r>
              <a:rPr lang="ru-RU" sz="1400" dirty="0">
                <a:solidFill>
                  <a:schemeClr val="accent6"/>
                </a:solidFill>
              </a:rPr>
              <a:t>, </a:t>
            </a:r>
            <a:r>
              <a:rPr lang="ru-RU" sz="1400" dirty="0" err="1">
                <a:solidFill>
                  <a:schemeClr val="accent6"/>
                </a:solidFill>
              </a:rPr>
              <a:t>що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ru-RU" sz="1400" dirty="0" err="1">
                <a:solidFill>
                  <a:schemeClr val="accent6"/>
                </a:solidFill>
              </a:rPr>
              <a:t>дозволяє</a:t>
            </a:r>
            <a:r>
              <a:rPr lang="ru-RU" sz="1400" dirty="0">
                <a:solidFill>
                  <a:schemeClr val="accent6"/>
                </a:solidFill>
              </a:rPr>
              <a:t> вам </a:t>
            </a:r>
            <a:r>
              <a:rPr lang="ru-RU" sz="1400" dirty="0" err="1">
                <a:solidFill>
                  <a:schemeClr val="accent6"/>
                </a:solidFill>
              </a:rPr>
              <a:t>вивчати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ru-RU" sz="1400" dirty="0" err="1">
                <a:solidFill>
                  <a:schemeClr val="accent6"/>
                </a:solidFill>
              </a:rPr>
              <a:t>матеріали</a:t>
            </a:r>
            <a:r>
              <a:rPr lang="ru-RU" sz="1400" dirty="0">
                <a:solidFill>
                  <a:schemeClr val="accent6"/>
                </a:solidFill>
              </a:rPr>
              <a:t> в </a:t>
            </a:r>
            <a:r>
              <a:rPr lang="ru-RU" sz="1400" dirty="0" err="1">
                <a:solidFill>
                  <a:schemeClr val="accent6"/>
                </a:solidFill>
              </a:rPr>
              <a:t>зручний</a:t>
            </a:r>
            <a:r>
              <a:rPr lang="ru-RU" sz="1400" dirty="0">
                <a:solidFill>
                  <a:schemeClr val="accent6"/>
                </a:solidFill>
              </a:rPr>
              <a:t> для вас час та темп.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2"/>
          </p:nvPr>
        </p:nvSpPr>
        <p:spPr>
          <a:xfrm>
            <a:off x="683568" y="1491630"/>
            <a:ext cx="4032448" cy="1440160"/>
          </a:xfrm>
        </p:spPr>
        <p:txBody>
          <a:bodyPr/>
          <a:lstStyle/>
          <a:p>
            <a:pPr algn="ctr"/>
            <a:r>
              <a:rPr lang="de-DE" sz="1400" dirty="0" err="1">
                <a:solidFill>
                  <a:schemeClr val="accent6"/>
                </a:solidFill>
              </a:rPr>
              <a:t>Coursera</a:t>
            </a:r>
            <a:r>
              <a:rPr lang="de-DE" sz="1400" dirty="0">
                <a:solidFill>
                  <a:schemeClr val="accent6"/>
                </a:solidFill>
              </a:rPr>
              <a:t> </a:t>
            </a:r>
            <a:r>
              <a:rPr lang="ru-RU" sz="1400" dirty="0" err="1">
                <a:solidFill>
                  <a:schemeClr val="accent6"/>
                </a:solidFill>
              </a:rPr>
              <a:t>пропонує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ru-RU" sz="1400" dirty="0" err="1">
                <a:solidFill>
                  <a:schemeClr val="accent6"/>
                </a:solidFill>
              </a:rPr>
              <a:t>тисячі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ru-RU" sz="1400" dirty="0" err="1">
                <a:solidFill>
                  <a:schemeClr val="accent6"/>
                </a:solidFill>
              </a:rPr>
              <a:t>курсів</a:t>
            </a:r>
            <a:r>
              <a:rPr lang="ru-RU" sz="1400" dirty="0">
                <a:solidFill>
                  <a:schemeClr val="accent6"/>
                </a:solidFill>
              </a:rPr>
              <a:t> з </a:t>
            </a:r>
            <a:r>
              <a:rPr lang="ru-RU" sz="1400" dirty="0" err="1">
                <a:solidFill>
                  <a:schemeClr val="accent6"/>
                </a:solidFill>
              </a:rPr>
              <a:t>різних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ru-RU" sz="1400" dirty="0" err="1">
                <a:solidFill>
                  <a:schemeClr val="accent6"/>
                </a:solidFill>
              </a:rPr>
              <a:t>галузей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ru-RU" sz="1400" dirty="0" err="1">
                <a:solidFill>
                  <a:schemeClr val="accent6"/>
                </a:solidFill>
              </a:rPr>
              <a:t>знань</a:t>
            </a:r>
            <a:r>
              <a:rPr lang="ru-RU" sz="1400" dirty="0">
                <a:solidFill>
                  <a:schemeClr val="accent6"/>
                </a:solidFill>
              </a:rPr>
              <a:t>, таких як </a:t>
            </a:r>
            <a:r>
              <a:rPr lang="ru-RU" sz="1400" dirty="0" err="1">
                <a:solidFill>
                  <a:schemeClr val="accent6"/>
                </a:solidFill>
              </a:rPr>
              <a:t>інформаційні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ru-RU" sz="1400" dirty="0" err="1">
                <a:solidFill>
                  <a:schemeClr val="accent6"/>
                </a:solidFill>
              </a:rPr>
              <a:t>технології</a:t>
            </a:r>
            <a:r>
              <a:rPr lang="ru-RU" sz="1400" dirty="0">
                <a:solidFill>
                  <a:schemeClr val="accent6"/>
                </a:solidFill>
              </a:rPr>
              <a:t>, </a:t>
            </a:r>
            <a:r>
              <a:rPr lang="ru-RU" sz="1400" dirty="0" err="1">
                <a:solidFill>
                  <a:schemeClr val="accent6"/>
                </a:solidFill>
              </a:rPr>
              <a:t>бізнес</a:t>
            </a:r>
            <a:r>
              <a:rPr lang="ru-RU" sz="1400" dirty="0">
                <a:solidFill>
                  <a:schemeClr val="accent6"/>
                </a:solidFill>
              </a:rPr>
              <a:t>, наука, </a:t>
            </a:r>
            <a:r>
              <a:rPr lang="ru-RU" sz="1400" dirty="0" err="1">
                <a:solidFill>
                  <a:schemeClr val="accent6"/>
                </a:solidFill>
              </a:rPr>
              <a:t>мистецтво</a:t>
            </a:r>
            <a:r>
              <a:rPr lang="ru-RU" sz="1400" dirty="0">
                <a:solidFill>
                  <a:schemeClr val="accent6"/>
                </a:solidFill>
              </a:rPr>
              <a:t>, </a:t>
            </a:r>
            <a:r>
              <a:rPr lang="ru-RU" sz="1400" dirty="0" err="1">
                <a:solidFill>
                  <a:schemeClr val="accent6"/>
                </a:solidFill>
              </a:rPr>
              <a:t>гуманітарні</a:t>
            </a:r>
            <a:r>
              <a:rPr lang="ru-RU" sz="1400" dirty="0">
                <a:solidFill>
                  <a:schemeClr val="accent6"/>
                </a:solidFill>
              </a:rPr>
              <a:t> науки та </a:t>
            </a:r>
            <a:r>
              <a:rPr lang="ru-RU" sz="1400" dirty="0" err="1">
                <a:solidFill>
                  <a:schemeClr val="accent6"/>
                </a:solidFill>
              </a:rPr>
              <a:t>багато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ru-RU" sz="1400" dirty="0" err="1">
                <a:solidFill>
                  <a:schemeClr val="accent6"/>
                </a:solidFill>
              </a:rPr>
              <a:t>інших</a:t>
            </a:r>
            <a:r>
              <a:rPr lang="ru-RU" sz="1400" dirty="0">
                <a:solidFill>
                  <a:schemeClr val="accent6"/>
                </a:solidFill>
              </a:rPr>
              <a:t>.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3"/>
          </p:nvPr>
        </p:nvSpPr>
        <p:spPr>
          <a:xfrm>
            <a:off x="5076056" y="3651870"/>
            <a:ext cx="3600400" cy="1152128"/>
          </a:xfrm>
        </p:spPr>
        <p:txBody>
          <a:bodyPr/>
          <a:lstStyle/>
          <a:p>
            <a:pPr algn="ctr"/>
            <a:r>
              <a:rPr lang="ru-RU" sz="1400" dirty="0" err="1">
                <a:solidFill>
                  <a:schemeClr val="accent6"/>
                </a:solidFill>
              </a:rPr>
              <a:t>Більшість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ru-RU" sz="1400" dirty="0" err="1">
                <a:solidFill>
                  <a:schemeClr val="accent6"/>
                </a:solidFill>
              </a:rPr>
              <a:t>курсів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ru-RU" sz="1400" dirty="0" err="1">
                <a:solidFill>
                  <a:schemeClr val="accent6"/>
                </a:solidFill>
              </a:rPr>
              <a:t>мають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ru-RU" sz="1400" dirty="0" err="1">
                <a:solidFill>
                  <a:schemeClr val="accent6"/>
                </a:solidFill>
              </a:rPr>
              <a:t>відеоуроки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ru-RU" sz="1400" dirty="0" err="1">
                <a:solidFill>
                  <a:schemeClr val="accent6"/>
                </a:solidFill>
              </a:rPr>
              <a:t>від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ru-RU" sz="1400" dirty="0" err="1">
                <a:solidFill>
                  <a:schemeClr val="accent6"/>
                </a:solidFill>
              </a:rPr>
              <a:t>викладачів</a:t>
            </a:r>
            <a:r>
              <a:rPr lang="ru-RU" sz="1400" dirty="0">
                <a:solidFill>
                  <a:schemeClr val="accent6"/>
                </a:solidFill>
              </a:rPr>
              <a:t>, а </a:t>
            </a:r>
            <a:r>
              <a:rPr lang="ru-RU" sz="1400" dirty="0" err="1">
                <a:solidFill>
                  <a:schemeClr val="accent6"/>
                </a:solidFill>
              </a:rPr>
              <a:t>також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ru-RU" sz="1400" dirty="0" err="1">
                <a:solidFill>
                  <a:schemeClr val="accent6"/>
                </a:solidFill>
              </a:rPr>
              <a:t>інтерактивні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ru-RU" sz="1400" dirty="0" err="1">
                <a:solidFill>
                  <a:schemeClr val="accent6"/>
                </a:solidFill>
              </a:rPr>
              <a:t>завдання</a:t>
            </a:r>
            <a:r>
              <a:rPr lang="ru-RU" sz="1400" dirty="0">
                <a:solidFill>
                  <a:schemeClr val="accent6"/>
                </a:solidFill>
              </a:rPr>
              <a:t>, тести та </a:t>
            </a:r>
            <a:r>
              <a:rPr lang="ru-RU" sz="1400" dirty="0" err="1">
                <a:solidFill>
                  <a:schemeClr val="accent6"/>
                </a:solidFill>
              </a:rPr>
              <a:t>проекти</a:t>
            </a:r>
            <a:r>
              <a:rPr lang="ru-RU" sz="1400" dirty="0">
                <a:solidFill>
                  <a:schemeClr val="accent6"/>
                </a:solidFill>
              </a:rPr>
              <a:t>, </a:t>
            </a:r>
            <a:r>
              <a:rPr lang="ru-RU" sz="1400" dirty="0" err="1">
                <a:solidFill>
                  <a:schemeClr val="accent6"/>
                </a:solidFill>
              </a:rPr>
              <a:t>що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ru-RU" sz="1400" dirty="0" err="1">
                <a:solidFill>
                  <a:schemeClr val="accent6"/>
                </a:solidFill>
              </a:rPr>
              <a:t>допомагають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ru-RU" sz="1400" dirty="0" err="1">
                <a:solidFill>
                  <a:schemeClr val="accent6"/>
                </a:solidFill>
              </a:rPr>
              <a:t>закріплювати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ru-RU" sz="1400" dirty="0" err="1">
                <a:solidFill>
                  <a:schemeClr val="accent6"/>
                </a:solidFill>
              </a:rPr>
              <a:t>отримані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ru-RU" sz="1400" dirty="0" err="1">
                <a:solidFill>
                  <a:schemeClr val="accent6"/>
                </a:solidFill>
              </a:rPr>
              <a:t>знання</a:t>
            </a:r>
            <a:r>
              <a:rPr lang="ru-RU" sz="1400" dirty="0">
                <a:solidFill>
                  <a:schemeClr val="accent6"/>
                </a:solidFill>
              </a:rPr>
              <a:t>.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4"/>
          </p:nvPr>
        </p:nvSpPr>
        <p:spPr>
          <a:xfrm>
            <a:off x="611560" y="3507854"/>
            <a:ext cx="4392488" cy="1224136"/>
          </a:xfrm>
        </p:spPr>
        <p:txBody>
          <a:bodyPr/>
          <a:lstStyle/>
          <a:p>
            <a:pPr algn="ctr"/>
            <a:r>
              <a:rPr lang="ru-RU" sz="1400" dirty="0">
                <a:solidFill>
                  <a:schemeClr val="accent6"/>
                </a:solidFill>
              </a:rPr>
              <a:t>На </a:t>
            </a:r>
            <a:r>
              <a:rPr lang="de-DE" sz="1400" dirty="0" err="1">
                <a:solidFill>
                  <a:schemeClr val="accent6"/>
                </a:solidFill>
              </a:rPr>
              <a:t>Coursera</a:t>
            </a:r>
            <a:r>
              <a:rPr lang="de-DE" sz="1400" dirty="0">
                <a:solidFill>
                  <a:schemeClr val="accent6"/>
                </a:solidFill>
              </a:rPr>
              <a:t> </a:t>
            </a:r>
            <a:r>
              <a:rPr lang="ru-RU" sz="1400" dirty="0" err="1">
                <a:solidFill>
                  <a:schemeClr val="accent6"/>
                </a:solidFill>
              </a:rPr>
              <a:t>ви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ru-RU" sz="1400" dirty="0" err="1">
                <a:solidFill>
                  <a:schemeClr val="accent6"/>
                </a:solidFill>
              </a:rPr>
              <a:t>зможете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ru-RU" sz="1400" dirty="0" err="1">
                <a:solidFill>
                  <a:schemeClr val="accent6"/>
                </a:solidFill>
              </a:rPr>
              <a:t>знайти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ru-RU" sz="1400" dirty="0" err="1">
                <a:solidFill>
                  <a:schemeClr val="accent6"/>
                </a:solidFill>
              </a:rPr>
              <a:t>курси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ru-RU" sz="1400" dirty="0" err="1">
                <a:solidFill>
                  <a:schemeClr val="accent6"/>
                </a:solidFill>
              </a:rPr>
              <a:t>від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ru-RU" sz="1400" dirty="0" err="1">
                <a:solidFill>
                  <a:schemeClr val="accent6"/>
                </a:solidFill>
              </a:rPr>
              <a:t>провідних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ru-RU" sz="1400" dirty="0" err="1">
                <a:solidFill>
                  <a:schemeClr val="accent6"/>
                </a:solidFill>
              </a:rPr>
              <a:t>університетів</a:t>
            </a:r>
            <a:r>
              <a:rPr lang="ru-RU" sz="1400" dirty="0">
                <a:solidFill>
                  <a:schemeClr val="accent6"/>
                </a:solidFill>
              </a:rPr>
              <a:t> і </a:t>
            </a:r>
            <a:r>
              <a:rPr lang="ru-RU" sz="1400" dirty="0" err="1">
                <a:solidFill>
                  <a:schemeClr val="accent6"/>
                </a:solidFill>
              </a:rPr>
              <a:t>компаній</a:t>
            </a:r>
            <a:r>
              <a:rPr lang="ru-RU" sz="1400" dirty="0">
                <a:solidFill>
                  <a:schemeClr val="accent6"/>
                </a:solidFill>
              </a:rPr>
              <a:t>, таких як </a:t>
            </a:r>
            <a:r>
              <a:rPr lang="de-DE" sz="1400" dirty="0">
                <a:solidFill>
                  <a:schemeClr val="accent6"/>
                </a:solidFill>
              </a:rPr>
              <a:t>Stanford University, Yale University, Google, IBM, </a:t>
            </a:r>
            <a:r>
              <a:rPr lang="ru-RU" sz="1400" dirty="0">
                <a:solidFill>
                  <a:schemeClr val="accent6"/>
                </a:solidFill>
              </a:rPr>
              <a:t>та </a:t>
            </a:r>
            <a:r>
              <a:rPr lang="ru-RU" sz="1400" dirty="0" err="1">
                <a:solidFill>
                  <a:schemeClr val="accent6"/>
                </a:solidFill>
              </a:rPr>
              <a:t>інших</a:t>
            </a:r>
            <a:r>
              <a:rPr lang="ru-RU" sz="1400" dirty="0">
                <a:solidFill>
                  <a:schemeClr val="accent6"/>
                </a:solidFill>
              </a:rPr>
              <a:t>.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148064" y="987574"/>
            <a:ext cx="3384376" cy="720080"/>
          </a:xfrm>
        </p:spPr>
        <p:txBody>
          <a:bodyPr/>
          <a:lstStyle/>
          <a:p>
            <a:pPr algn="ctr"/>
            <a:r>
              <a:rPr lang="ru-RU" dirty="0" err="1"/>
              <a:t>Гнучкий</a:t>
            </a:r>
            <a:r>
              <a:rPr lang="ru-RU" dirty="0"/>
              <a:t> </a:t>
            </a:r>
            <a:r>
              <a:rPr lang="ru-RU" dirty="0" err="1"/>
              <a:t>графік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: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 idx="5"/>
          </p:nvPr>
        </p:nvSpPr>
        <p:spPr>
          <a:xfrm>
            <a:off x="899592" y="1131590"/>
            <a:ext cx="3672408" cy="504056"/>
          </a:xfrm>
        </p:spPr>
        <p:txBody>
          <a:bodyPr/>
          <a:lstStyle/>
          <a:p>
            <a:pPr algn="ctr"/>
            <a:r>
              <a:rPr lang="ru-RU" dirty="0"/>
              <a:t>Широкий </a:t>
            </a:r>
            <a:r>
              <a:rPr lang="ru-RU" dirty="0" err="1"/>
              <a:t>вибір</a:t>
            </a:r>
            <a:r>
              <a:rPr lang="ru-RU" dirty="0"/>
              <a:t> </a:t>
            </a:r>
            <a:r>
              <a:rPr lang="ru-RU" dirty="0" err="1" smtClean="0"/>
              <a:t>курсів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 idx="6"/>
          </p:nvPr>
        </p:nvSpPr>
        <p:spPr>
          <a:xfrm>
            <a:off x="5076056" y="3003798"/>
            <a:ext cx="3782549" cy="648072"/>
          </a:xfrm>
        </p:spPr>
        <p:txBody>
          <a:bodyPr/>
          <a:lstStyle/>
          <a:p>
            <a:pPr algn="ctr"/>
            <a:r>
              <a:rPr lang="ru-RU" dirty="0" err="1"/>
              <a:t>Відеоуроки</a:t>
            </a:r>
            <a:r>
              <a:rPr lang="ru-RU" dirty="0"/>
              <a:t> та </a:t>
            </a:r>
            <a:r>
              <a:rPr lang="ru-RU" dirty="0" err="1"/>
              <a:t>інтерактивні</a:t>
            </a:r>
            <a:r>
              <a:rPr lang="ru-RU" dirty="0"/>
              <a:t> </a:t>
            </a:r>
            <a:r>
              <a:rPr lang="ru-RU" dirty="0" err="1"/>
              <a:t>завдання</a:t>
            </a:r>
            <a:r>
              <a:rPr lang="ru-RU" dirty="0"/>
              <a:t>: </a:t>
            </a:r>
          </a:p>
        </p:txBody>
      </p:sp>
      <p:sp>
        <p:nvSpPr>
          <p:cNvPr id="9" name="Заголовок 8"/>
          <p:cNvSpPr>
            <a:spLocks noGrp="1"/>
          </p:cNvSpPr>
          <p:nvPr>
            <p:ph type="title" idx="7"/>
          </p:nvPr>
        </p:nvSpPr>
        <p:spPr>
          <a:xfrm>
            <a:off x="755576" y="3003798"/>
            <a:ext cx="3816424" cy="648072"/>
          </a:xfrm>
        </p:spPr>
        <p:txBody>
          <a:bodyPr/>
          <a:lstStyle/>
          <a:p>
            <a:pPr algn="ctr"/>
            <a:r>
              <a:rPr lang="ru-RU" dirty="0" err="1"/>
              <a:t>Курси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університетів</a:t>
            </a:r>
            <a:r>
              <a:rPr lang="ru-RU" dirty="0"/>
              <a:t> та </a:t>
            </a:r>
            <a:r>
              <a:rPr lang="ru-RU" dirty="0" err="1"/>
              <a:t>провідних</a:t>
            </a:r>
            <a:r>
              <a:rPr lang="ru-RU" dirty="0"/>
              <a:t> </a:t>
            </a:r>
            <a:r>
              <a:rPr lang="ru-RU" dirty="0" err="1"/>
              <a:t>компаній</a:t>
            </a:r>
            <a:r>
              <a:rPr lang="ru-RU" dirty="0"/>
              <a:t>: </a:t>
            </a:r>
          </a:p>
        </p:txBody>
      </p:sp>
      <p:sp>
        <p:nvSpPr>
          <p:cNvPr id="10" name="Заголовок 9"/>
          <p:cNvSpPr>
            <a:spLocks noGrp="1"/>
          </p:cNvSpPr>
          <p:nvPr>
            <p:ph type="title" idx="8"/>
          </p:nvPr>
        </p:nvSpPr>
        <p:spPr/>
        <p:txBody>
          <a:bodyPr/>
          <a:lstStyle/>
          <a:p>
            <a:pPr algn="ctr"/>
            <a:r>
              <a:rPr lang="de-DE" dirty="0" err="1"/>
              <a:t>Coursera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75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7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0" name="Google Shape;7100;p132"/>
          <p:cNvSpPr txBox="1">
            <a:spLocks noGrp="1"/>
          </p:cNvSpPr>
          <p:nvPr>
            <p:ph type="title"/>
          </p:nvPr>
        </p:nvSpPr>
        <p:spPr>
          <a:xfrm>
            <a:off x="1541075" y="544291"/>
            <a:ext cx="64869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de-DE" dirty="0"/>
              <a:t>Khan Academy </a:t>
            </a:r>
            <a:endParaRPr dirty="0"/>
          </a:p>
        </p:txBody>
      </p:sp>
      <p:sp>
        <p:nvSpPr>
          <p:cNvPr id="7101" name="Google Shape;7101;p132"/>
          <p:cNvSpPr txBox="1">
            <a:spLocks noGrp="1"/>
          </p:cNvSpPr>
          <p:nvPr>
            <p:ph type="subTitle" idx="1"/>
          </p:nvPr>
        </p:nvSpPr>
        <p:spPr>
          <a:xfrm>
            <a:off x="3707904" y="1114498"/>
            <a:ext cx="4421265" cy="376150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ru-RU" sz="1400" dirty="0" err="1">
                <a:solidFill>
                  <a:schemeClr val="accent2">
                    <a:lumMod val="75000"/>
                  </a:schemeClr>
                </a:solidFill>
              </a:rPr>
              <a:t>Відеоуроки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de-DE" sz="1400" dirty="0">
                <a:solidFill>
                  <a:schemeClr val="accent6"/>
                </a:solidFill>
              </a:rPr>
              <a:t>Khan Academy </a:t>
            </a:r>
            <a:r>
              <a:rPr lang="ru-RU" sz="1400" dirty="0" err="1">
                <a:solidFill>
                  <a:schemeClr val="accent6"/>
                </a:solidFill>
              </a:rPr>
              <a:t>пропонує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ru-RU" sz="1400" dirty="0" err="1">
                <a:solidFill>
                  <a:schemeClr val="accent6"/>
                </a:solidFill>
              </a:rPr>
              <a:t>тисячі</a:t>
            </a:r>
            <a:r>
              <a:rPr lang="ru-RU" sz="1400" dirty="0">
                <a:solidFill>
                  <a:schemeClr val="accent6"/>
                </a:solidFill>
              </a:rPr>
              <a:t> коротких </a:t>
            </a:r>
            <a:r>
              <a:rPr lang="ru-RU" sz="1400" dirty="0" err="1">
                <a:solidFill>
                  <a:schemeClr val="accent6"/>
                </a:solidFill>
              </a:rPr>
              <a:t>відеоуроків</a:t>
            </a:r>
            <a:r>
              <a:rPr lang="ru-RU" sz="1400" dirty="0">
                <a:solidFill>
                  <a:schemeClr val="accent6"/>
                </a:solidFill>
              </a:rPr>
              <a:t>, </a:t>
            </a:r>
            <a:r>
              <a:rPr lang="ru-RU" sz="1400" dirty="0" err="1">
                <a:solidFill>
                  <a:schemeClr val="accent6"/>
                </a:solidFill>
              </a:rPr>
              <a:t>які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ru-RU" sz="1400" dirty="0" err="1">
                <a:solidFill>
                  <a:schemeClr val="accent6"/>
                </a:solidFill>
              </a:rPr>
              <a:t>покривають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ru-RU" sz="1400" dirty="0" err="1">
                <a:solidFill>
                  <a:schemeClr val="accent6"/>
                </a:solidFill>
              </a:rPr>
              <a:t>різні</a:t>
            </a:r>
            <a:r>
              <a:rPr lang="ru-RU" sz="1400" dirty="0">
                <a:solidFill>
                  <a:schemeClr val="accent6"/>
                </a:solidFill>
              </a:rPr>
              <a:t> теми з </a:t>
            </a:r>
            <a:r>
              <a:rPr lang="ru-RU" sz="1400" dirty="0" err="1">
                <a:solidFill>
                  <a:schemeClr val="accent6"/>
                </a:solidFill>
              </a:rPr>
              <a:t>різних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ru-RU" sz="1400" dirty="0" err="1">
                <a:solidFill>
                  <a:schemeClr val="accent6"/>
                </a:solidFill>
              </a:rPr>
              <a:t>предметів</a:t>
            </a:r>
            <a:r>
              <a:rPr lang="ru-RU" sz="1400" dirty="0">
                <a:solidFill>
                  <a:schemeClr val="accent6"/>
                </a:solidFill>
              </a:rPr>
              <a:t>. </a:t>
            </a:r>
            <a:r>
              <a:rPr lang="ru-RU" sz="1400" dirty="0" err="1">
                <a:solidFill>
                  <a:schemeClr val="accent6"/>
                </a:solidFill>
              </a:rPr>
              <a:t>Ці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ru-RU" sz="1400" dirty="0" err="1">
                <a:solidFill>
                  <a:schemeClr val="accent6"/>
                </a:solidFill>
              </a:rPr>
              <a:t>відеоуроки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ru-RU" sz="1400" dirty="0" err="1">
                <a:solidFill>
                  <a:schemeClr val="accent6"/>
                </a:solidFill>
              </a:rPr>
              <a:t>створені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ru-RU" sz="1400" dirty="0" err="1">
                <a:solidFill>
                  <a:schemeClr val="accent6"/>
                </a:solidFill>
              </a:rPr>
              <a:t>кваліфікованими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ru-RU" sz="1400" dirty="0" err="1">
                <a:solidFill>
                  <a:schemeClr val="accent6"/>
                </a:solidFill>
              </a:rPr>
              <a:t>викладачами</a:t>
            </a:r>
            <a:r>
              <a:rPr lang="ru-RU" sz="1400" dirty="0">
                <a:solidFill>
                  <a:schemeClr val="accent6"/>
                </a:solidFill>
              </a:rPr>
              <a:t> та </a:t>
            </a:r>
            <a:r>
              <a:rPr lang="ru-RU" sz="1400" dirty="0" err="1">
                <a:solidFill>
                  <a:schemeClr val="accent6"/>
                </a:solidFill>
              </a:rPr>
              <a:t>використовуються</a:t>
            </a:r>
            <a:r>
              <a:rPr lang="ru-RU" sz="1400" dirty="0">
                <a:solidFill>
                  <a:schemeClr val="accent6"/>
                </a:solidFill>
              </a:rPr>
              <a:t> для </a:t>
            </a:r>
            <a:r>
              <a:rPr lang="ru-RU" sz="1400" dirty="0" err="1">
                <a:solidFill>
                  <a:schemeClr val="accent6"/>
                </a:solidFill>
              </a:rPr>
              <a:t>пояснення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ru-RU" sz="1400" dirty="0" err="1">
                <a:solidFill>
                  <a:schemeClr val="accent6"/>
                </a:solidFill>
              </a:rPr>
              <a:t>складних</a:t>
            </a:r>
            <a:r>
              <a:rPr lang="ru-RU" sz="1400" dirty="0">
                <a:solidFill>
                  <a:schemeClr val="accent6"/>
                </a:solidFill>
              </a:rPr>
              <a:t> понять та </a:t>
            </a:r>
            <a:r>
              <a:rPr lang="ru-RU" sz="1400" dirty="0" err="1">
                <a:solidFill>
                  <a:schemeClr val="accent6"/>
                </a:solidFill>
              </a:rPr>
              <a:t>процесів</a:t>
            </a:r>
            <a:r>
              <a:rPr lang="ru-RU" sz="1400" dirty="0" smtClean="0">
                <a:solidFill>
                  <a:schemeClr val="accent6"/>
                </a:solidFill>
              </a:rPr>
              <a:t>.</a:t>
            </a:r>
          </a:p>
          <a:p>
            <a:pPr marL="0" lvl="0" indent="0"/>
            <a:endParaRPr lang="ru-RU" sz="1400" dirty="0">
              <a:solidFill>
                <a:schemeClr val="accent6"/>
              </a:solidFill>
            </a:endParaRPr>
          </a:p>
          <a:p>
            <a:pPr marL="0" lvl="0" indent="0"/>
            <a:r>
              <a:rPr lang="ru-RU" sz="1400" dirty="0" err="1">
                <a:solidFill>
                  <a:schemeClr val="accent2">
                    <a:lumMod val="75000"/>
                  </a:schemeClr>
                </a:solidFill>
              </a:rPr>
              <a:t>Вправи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 та </a:t>
            </a:r>
            <a:r>
              <a:rPr lang="ru-RU" sz="1400" dirty="0" err="1">
                <a:solidFill>
                  <a:schemeClr val="accent2">
                    <a:lumMod val="75000"/>
                  </a:schemeClr>
                </a:solidFill>
              </a:rPr>
              <a:t>завдання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ru-RU" sz="1400" dirty="0" err="1">
                <a:solidFill>
                  <a:schemeClr val="accent6"/>
                </a:solidFill>
              </a:rPr>
              <a:t>Після</a:t>
            </a:r>
            <a:r>
              <a:rPr lang="ru-RU" sz="1400" dirty="0">
                <a:solidFill>
                  <a:schemeClr val="accent6"/>
                </a:solidFill>
              </a:rPr>
              <a:t> перегляду </a:t>
            </a:r>
            <a:r>
              <a:rPr lang="ru-RU" sz="1400" dirty="0" err="1">
                <a:solidFill>
                  <a:schemeClr val="accent6"/>
                </a:solidFill>
              </a:rPr>
              <a:t>відеоуроків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ru-RU" sz="1400" dirty="0" err="1">
                <a:solidFill>
                  <a:schemeClr val="accent6"/>
                </a:solidFill>
              </a:rPr>
              <a:t>учні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ru-RU" sz="1400" dirty="0" err="1">
                <a:solidFill>
                  <a:schemeClr val="accent6"/>
                </a:solidFill>
              </a:rPr>
              <a:t>можуть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ru-RU" sz="1400" dirty="0" err="1">
                <a:solidFill>
                  <a:schemeClr val="accent6"/>
                </a:solidFill>
              </a:rPr>
              <a:t>розв'язувати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ru-RU" sz="1400" dirty="0" err="1">
                <a:solidFill>
                  <a:schemeClr val="accent6"/>
                </a:solidFill>
              </a:rPr>
              <a:t>вправи</a:t>
            </a:r>
            <a:r>
              <a:rPr lang="ru-RU" sz="1400" dirty="0">
                <a:solidFill>
                  <a:schemeClr val="accent6"/>
                </a:solidFill>
              </a:rPr>
              <a:t> та </a:t>
            </a:r>
            <a:r>
              <a:rPr lang="ru-RU" sz="1400" dirty="0" err="1">
                <a:solidFill>
                  <a:schemeClr val="accent6"/>
                </a:solidFill>
              </a:rPr>
              <a:t>завдання</a:t>
            </a:r>
            <a:r>
              <a:rPr lang="ru-RU" sz="1400" dirty="0">
                <a:solidFill>
                  <a:schemeClr val="accent6"/>
                </a:solidFill>
              </a:rPr>
              <a:t>, </a:t>
            </a:r>
            <a:r>
              <a:rPr lang="ru-RU" sz="1400" dirty="0" err="1">
                <a:solidFill>
                  <a:schemeClr val="accent6"/>
                </a:solidFill>
              </a:rPr>
              <a:t>які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ru-RU" sz="1400" dirty="0" err="1">
                <a:solidFill>
                  <a:schemeClr val="accent6"/>
                </a:solidFill>
              </a:rPr>
              <a:t>допомагають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ru-RU" sz="1400" dirty="0" err="1">
                <a:solidFill>
                  <a:schemeClr val="accent6"/>
                </a:solidFill>
              </a:rPr>
              <a:t>закріпити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ru-RU" sz="1400" dirty="0" err="1">
                <a:solidFill>
                  <a:schemeClr val="accent6"/>
                </a:solidFill>
              </a:rPr>
              <a:t>отримані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ru-RU" sz="1400" dirty="0" err="1">
                <a:solidFill>
                  <a:schemeClr val="accent6"/>
                </a:solidFill>
              </a:rPr>
              <a:t>знання</a:t>
            </a:r>
            <a:r>
              <a:rPr lang="ru-RU" sz="1400" dirty="0">
                <a:solidFill>
                  <a:schemeClr val="accent6"/>
                </a:solidFill>
              </a:rPr>
              <a:t> та </a:t>
            </a:r>
            <a:r>
              <a:rPr lang="ru-RU" sz="1400" dirty="0" err="1">
                <a:solidFill>
                  <a:schemeClr val="accent6"/>
                </a:solidFill>
              </a:rPr>
              <a:t>навички</a:t>
            </a:r>
            <a:r>
              <a:rPr lang="ru-RU" sz="1400" dirty="0">
                <a:solidFill>
                  <a:schemeClr val="accent6"/>
                </a:solidFill>
              </a:rPr>
              <a:t>. </a:t>
            </a:r>
            <a:r>
              <a:rPr lang="de-DE" sz="1400" dirty="0">
                <a:solidFill>
                  <a:schemeClr val="accent6"/>
                </a:solidFill>
              </a:rPr>
              <a:t>Khan Academy </a:t>
            </a:r>
            <a:r>
              <a:rPr lang="ru-RU" sz="1400" dirty="0" err="1">
                <a:solidFill>
                  <a:schemeClr val="accent6"/>
                </a:solidFill>
              </a:rPr>
              <a:t>надає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ru-RU" sz="1400" dirty="0" err="1">
                <a:solidFill>
                  <a:schemeClr val="accent6"/>
                </a:solidFill>
              </a:rPr>
              <a:t>зручні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ru-RU" sz="1400" dirty="0" err="1">
                <a:solidFill>
                  <a:schemeClr val="accent6"/>
                </a:solidFill>
              </a:rPr>
              <a:t>інструменти</a:t>
            </a:r>
            <a:r>
              <a:rPr lang="ru-RU" sz="1400" dirty="0">
                <a:solidFill>
                  <a:schemeClr val="accent6"/>
                </a:solidFill>
              </a:rPr>
              <a:t> для </a:t>
            </a:r>
            <a:r>
              <a:rPr lang="ru-RU" sz="1400" dirty="0" err="1">
                <a:solidFill>
                  <a:schemeClr val="accent6"/>
                </a:solidFill>
              </a:rPr>
              <a:t>виконання</a:t>
            </a:r>
            <a:r>
              <a:rPr lang="ru-RU" sz="1400" dirty="0">
                <a:solidFill>
                  <a:schemeClr val="accent6"/>
                </a:solidFill>
              </a:rPr>
              <a:t> та </a:t>
            </a:r>
            <a:r>
              <a:rPr lang="ru-RU" sz="1400" dirty="0" err="1">
                <a:solidFill>
                  <a:schemeClr val="accent6"/>
                </a:solidFill>
              </a:rPr>
              <a:t>перевірки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ru-RU" sz="1400" dirty="0" err="1">
                <a:solidFill>
                  <a:schemeClr val="accent6"/>
                </a:solidFill>
              </a:rPr>
              <a:t>вправ</a:t>
            </a:r>
            <a:r>
              <a:rPr lang="ru-RU" sz="1400" dirty="0" smtClean="0">
                <a:solidFill>
                  <a:schemeClr val="accent6"/>
                </a:solidFill>
              </a:rPr>
              <a:t>.</a:t>
            </a:r>
          </a:p>
          <a:p>
            <a:pPr marL="0" lvl="0" indent="0"/>
            <a:endParaRPr lang="ru-RU" sz="1400" dirty="0" smtClean="0">
              <a:solidFill>
                <a:schemeClr val="accent6"/>
              </a:solidFill>
            </a:endParaRPr>
          </a:p>
          <a:p>
            <a:pPr marL="0" lvl="0" indent="0"/>
            <a:endParaRPr lang="ru-RU" sz="1400" dirty="0">
              <a:solidFill>
                <a:schemeClr val="accent6"/>
              </a:solidFill>
            </a:endParaRPr>
          </a:p>
        </p:txBody>
      </p:sp>
      <p:sp>
        <p:nvSpPr>
          <p:cNvPr id="7105" name="Google Shape;7105;p132">
            <a:hlinkClick r:id="" action="ppaction://hlinkshowjump?jump=nextslide"/>
          </p:cNvPr>
          <p:cNvSpPr/>
          <p:nvPr/>
        </p:nvSpPr>
        <p:spPr>
          <a:xfrm>
            <a:off x="7870218" y="695853"/>
            <a:ext cx="145409" cy="215293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6" name="Google Shape;7106;p132">
            <a:hlinkClick r:id="" action="ppaction://hlinkshowjump?jump=previousslide"/>
          </p:cNvPr>
          <p:cNvSpPr/>
          <p:nvPr/>
        </p:nvSpPr>
        <p:spPr>
          <a:xfrm rot="10800000">
            <a:off x="7575225" y="695855"/>
            <a:ext cx="145409" cy="215293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7" name="Google Shape;7107;p132">
            <a:hlinkClick r:id="rId3" action="ppaction://hlinksldjump"/>
          </p:cNvPr>
          <p:cNvSpPr/>
          <p:nvPr/>
        </p:nvSpPr>
        <p:spPr>
          <a:xfrm rot="5400000">
            <a:off x="8034175" y="3124075"/>
            <a:ext cx="1158900" cy="59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8" name="Google Shape;7108;p132">
            <a:hlinkClick r:id="rId4" action="ppaction://hlinksldjump"/>
          </p:cNvPr>
          <p:cNvSpPr/>
          <p:nvPr/>
        </p:nvSpPr>
        <p:spPr>
          <a:xfrm rot="5400000">
            <a:off x="7968625" y="1902850"/>
            <a:ext cx="1290000" cy="59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9" name="Google Shape;7109;p132">
            <a:hlinkClick r:id="" action="ppaction://noaction"/>
          </p:cNvPr>
          <p:cNvSpPr/>
          <p:nvPr/>
        </p:nvSpPr>
        <p:spPr>
          <a:xfrm rot="5400000">
            <a:off x="7955425" y="4354875"/>
            <a:ext cx="1316400" cy="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0" name="Google Shape;7110;p132">
            <a:hlinkClick r:id="rId4" action="ppaction://hlinksldjump"/>
          </p:cNvPr>
          <p:cNvSpPr txBox="1"/>
          <p:nvPr/>
        </p:nvSpPr>
        <p:spPr>
          <a:xfrm>
            <a:off x="8264833" y="1859014"/>
            <a:ext cx="4404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2</a:t>
            </a:r>
            <a:endParaRPr b="1">
              <a:solidFill>
                <a:schemeClr val="accent4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111" name="Google Shape;7111;p132">
            <a:hlinkClick r:id="rId3" action="ppaction://hlinksldjump"/>
          </p:cNvPr>
          <p:cNvSpPr txBox="1"/>
          <p:nvPr/>
        </p:nvSpPr>
        <p:spPr>
          <a:xfrm>
            <a:off x="8264833" y="3062914"/>
            <a:ext cx="4404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rPr>
              <a:t>3</a:t>
            </a:r>
            <a:endParaRPr b="1">
              <a:solidFill>
                <a:schemeClr val="accent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112" name="Google Shape;7112;p132">
            <a:hlinkClick r:id="" action="ppaction://noaction"/>
          </p:cNvPr>
          <p:cNvSpPr txBox="1"/>
          <p:nvPr/>
        </p:nvSpPr>
        <p:spPr>
          <a:xfrm>
            <a:off x="8264833" y="4266814"/>
            <a:ext cx="4404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4</a:t>
            </a:r>
            <a:endParaRPr b="1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113" name="Google Shape;7113;p132">
            <a:hlinkClick r:id="rId5" action="ppaction://hlinksldjump"/>
          </p:cNvPr>
          <p:cNvSpPr/>
          <p:nvPr/>
        </p:nvSpPr>
        <p:spPr>
          <a:xfrm rot="5400000">
            <a:off x="8024275" y="672825"/>
            <a:ext cx="1178700" cy="59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4" name="Google Shape;7114;p132">
            <a:hlinkClick r:id="rId5" action="ppaction://hlinksldjump"/>
          </p:cNvPr>
          <p:cNvSpPr txBox="1"/>
          <p:nvPr/>
        </p:nvSpPr>
        <p:spPr>
          <a:xfrm>
            <a:off x="8264833" y="655114"/>
            <a:ext cx="4404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Ubuntu"/>
                <a:ea typeface="Ubuntu"/>
                <a:cs typeface="Ubuntu"/>
                <a:sym typeface="Ubuntu"/>
              </a:rPr>
              <a:t>1</a:t>
            </a:r>
            <a:endParaRPr b="1">
              <a:solidFill>
                <a:schemeClr val="accent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grpSp>
        <p:nvGrpSpPr>
          <p:cNvPr id="7115" name="Google Shape;7115;p132"/>
          <p:cNvGrpSpPr/>
          <p:nvPr/>
        </p:nvGrpSpPr>
        <p:grpSpPr>
          <a:xfrm>
            <a:off x="6935171" y="696541"/>
            <a:ext cx="195284" cy="195284"/>
            <a:chOff x="5660400" y="238125"/>
            <a:chExt cx="481825" cy="481825"/>
          </a:xfrm>
        </p:grpSpPr>
        <p:sp>
          <p:nvSpPr>
            <p:cNvPr id="7116" name="Google Shape;7116;p132"/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117" name="Google Shape;7117;p132"/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7118" name="Google Shape;7118;p132">
            <a:hlinkClick r:id="rId6" action="ppaction://hlinksldjump"/>
          </p:cNvPr>
          <p:cNvSpPr/>
          <p:nvPr/>
        </p:nvSpPr>
        <p:spPr>
          <a:xfrm>
            <a:off x="6934475" y="681975"/>
            <a:ext cx="195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9" name="Google Shape;7119;p132">
            <a:hlinkClick r:id="rId7" action="ppaction://hlinksldjump"/>
          </p:cNvPr>
          <p:cNvSpPr/>
          <p:nvPr/>
        </p:nvSpPr>
        <p:spPr>
          <a:xfrm>
            <a:off x="7246284" y="695850"/>
            <a:ext cx="213106" cy="195722"/>
          </a:xfrm>
          <a:custGeom>
            <a:avLst/>
            <a:gdLst/>
            <a:ahLst/>
            <a:cxnLst/>
            <a:rect l="l" t="t" r="r" b="b"/>
            <a:pathLst>
              <a:path w="34372" h="31568" extrusionOk="0">
                <a:moveTo>
                  <a:pt x="17158" y="1"/>
                </a:moveTo>
                <a:cubicBezTo>
                  <a:pt x="11439" y="3246"/>
                  <a:pt x="5719" y="6490"/>
                  <a:pt x="0" y="9735"/>
                </a:cubicBezTo>
                <a:lnTo>
                  <a:pt x="2750" y="9735"/>
                </a:lnTo>
                <a:lnTo>
                  <a:pt x="2750" y="31567"/>
                </a:lnTo>
                <a:lnTo>
                  <a:pt x="11659" y="31567"/>
                </a:lnTo>
                <a:lnTo>
                  <a:pt x="11659" y="17379"/>
                </a:lnTo>
                <a:lnTo>
                  <a:pt x="23373" y="17379"/>
                </a:lnTo>
                <a:lnTo>
                  <a:pt x="23373" y="31567"/>
                </a:lnTo>
                <a:lnTo>
                  <a:pt x="31622" y="31567"/>
                </a:lnTo>
                <a:lnTo>
                  <a:pt x="31622" y="9735"/>
                </a:lnTo>
                <a:lnTo>
                  <a:pt x="34371" y="9735"/>
                </a:lnTo>
                <a:cubicBezTo>
                  <a:pt x="28597" y="6490"/>
                  <a:pt x="22878" y="3246"/>
                  <a:pt x="1715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279" y="1291875"/>
            <a:ext cx="2304256" cy="3225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295" y="1563638"/>
            <a:ext cx="2016224" cy="270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Khan Academy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960" y="1131590"/>
            <a:ext cx="4423724" cy="3888432"/>
          </a:xfrm>
        </p:spPr>
        <p:txBody>
          <a:bodyPr/>
          <a:lstStyle/>
          <a:p>
            <a:r>
              <a:rPr lang="ru-RU" dirty="0" err="1">
                <a:solidFill>
                  <a:schemeClr val="accent3"/>
                </a:solidFill>
              </a:rPr>
              <a:t>Персоналізоване</a:t>
            </a:r>
            <a:r>
              <a:rPr lang="ru-RU" dirty="0">
                <a:solidFill>
                  <a:schemeClr val="accent3"/>
                </a:solidFill>
              </a:rPr>
              <a:t> </a:t>
            </a:r>
            <a:r>
              <a:rPr lang="ru-RU" dirty="0" err="1">
                <a:solidFill>
                  <a:schemeClr val="accent3"/>
                </a:solidFill>
              </a:rPr>
              <a:t>навчання</a:t>
            </a:r>
            <a:r>
              <a:rPr lang="ru-RU" dirty="0">
                <a:solidFill>
                  <a:schemeClr val="accent3"/>
                </a:solidFill>
              </a:rPr>
              <a:t>: </a:t>
            </a:r>
            <a:r>
              <a:rPr lang="de-DE" dirty="0">
                <a:solidFill>
                  <a:schemeClr val="accent6"/>
                </a:solidFill>
              </a:rPr>
              <a:t>Khan Academy </a:t>
            </a:r>
            <a:r>
              <a:rPr lang="ru-RU" dirty="0" err="1">
                <a:solidFill>
                  <a:schemeClr val="accent6"/>
                </a:solidFill>
              </a:rPr>
              <a:t>використовує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алгоритми</a:t>
            </a:r>
            <a:r>
              <a:rPr lang="ru-RU" dirty="0">
                <a:solidFill>
                  <a:schemeClr val="accent6"/>
                </a:solidFill>
              </a:rPr>
              <a:t> адаптивного </a:t>
            </a:r>
            <a:r>
              <a:rPr lang="ru-RU" dirty="0" err="1">
                <a:solidFill>
                  <a:schemeClr val="accent6"/>
                </a:solidFill>
              </a:rPr>
              <a:t>навчання</a:t>
            </a:r>
            <a:r>
              <a:rPr lang="ru-RU" dirty="0">
                <a:solidFill>
                  <a:schemeClr val="accent6"/>
                </a:solidFill>
              </a:rPr>
              <a:t>, </a:t>
            </a:r>
            <a:r>
              <a:rPr lang="ru-RU" dirty="0" err="1">
                <a:solidFill>
                  <a:schemeClr val="accent6"/>
                </a:solidFill>
              </a:rPr>
              <a:t>які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враховують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успіх</a:t>
            </a:r>
            <a:r>
              <a:rPr lang="ru-RU" dirty="0">
                <a:solidFill>
                  <a:schemeClr val="accent6"/>
                </a:solidFill>
              </a:rPr>
              <a:t> та потреби кожного </a:t>
            </a:r>
            <a:r>
              <a:rPr lang="ru-RU" dirty="0" err="1">
                <a:solidFill>
                  <a:schemeClr val="accent6"/>
                </a:solidFill>
              </a:rPr>
              <a:t>учня</a:t>
            </a:r>
            <a:r>
              <a:rPr lang="ru-RU" dirty="0">
                <a:solidFill>
                  <a:schemeClr val="accent6"/>
                </a:solidFill>
              </a:rPr>
              <a:t>. Платформа </a:t>
            </a:r>
            <a:r>
              <a:rPr lang="ru-RU" dirty="0" err="1">
                <a:solidFill>
                  <a:schemeClr val="accent6"/>
                </a:solidFill>
              </a:rPr>
              <a:t>пропонує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індивідуалізовані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рекомендації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щодо</a:t>
            </a:r>
            <a:r>
              <a:rPr lang="ru-RU" dirty="0">
                <a:solidFill>
                  <a:schemeClr val="accent6"/>
                </a:solidFill>
              </a:rPr>
              <a:t> того, </a:t>
            </a:r>
            <a:r>
              <a:rPr lang="ru-RU" dirty="0" err="1">
                <a:solidFill>
                  <a:schemeClr val="accent6"/>
                </a:solidFill>
              </a:rPr>
              <a:t>які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відеоуроки</a:t>
            </a:r>
            <a:r>
              <a:rPr lang="ru-RU" dirty="0">
                <a:solidFill>
                  <a:schemeClr val="accent6"/>
                </a:solidFill>
              </a:rPr>
              <a:t> та </a:t>
            </a:r>
            <a:r>
              <a:rPr lang="ru-RU" dirty="0" err="1">
                <a:solidFill>
                  <a:schemeClr val="accent6"/>
                </a:solidFill>
              </a:rPr>
              <a:t>вправи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варто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вивчити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далі</a:t>
            </a:r>
            <a:r>
              <a:rPr lang="ru-RU" dirty="0">
                <a:solidFill>
                  <a:schemeClr val="accent6"/>
                </a:solidFill>
              </a:rPr>
              <a:t>.</a:t>
            </a:r>
          </a:p>
          <a:p>
            <a:endParaRPr lang="ru-RU" dirty="0">
              <a:solidFill>
                <a:schemeClr val="accent6"/>
              </a:solidFill>
            </a:endParaRPr>
          </a:p>
          <a:p>
            <a:r>
              <a:rPr lang="ru-RU" dirty="0" err="1">
                <a:solidFill>
                  <a:schemeClr val="accent3"/>
                </a:solidFill>
              </a:rPr>
              <a:t>Ресурси</a:t>
            </a:r>
            <a:r>
              <a:rPr lang="ru-RU" dirty="0">
                <a:solidFill>
                  <a:schemeClr val="accent3"/>
                </a:solidFill>
              </a:rPr>
              <a:t> для </a:t>
            </a:r>
            <a:r>
              <a:rPr lang="ru-RU" dirty="0" err="1">
                <a:solidFill>
                  <a:schemeClr val="accent3"/>
                </a:solidFill>
              </a:rPr>
              <a:t>вчителів</a:t>
            </a:r>
            <a:r>
              <a:rPr lang="ru-RU" dirty="0">
                <a:solidFill>
                  <a:schemeClr val="accent3"/>
                </a:solidFill>
              </a:rPr>
              <a:t>: </a:t>
            </a:r>
            <a:r>
              <a:rPr lang="de-DE" dirty="0">
                <a:solidFill>
                  <a:schemeClr val="accent6"/>
                </a:solidFill>
              </a:rPr>
              <a:t>Khan Academy </a:t>
            </a:r>
            <a:r>
              <a:rPr lang="ru-RU" dirty="0" err="1">
                <a:solidFill>
                  <a:schemeClr val="accent6"/>
                </a:solidFill>
              </a:rPr>
              <a:t>надає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вчителям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можливість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створювати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класи</a:t>
            </a:r>
            <a:r>
              <a:rPr lang="ru-RU" dirty="0">
                <a:solidFill>
                  <a:schemeClr val="accent6"/>
                </a:solidFill>
              </a:rPr>
              <a:t>, </a:t>
            </a:r>
            <a:r>
              <a:rPr lang="ru-RU" dirty="0" err="1">
                <a:solidFill>
                  <a:schemeClr val="accent6"/>
                </a:solidFill>
              </a:rPr>
              <a:t>відслідковувати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прогрес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учнів</a:t>
            </a:r>
            <a:r>
              <a:rPr lang="ru-RU" dirty="0">
                <a:solidFill>
                  <a:schemeClr val="accent6"/>
                </a:solidFill>
              </a:rPr>
              <a:t>, </a:t>
            </a:r>
            <a:r>
              <a:rPr lang="ru-RU" dirty="0" err="1">
                <a:solidFill>
                  <a:schemeClr val="accent6"/>
                </a:solidFill>
              </a:rPr>
              <a:t>призначати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завдання</a:t>
            </a:r>
            <a:r>
              <a:rPr lang="ru-RU" dirty="0">
                <a:solidFill>
                  <a:schemeClr val="accent6"/>
                </a:solidFill>
              </a:rPr>
              <a:t> та </a:t>
            </a:r>
            <a:r>
              <a:rPr lang="ru-RU" dirty="0" err="1">
                <a:solidFill>
                  <a:schemeClr val="accent6"/>
                </a:solidFill>
              </a:rPr>
              <a:t>надавати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звіти</a:t>
            </a:r>
            <a:r>
              <a:rPr lang="ru-RU" dirty="0">
                <a:solidFill>
                  <a:schemeClr val="accent6"/>
                </a:solidFill>
              </a:rPr>
              <a:t> про </a:t>
            </a:r>
            <a:r>
              <a:rPr lang="ru-RU" dirty="0" err="1">
                <a:solidFill>
                  <a:schemeClr val="accent6"/>
                </a:solidFill>
              </a:rPr>
              <a:t>навчання</a:t>
            </a:r>
            <a:r>
              <a:rPr lang="ru-RU" dirty="0">
                <a:solidFill>
                  <a:schemeClr val="accent6"/>
                </a:solidFill>
              </a:rPr>
              <a:t>.</a:t>
            </a:r>
          </a:p>
          <a:p>
            <a:endParaRPr lang="ru-RU" dirty="0">
              <a:solidFill>
                <a:schemeClr val="accent6"/>
              </a:solidFill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024" y="1563638"/>
            <a:ext cx="3217033" cy="281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701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err="1">
                <a:solidFill>
                  <a:schemeClr val="accent1">
                    <a:lumMod val="75000"/>
                  </a:schemeClr>
                </a:solidFill>
              </a:rPr>
              <a:t>Дякую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 за </a:t>
            </a:r>
            <a:r>
              <a:rPr lang="ru-RU" sz="3600" dirty="0" err="1">
                <a:solidFill>
                  <a:schemeClr val="accent1">
                    <a:lumMod val="75000"/>
                  </a:schemeClr>
                </a:solidFill>
              </a:rPr>
              <a:t>увагу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!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98451"/>
            <a:ext cx="7776864" cy="3777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036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Google Shape;1296;p61"/>
          <p:cNvSpPr txBox="1">
            <a:spLocks noGrp="1"/>
          </p:cNvSpPr>
          <p:nvPr>
            <p:ph type="title"/>
          </p:nvPr>
        </p:nvSpPr>
        <p:spPr>
          <a:xfrm>
            <a:off x="1541074" y="544291"/>
            <a:ext cx="6703334" cy="44328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1800" dirty="0" err="1">
                <a:solidFill>
                  <a:schemeClr val="accent3"/>
                </a:solidFill>
              </a:rPr>
              <a:t>Платформи</a:t>
            </a:r>
            <a:r>
              <a:rPr lang="ru-RU" sz="1800" dirty="0">
                <a:solidFill>
                  <a:schemeClr val="accent3"/>
                </a:solidFill>
              </a:rPr>
              <a:t> для </a:t>
            </a:r>
            <a:r>
              <a:rPr lang="ru-RU" sz="1800" dirty="0" err="1" smtClean="0">
                <a:solidFill>
                  <a:schemeClr val="accent3"/>
                </a:solidFill>
              </a:rPr>
              <a:t>відеоконференцій</a:t>
            </a:r>
            <a:r>
              <a:rPr lang="ru-RU" sz="1800" dirty="0" smtClean="0">
                <a:solidFill>
                  <a:schemeClr val="accent3"/>
                </a:solidFill>
              </a:rPr>
              <a:t> – </a:t>
            </a:r>
            <a:r>
              <a:rPr lang="de-DE" sz="1800" dirty="0" smtClean="0">
                <a:solidFill>
                  <a:schemeClr val="accent3"/>
                </a:solidFill>
              </a:rPr>
              <a:t>Zoom</a:t>
            </a:r>
            <a:r>
              <a:rPr lang="de-DE" sz="1800" dirty="0">
                <a:solidFill>
                  <a:schemeClr val="accent3"/>
                </a:solidFill>
              </a:rPr>
              <a:t>, </a:t>
            </a:r>
            <a:r>
              <a:rPr lang="de-DE" sz="1800" dirty="0" smtClean="0">
                <a:solidFill>
                  <a:schemeClr val="accent3"/>
                </a:solidFill>
              </a:rPr>
              <a:t>Google </a:t>
            </a:r>
            <a:r>
              <a:rPr lang="de-DE" sz="1800" dirty="0" err="1" smtClean="0">
                <a:solidFill>
                  <a:schemeClr val="accent3"/>
                </a:solidFill>
              </a:rPr>
              <a:t>Meet</a:t>
            </a:r>
            <a:endParaRPr sz="1800" dirty="0">
              <a:solidFill>
                <a:schemeClr val="accent3"/>
              </a:solidFill>
            </a:endParaRPr>
          </a:p>
        </p:txBody>
      </p:sp>
      <p:sp>
        <p:nvSpPr>
          <p:cNvPr id="1297" name="Google Shape;1297;p61"/>
          <p:cNvSpPr txBox="1">
            <a:spLocks noGrp="1"/>
          </p:cNvSpPr>
          <p:nvPr>
            <p:ph type="subTitle" idx="1"/>
          </p:nvPr>
        </p:nvSpPr>
        <p:spPr>
          <a:xfrm>
            <a:off x="395536" y="1059582"/>
            <a:ext cx="8424936" cy="40839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228600" algn="l">
              <a:buAutoNum type="arabicPeriod"/>
            </a:pPr>
            <a:r>
              <a:rPr lang="de-DE" sz="2000" b="1" dirty="0" smtClean="0">
                <a:solidFill>
                  <a:schemeClr val="accent3"/>
                </a:solidFill>
              </a:rPr>
              <a:t>Zoom</a:t>
            </a:r>
            <a:endParaRPr lang="uk-UA" sz="2000" b="1" dirty="0" smtClean="0">
              <a:solidFill>
                <a:schemeClr val="accent3"/>
              </a:solidFill>
            </a:endParaRPr>
          </a:p>
          <a:p>
            <a:pPr marL="0" lvl="0" indent="0" algn="l"/>
            <a:r>
              <a:rPr lang="de-DE" sz="1400" b="1" dirty="0">
                <a:solidFill>
                  <a:schemeClr val="accent6"/>
                </a:solidFill>
              </a:rPr>
              <a:t>Zoom</a:t>
            </a:r>
            <a:r>
              <a:rPr lang="de-DE" sz="1400" dirty="0">
                <a:solidFill>
                  <a:schemeClr val="accent6"/>
                </a:solidFill>
              </a:rPr>
              <a:t> — </a:t>
            </a:r>
            <a:r>
              <a:rPr lang="ru-RU" sz="1400" dirty="0" err="1">
                <a:solidFill>
                  <a:schemeClr val="accent6"/>
                </a:solidFill>
              </a:rPr>
              <a:t>програма</a:t>
            </a:r>
            <a:r>
              <a:rPr lang="ru-RU" sz="1400" dirty="0">
                <a:solidFill>
                  <a:schemeClr val="accent6"/>
                </a:solidFill>
              </a:rPr>
              <a:t> для </a:t>
            </a:r>
            <a:r>
              <a:rPr lang="ru-RU" sz="1400" dirty="0" err="1">
                <a:solidFill>
                  <a:schemeClr val="accent6"/>
                </a:solidFill>
              </a:rPr>
              <a:t>організації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ru-RU" sz="1400" dirty="0" err="1">
                <a:solidFill>
                  <a:schemeClr val="accent6"/>
                </a:solidFill>
              </a:rPr>
              <a:t>відеоконференцій</a:t>
            </a:r>
            <a:r>
              <a:rPr lang="ru-RU" sz="1400" dirty="0">
                <a:solidFill>
                  <a:schemeClr val="accent6"/>
                </a:solidFill>
              </a:rPr>
              <a:t>, </a:t>
            </a:r>
            <a:r>
              <a:rPr lang="ru-RU" sz="1400" dirty="0" err="1">
                <a:solidFill>
                  <a:schemeClr val="accent6"/>
                </a:solidFill>
              </a:rPr>
              <a:t>розроблена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ru-RU" sz="1400" dirty="0" err="1">
                <a:solidFill>
                  <a:schemeClr val="accent6"/>
                </a:solidFill>
              </a:rPr>
              <a:t>компанією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de-DE" sz="1400" dirty="0">
                <a:solidFill>
                  <a:schemeClr val="accent6"/>
                </a:solidFill>
              </a:rPr>
              <a:t>Zoom Video Communications. </a:t>
            </a:r>
            <a:endParaRPr lang="uk-UA" sz="1400" dirty="0" smtClean="0">
              <a:solidFill>
                <a:schemeClr val="accent6"/>
              </a:solidFill>
            </a:endParaRPr>
          </a:p>
          <a:p>
            <a:pPr marL="0" lvl="0" indent="0" algn="l"/>
            <a:r>
              <a:rPr lang="uk-UA" sz="1600" b="1" dirty="0" smtClean="0">
                <a:solidFill>
                  <a:schemeClr val="accent3"/>
                </a:solidFill>
              </a:rPr>
              <a:t>Особливості:</a:t>
            </a:r>
          </a:p>
          <a:p>
            <a:pPr marL="0" lvl="0" indent="0" algn="l"/>
            <a:r>
              <a:rPr lang="ru-RU" sz="1400" b="1" dirty="0" err="1">
                <a:solidFill>
                  <a:schemeClr val="accent6"/>
                </a:solidFill>
              </a:rPr>
              <a:t>Екранний</a:t>
            </a:r>
            <a:r>
              <a:rPr lang="ru-RU" sz="1400" b="1" dirty="0">
                <a:solidFill>
                  <a:schemeClr val="accent6"/>
                </a:solidFill>
              </a:rPr>
              <a:t> </a:t>
            </a:r>
            <a:r>
              <a:rPr lang="ru-RU" sz="1400" b="1" dirty="0" err="1">
                <a:solidFill>
                  <a:schemeClr val="accent6"/>
                </a:solidFill>
              </a:rPr>
              <a:t>обмін</a:t>
            </a:r>
            <a:r>
              <a:rPr lang="ru-RU" sz="1400" b="1" dirty="0">
                <a:solidFill>
                  <a:schemeClr val="accent6"/>
                </a:solidFill>
              </a:rPr>
              <a:t>: </a:t>
            </a:r>
            <a:r>
              <a:rPr lang="ru-RU" sz="1400" dirty="0" err="1">
                <a:solidFill>
                  <a:schemeClr val="accent6"/>
                </a:solidFill>
              </a:rPr>
              <a:t>Вчителі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ru-RU" sz="1400" dirty="0" err="1">
                <a:solidFill>
                  <a:schemeClr val="accent6"/>
                </a:solidFill>
              </a:rPr>
              <a:t>можуть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ru-RU" sz="1400" dirty="0" err="1">
                <a:solidFill>
                  <a:schemeClr val="accent6"/>
                </a:solidFill>
              </a:rPr>
              <a:t>демонструвати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ru-RU" sz="1400" dirty="0" err="1">
                <a:solidFill>
                  <a:schemeClr val="accent6"/>
                </a:solidFill>
              </a:rPr>
              <a:t>свій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ru-RU" sz="1400" dirty="0" err="1">
                <a:solidFill>
                  <a:schemeClr val="accent6"/>
                </a:solidFill>
              </a:rPr>
              <a:t>екран</a:t>
            </a:r>
            <a:r>
              <a:rPr lang="ru-RU" sz="1400" dirty="0">
                <a:solidFill>
                  <a:schemeClr val="accent6"/>
                </a:solidFill>
              </a:rPr>
              <a:t> для показу </a:t>
            </a:r>
            <a:r>
              <a:rPr lang="ru-RU" sz="1400" dirty="0" err="1">
                <a:solidFill>
                  <a:schemeClr val="accent6"/>
                </a:solidFill>
              </a:rPr>
              <a:t>презентацій</a:t>
            </a:r>
            <a:r>
              <a:rPr lang="ru-RU" sz="1400" dirty="0">
                <a:solidFill>
                  <a:schemeClr val="accent6"/>
                </a:solidFill>
              </a:rPr>
              <a:t>, </a:t>
            </a:r>
            <a:r>
              <a:rPr lang="ru-RU" sz="1400" dirty="0" err="1">
                <a:solidFill>
                  <a:schemeClr val="accent6"/>
                </a:solidFill>
              </a:rPr>
              <a:t>відео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ru-RU" sz="1400" dirty="0" err="1">
                <a:solidFill>
                  <a:schemeClr val="accent6"/>
                </a:solidFill>
              </a:rPr>
              <a:t>або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ru-RU" sz="1400" dirty="0" err="1">
                <a:solidFill>
                  <a:schemeClr val="accent6"/>
                </a:solidFill>
              </a:rPr>
              <a:t>інших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ru-RU" sz="1400" dirty="0" err="1">
                <a:solidFill>
                  <a:schemeClr val="accent6"/>
                </a:solidFill>
              </a:rPr>
              <a:t>навчальних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ru-RU" sz="1400" dirty="0" err="1">
                <a:solidFill>
                  <a:schemeClr val="accent6"/>
                </a:solidFill>
              </a:rPr>
              <a:t>матеріалів</a:t>
            </a:r>
            <a:r>
              <a:rPr lang="ru-RU" sz="1400" dirty="0">
                <a:solidFill>
                  <a:schemeClr val="accent6"/>
                </a:solidFill>
              </a:rPr>
              <a:t>.</a:t>
            </a:r>
          </a:p>
          <a:p>
            <a:pPr marL="0" lvl="0" indent="0" algn="l"/>
            <a:endParaRPr lang="ru-RU" sz="1400" dirty="0">
              <a:solidFill>
                <a:schemeClr val="accent6"/>
              </a:solidFill>
            </a:endParaRPr>
          </a:p>
          <a:p>
            <a:pPr marL="0" lvl="0" indent="0" algn="l"/>
            <a:r>
              <a:rPr lang="ru-RU" sz="1400" b="1" dirty="0">
                <a:solidFill>
                  <a:schemeClr val="accent6"/>
                </a:solidFill>
              </a:rPr>
              <a:t>Чат: </a:t>
            </a:r>
            <a:r>
              <a:rPr lang="ru-RU" sz="1400" dirty="0">
                <a:solidFill>
                  <a:schemeClr val="accent6"/>
                </a:solidFill>
              </a:rPr>
              <a:t>У </a:t>
            </a:r>
            <a:r>
              <a:rPr lang="de-DE" sz="1400" dirty="0">
                <a:solidFill>
                  <a:schemeClr val="accent6"/>
                </a:solidFill>
              </a:rPr>
              <a:t>Zoom </a:t>
            </a:r>
            <a:r>
              <a:rPr lang="ru-RU" sz="1400" dirty="0">
                <a:solidFill>
                  <a:schemeClr val="accent6"/>
                </a:solidFill>
              </a:rPr>
              <a:t>є </a:t>
            </a:r>
            <a:r>
              <a:rPr lang="ru-RU" sz="1400" dirty="0" err="1">
                <a:solidFill>
                  <a:schemeClr val="accent6"/>
                </a:solidFill>
              </a:rPr>
              <a:t>можливість</a:t>
            </a:r>
            <a:r>
              <a:rPr lang="ru-RU" sz="1400" dirty="0">
                <a:solidFill>
                  <a:schemeClr val="accent6"/>
                </a:solidFill>
              </a:rPr>
              <a:t> текстового чату, </a:t>
            </a:r>
            <a:r>
              <a:rPr lang="ru-RU" sz="1400" dirty="0" err="1">
                <a:solidFill>
                  <a:schemeClr val="accent6"/>
                </a:solidFill>
              </a:rPr>
              <a:t>що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ru-RU" sz="1400" dirty="0" err="1">
                <a:solidFill>
                  <a:schemeClr val="accent6"/>
                </a:solidFill>
              </a:rPr>
              <a:t>дозволяє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ru-RU" sz="1400" dirty="0" err="1">
                <a:solidFill>
                  <a:schemeClr val="accent6"/>
                </a:solidFill>
              </a:rPr>
              <a:t>учням</a:t>
            </a:r>
            <a:r>
              <a:rPr lang="ru-RU" sz="1400" dirty="0">
                <a:solidFill>
                  <a:schemeClr val="accent6"/>
                </a:solidFill>
              </a:rPr>
              <a:t> і </a:t>
            </a:r>
            <a:r>
              <a:rPr lang="ru-RU" sz="1400" dirty="0" err="1">
                <a:solidFill>
                  <a:schemeClr val="accent6"/>
                </a:solidFill>
              </a:rPr>
              <a:t>вчителям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ru-RU" sz="1400" dirty="0" err="1">
                <a:solidFill>
                  <a:schemeClr val="accent6"/>
                </a:solidFill>
              </a:rPr>
              <a:t>спілкуватися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ru-RU" sz="1400" dirty="0" err="1">
                <a:solidFill>
                  <a:schemeClr val="accent6"/>
                </a:solidFill>
              </a:rPr>
              <a:t>під</a:t>
            </a:r>
            <a:r>
              <a:rPr lang="ru-RU" sz="1400" dirty="0">
                <a:solidFill>
                  <a:schemeClr val="accent6"/>
                </a:solidFill>
              </a:rPr>
              <a:t> час </a:t>
            </a:r>
            <a:r>
              <a:rPr lang="ru-RU" sz="1400" dirty="0" err="1">
                <a:solidFill>
                  <a:schemeClr val="accent6"/>
                </a:solidFill>
              </a:rPr>
              <a:t>відеоконференції</a:t>
            </a:r>
            <a:r>
              <a:rPr lang="ru-RU" sz="1400" dirty="0">
                <a:solidFill>
                  <a:schemeClr val="accent6"/>
                </a:solidFill>
              </a:rPr>
              <a:t>.</a:t>
            </a:r>
          </a:p>
          <a:p>
            <a:pPr marL="0" lvl="0" indent="0" algn="l"/>
            <a:endParaRPr lang="ru-RU" sz="1400" dirty="0">
              <a:solidFill>
                <a:schemeClr val="accent6"/>
              </a:solidFill>
            </a:endParaRPr>
          </a:p>
          <a:p>
            <a:pPr marL="0" lvl="0" indent="0" algn="l"/>
            <a:r>
              <a:rPr lang="ru-RU" sz="1400" b="1" dirty="0" err="1">
                <a:solidFill>
                  <a:schemeClr val="accent6"/>
                </a:solidFill>
              </a:rPr>
              <a:t>Групові</a:t>
            </a:r>
            <a:r>
              <a:rPr lang="ru-RU" sz="1400" b="1" dirty="0">
                <a:solidFill>
                  <a:schemeClr val="accent6"/>
                </a:solidFill>
              </a:rPr>
              <a:t> </a:t>
            </a:r>
            <a:r>
              <a:rPr lang="ru-RU" sz="1400" b="1" dirty="0" err="1">
                <a:solidFill>
                  <a:schemeClr val="accent6"/>
                </a:solidFill>
              </a:rPr>
              <a:t>розділи</a:t>
            </a:r>
            <a:r>
              <a:rPr lang="ru-RU" sz="1400" b="1" dirty="0">
                <a:solidFill>
                  <a:schemeClr val="accent6"/>
                </a:solidFill>
              </a:rPr>
              <a:t>: </a:t>
            </a:r>
            <a:r>
              <a:rPr lang="de-DE" sz="1400" dirty="0">
                <a:solidFill>
                  <a:schemeClr val="accent6"/>
                </a:solidFill>
              </a:rPr>
              <a:t>Zoom </a:t>
            </a:r>
            <a:r>
              <a:rPr lang="ru-RU" sz="1400" dirty="0" err="1">
                <a:solidFill>
                  <a:schemeClr val="accent6"/>
                </a:solidFill>
              </a:rPr>
              <a:t>дозволяє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ru-RU" sz="1400" dirty="0" err="1">
                <a:solidFill>
                  <a:schemeClr val="accent6"/>
                </a:solidFill>
              </a:rPr>
              <a:t>розділити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ru-RU" sz="1400" dirty="0" err="1">
                <a:solidFill>
                  <a:schemeClr val="accent6"/>
                </a:solidFill>
              </a:rPr>
              <a:t>учасників</a:t>
            </a:r>
            <a:r>
              <a:rPr lang="ru-RU" sz="1400" dirty="0">
                <a:solidFill>
                  <a:schemeClr val="accent6"/>
                </a:solidFill>
              </a:rPr>
              <a:t> на </a:t>
            </a:r>
            <a:r>
              <a:rPr lang="ru-RU" sz="1400" dirty="0" err="1">
                <a:solidFill>
                  <a:schemeClr val="accent6"/>
                </a:solidFill>
              </a:rPr>
              <a:t>групи</a:t>
            </a:r>
            <a:r>
              <a:rPr lang="ru-RU" sz="1400" dirty="0">
                <a:solidFill>
                  <a:schemeClr val="accent6"/>
                </a:solidFill>
              </a:rPr>
              <a:t> для </a:t>
            </a:r>
            <a:r>
              <a:rPr lang="ru-RU" sz="1400" dirty="0" err="1">
                <a:solidFill>
                  <a:schemeClr val="accent6"/>
                </a:solidFill>
              </a:rPr>
              <a:t>роботи</a:t>
            </a:r>
            <a:r>
              <a:rPr lang="ru-RU" sz="1400" dirty="0">
                <a:solidFill>
                  <a:schemeClr val="accent6"/>
                </a:solidFill>
              </a:rPr>
              <a:t> в </a:t>
            </a:r>
            <a:r>
              <a:rPr lang="ru-RU" sz="1400" dirty="0" err="1">
                <a:solidFill>
                  <a:schemeClr val="accent6"/>
                </a:solidFill>
              </a:rPr>
              <a:t>окремих</a:t>
            </a:r>
            <a:r>
              <a:rPr lang="ru-RU" sz="1400" dirty="0">
                <a:solidFill>
                  <a:schemeClr val="accent6"/>
                </a:solidFill>
              </a:rPr>
              <a:t> "</a:t>
            </a:r>
            <a:r>
              <a:rPr lang="ru-RU" sz="1400" dirty="0" err="1">
                <a:solidFill>
                  <a:schemeClr val="accent6"/>
                </a:solidFill>
              </a:rPr>
              <a:t>кімнатах</a:t>
            </a:r>
            <a:r>
              <a:rPr lang="ru-RU" sz="1400" dirty="0">
                <a:solidFill>
                  <a:schemeClr val="accent6"/>
                </a:solidFill>
              </a:rPr>
              <a:t>".</a:t>
            </a:r>
          </a:p>
          <a:p>
            <a:pPr marL="0" lvl="0" indent="0" algn="l"/>
            <a:endParaRPr lang="ru-RU" sz="1400" dirty="0">
              <a:solidFill>
                <a:schemeClr val="accent6"/>
              </a:solidFill>
            </a:endParaRPr>
          </a:p>
          <a:p>
            <a:pPr marL="0" lvl="0" indent="0" algn="l"/>
            <a:r>
              <a:rPr lang="ru-RU" sz="1400" b="1" dirty="0" err="1">
                <a:solidFill>
                  <a:schemeClr val="accent6"/>
                </a:solidFill>
              </a:rPr>
              <a:t>Запис</a:t>
            </a:r>
            <a:r>
              <a:rPr lang="ru-RU" sz="1400" b="1" dirty="0">
                <a:solidFill>
                  <a:schemeClr val="accent6"/>
                </a:solidFill>
              </a:rPr>
              <a:t> </a:t>
            </a:r>
            <a:r>
              <a:rPr lang="ru-RU" sz="1400" b="1" dirty="0" err="1">
                <a:solidFill>
                  <a:schemeClr val="accent6"/>
                </a:solidFill>
              </a:rPr>
              <a:t>відео</a:t>
            </a:r>
            <a:r>
              <a:rPr lang="ru-RU" sz="1400" b="1" dirty="0">
                <a:solidFill>
                  <a:schemeClr val="accent6"/>
                </a:solidFill>
              </a:rPr>
              <a:t>: </a:t>
            </a:r>
            <a:r>
              <a:rPr lang="ru-RU" sz="1400" dirty="0">
                <a:solidFill>
                  <a:schemeClr val="accent6"/>
                </a:solidFill>
              </a:rPr>
              <a:t>У </a:t>
            </a:r>
            <a:r>
              <a:rPr lang="de-DE" sz="1400" dirty="0">
                <a:solidFill>
                  <a:schemeClr val="accent6"/>
                </a:solidFill>
              </a:rPr>
              <a:t>Zoom </a:t>
            </a:r>
            <a:r>
              <a:rPr lang="ru-RU" sz="1400" dirty="0">
                <a:solidFill>
                  <a:schemeClr val="accent6"/>
                </a:solidFill>
              </a:rPr>
              <a:t>є </a:t>
            </a:r>
            <a:r>
              <a:rPr lang="ru-RU" sz="1400" dirty="0" err="1">
                <a:solidFill>
                  <a:schemeClr val="accent6"/>
                </a:solidFill>
              </a:rPr>
              <a:t>функція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ru-RU" sz="1400" dirty="0" err="1">
                <a:solidFill>
                  <a:schemeClr val="accent6"/>
                </a:solidFill>
              </a:rPr>
              <a:t>запису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ru-RU" sz="1400" dirty="0" err="1">
                <a:solidFill>
                  <a:schemeClr val="accent6"/>
                </a:solidFill>
              </a:rPr>
              <a:t>відеоконференцій</a:t>
            </a:r>
            <a:r>
              <a:rPr lang="ru-RU" sz="1400" dirty="0">
                <a:solidFill>
                  <a:schemeClr val="accent6"/>
                </a:solidFill>
              </a:rPr>
              <a:t>, </a:t>
            </a:r>
            <a:r>
              <a:rPr lang="ru-RU" sz="1400" dirty="0" err="1">
                <a:solidFill>
                  <a:schemeClr val="accent6"/>
                </a:solidFill>
              </a:rPr>
              <a:t>що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ru-RU" sz="1400" dirty="0" err="1">
                <a:solidFill>
                  <a:schemeClr val="accent6"/>
                </a:solidFill>
              </a:rPr>
              <a:t>дозволяє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ru-RU" sz="1400" dirty="0" err="1">
                <a:solidFill>
                  <a:schemeClr val="accent6"/>
                </a:solidFill>
              </a:rPr>
              <a:t>вчителям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ru-RU" sz="1400" dirty="0" err="1">
                <a:solidFill>
                  <a:schemeClr val="accent6"/>
                </a:solidFill>
              </a:rPr>
              <a:t>записувати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ru-RU" sz="1400" dirty="0" err="1">
                <a:solidFill>
                  <a:schemeClr val="accent6"/>
                </a:solidFill>
              </a:rPr>
              <a:t>заняття</a:t>
            </a:r>
            <a:r>
              <a:rPr lang="ru-RU" sz="1400" dirty="0">
                <a:solidFill>
                  <a:schemeClr val="accent6"/>
                </a:solidFill>
              </a:rPr>
              <a:t> для </a:t>
            </a:r>
            <a:r>
              <a:rPr lang="ru-RU" sz="1400" dirty="0" err="1">
                <a:solidFill>
                  <a:schemeClr val="accent6"/>
                </a:solidFill>
              </a:rPr>
              <a:t>подальшого</a:t>
            </a:r>
            <a:r>
              <a:rPr lang="ru-RU" sz="1400" dirty="0">
                <a:solidFill>
                  <a:schemeClr val="accent6"/>
                </a:solidFill>
              </a:rPr>
              <a:t> перегляду </a:t>
            </a:r>
            <a:r>
              <a:rPr lang="ru-RU" sz="1400" dirty="0" err="1">
                <a:solidFill>
                  <a:schemeClr val="accent6"/>
                </a:solidFill>
              </a:rPr>
              <a:t>учнями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ru-RU" sz="1400" dirty="0" err="1">
                <a:solidFill>
                  <a:schemeClr val="accent6"/>
                </a:solidFill>
              </a:rPr>
              <a:t>або</a:t>
            </a:r>
            <a:r>
              <a:rPr lang="ru-RU" sz="1400" dirty="0">
                <a:solidFill>
                  <a:schemeClr val="accent6"/>
                </a:solidFill>
              </a:rPr>
              <a:t> тих, </a:t>
            </a:r>
            <a:r>
              <a:rPr lang="ru-RU" sz="1400" dirty="0" err="1">
                <a:solidFill>
                  <a:schemeClr val="accent6"/>
                </a:solidFill>
              </a:rPr>
              <a:t>хто</a:t>
            </a:r>
            <a:r>
              <a:rPr lang="ru-RU" sz="1400" dirty="0">
                <a:solidFill>
                  <a:schemeClr val="accent6"/>
                </a:solidFill>
              </a:rPr>
              <a:t> пропустив </a:t>
            </a:r>
            <a:r>
              <a:rPr lang="ru-RU" sz="1400" dirty="0" err="1">
                <a:solidFill>
                  <a:schemeClr val="accent6"/>
                </a:solidFill>
              </a:rPr>
              <a:t>заняття</a:t>
            </a:r>
            <a:r>
              <a:rPr lang="ru-RU" sz="1400" dirty="0">
                <a:solidFill>
                  <a:schemeClr val="accent6"/>
                </a:solidFill>
              </a:rPr>
              <a:t>.</a:t>
            </a:r>
          </a:p>
          <a:p>
            <a:pPr marL="0" lvl="0" indent="0" algn="l"/>
            <a:endParaRPr lang="ru-RU" sz="1400" dirty="0">
              <a:solidFill>
                <a:schemeClr val="accent6"/>
              </a:solidFill>
            </a:endParaRPr>
          </a:p>
          <a:p>
            <a:pPr marL="0" lvl="0" indent="0" algn="l"/>
            <a:r>
              <a:rPr lang="ru-RU" sz="1400" b="1" dirty="0" err="1">
                <a:solidFill>
                  <a:schemeClr val="accent6"/>
                </a:solidFill>
              </a:rPr>
              <a:t>Віртуальні</a:t>
            </a:r>
            <a:r>
              <a:rPr lang="ru-RU" sz="1400" b="1" dirty="0">
                <a:solidFill>
                  <a:schemeClr val="accent6"/>
                </a:solidFill>
              </a:rPr>
              <a:t> </a:t>
            </a:r>
            <a:r>
              <a:rPr lang="ru-RU" sz="1400" b="1" dirty="0" err="1">
                <a:solidFill>
                  <a:schemeClr val="accent6"/>
                </a:solidFill>
              </a:rPr>
              <a:t>фони</a:t>
            </a:r>
            <a:r>
              <a:rPr lang="ru-RU" sz="1400" b="1" dirty="0">
                <a:solidFill>
                  <a:schemeClr val="accent6"/>
                </a:solidFill>
              </a:rPr>
              <a:t>: </a:t>
            </a:r>
            <a:r>
              <a:rPr lang="de-DE" sz="1400" dirty="0">
                <a:solidFill>
                  <a:schemeClr val="accent6"/>
                </a:solidFill>
              </a:rPr>
              <a:t>Zoom </a:t>
            </a:r>
            <a:r>
              <a:rPr lang="ru-RU" sz="1400" dirty="0" err="1">
                <a:solidFill>
                  <a:schemeClr val="accent6"/>
                </a:solidFill>
              </a:rPr>
              <a:t>має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ru-RU" sz="1400" dirty="0" err="1">
                <a:solidFill>
                  <a:schemeClr val="accent6"/>
                </a:solidFill>
              </a:rPr>
              <a:t>можливість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ru-RU" sz="1400" dirty="0" err="1">
                <a:solidFill>
                  <a:schemeClr val="accent6"/>
                </a:solidFill>
              </a:rPr>
              <a:t>встановлення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ru-RU" sz="1400" dirty="0" err="1">
                <a:solidFill>
                  <a:schemeClr val="accent6"/>
                </a:solidFill>
              </a:rPr>
              <a:t>віртуального</a:t>
            </a:r>
            <a:r>
              <a:rPr lang="ru-RU" sz="1400" dirty="0">
                <a:solidFill>
                  <a:schemeClr val="accent6"/>
                </a:solidFill>
              </a:rPr>
              <a:t> фону, </a:t>
            </a:r>
            <a:r>
              <a:rPr lang="ru-RU" sz="1400" dirty="0" err="1">
                <a:solidFill>
                  <a:schemeClr val="accent6"/>
                </a:solidFill>
              </a:rPr>
              <a:t>що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ru-RU" sz="1400" dirty="0" err="1">
                <a:solidFill>
                  <a:schemeClr val="accent6"/>
                </a:solidFill>
              </a:rPr>
              <a:t>може</a:t>
            </a:r>
            <a:r>
              <a:rPr lang="ru-RU" sz="1400" dirty="0">
                <a:solidFill>
                  <a:schemeClr val="accent6"/>
                </a:solidFill>
              </a:rPr>
              <a:t> бути </a:t>
            </a:r>
            <a:r>
              <a:rPr lang="ru-RU" sz="1400" dirty="0" err="1">
                <a:solidFill>
                  <a:schemeClr val="accent6"/>
                </a:solidFill>
              </a:rPr>
              <a:t>корисним</a:t>
            </a:r>
            <a:r>
              <a:rPr lang="ru-RU" sz="1400" dirty="0">
                <a:solidFill>
                  <a:schemeClr val="accent6"/>
                </a:solidFill>
              </a:rPr>
              <a:t> для </a:t>
            </a:r>
            <a:r>
              <a:rPr lang="ru-RU" sz="1400" dirty="0" err="1">
                <a:solidFill>
                  <a:schemeClr val="accent6"/>
                </a:solidFill>
              </a:rPr>
              <a:t>збереження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ru-RU" sz="1400" dirty="0" err="1">
                <a:solidFill>
                  <a:schemeClr val="accent6"/>
                </a:solidFill>
              </a:rPr>
              <a:t>приватності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ru-RU" sz="1400" dirty="0" err="1">
                <a:solidFill>
                  <a:schemeClr val="accent6"/>
                </a:solidFill>
              </a:rPr>
              <a:t>або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ru-RU" sz="1400" dirty="0" err="1">
                <a:solidFill>
                  <a:schemeClr val="accent6"/>
                </a:solidFill>
              </a:rPr>
              <a:t>створення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ru-RU" sz="1400" dirty="0" err="1">
                <a:solidFill>
                  <a:schemeClr val="accent6"/>
                </a:solidFill>
              </a:rPr>
              <a:t>цікавого</a:t>
            </a:r>
            <a:r>
              <a:rPr lang="ru-RU" sz="1400" dirty="0">
                <a:solidFill>
                  <a:schemeClr val="accent6"/>
                </a:solidFill>
              </a:rPr>
              <a:t> фону для </a:t>
            </a:r>
            <a:r>
              <a:rPr lang="ru-RU" sz="1400" dirty="0" err="1">
                <a:solidFill>
                  <a:schemeClr val="accent6"/>
                </a:solidFill>
              </a:rPr>
              <a:t>навчального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ru-RU" sz="1400" dirty="0" err="1">
                <a:solidFill>
                  <a:schemeClr val="accent6"/>
                </a:solidFill>
              </a:rPr>
              <a:t>процесу</a:t>
            </a:r>
            <a:r>
              <a:rPr lang="ru-RU" sz="1400" dirty="0">
                <a:solidFill>
                  <a:schemeClr val="accent6"/>
                </a:solidFill>
              </a:rPr>
              <a:t>.</a:t>
            </a:r>
            <a:endParaRPr sz="14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Google </a:t>
            </a:r>
            <a:r>
              <a:rPr lang="de-DE" dirty="0" err="1"/>
              <a:t>Meet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/>
              <a:t>Відеоконференції</a:t>
            </a:r>
            <a:r>
              <a:rPr lang="ru-RU" dirty="0"/>
              <a:t> з великою </a:t>
            </a:r>
            <a:r>
              <a:rPr lang="ru-RU" dirty="0" err="1"/>
              <a:t>кількістю</a:t>
            </a:r>
            <a:r>
              <a:rPr lang="ru-RU" dirty="0"/>
              <a:t> </a:t>
            </a:r>
            <a:r>
              <a:rPr lang="ru-RU" dirty="0" err="1"/>
              <a:t>учасників</a:t>
            </a:r>
            <a:r>
              <a:rPr lang="ru-RU" dirty="0"/>
              <a:t>: 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2"/>
          </p:nvPr>
        </p:nvSpPr>
        <p:spPr>
          <a:xfrm>
            <a:off x="1547664" y="2211710"/>
            <a:ext cx="6246300" cy="301500"/>
          </a:xfrm>
        </p:spPr>
        <p:txBody>
          <a:bodyPr/>
          <a:lstStyle/>
          <a:p>
            <a:r>
              <a:rPr lang="ru-RU" dirty="0" err="1"/>
              <a:t>Екранний</a:t>
            </a:r>
            <a:r>
              <a:rPr lang="ru-RU" dirty="0"/>
              <a:t> </a:t>
            </a:r>
            <a:r>
              <a:rPr lang="ru-RU" dirty="0" err="1"/>
              <a:t>обмін</a:t>
            </a:r>
            <a:r>
              <a:rPr lang="ru-RU" dirty="0"/>
              <a:t> та </a:t>
            </a:r>
            <a:r>
              <a:rPr lang="ru-RU" dirty="0" err="1"/>
              <a:t>представлення</a:t>
            </a:r>
            <a:r>
              <a:rPr lang="ru-RU" dirty="0"/>
              <a:t>: 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3"/>
          </p:nvPr>
        </p:nvSpPr>
        <p:spPr>
          <a:xfrm>
            <a:off x="1547664" y="3147814"/>
            <a:ext cx="6246300" cy="301800"/>
          </a:xfrm>
        </p:spPr>
        <p:txBody>
          <a:bodyPr/>
          <a:lstStyle/>
          <a:p>
            <a:r>
              <a:rPr lang="ru-RU" dirty="0"/>
              <a:t>Чат та </a:t>
            </a:r>
            <a:r>
              <a:rPr lang="ru-RU" dirty="0" err="1"/>
              <a:t>підтримка</a:t>
            </a:r>
            <a:r>
              <a:rPr lang="ru-RU" dirty="0"/>
              <a:t> </a:t>
            </a:r>
            <a:r>
              <a:rPr lang="ru-RU" dirty="0" err="1"/>
              <a:t>додатків</a:t>
            </a:r>
            <a:r>
              <a:rPr lang="ru-RU" dirty="0"/>
              <a:t>: 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5"/>
          </p:nvPr>
        </p:nvSpPr>
        <p:spPr>
          <a:xfrm>
            <a:off x="971600" y="1635646"/>
            <a:ext cx="6912768" cy="469334"/>
          </a:xfrm>
        </p:spPr>
        <p:txBody>
          <a:bodyPr/>
          <a:lstStyle/>
          <a:p>
            <a:r>
              <a:rPr lang="de-DE" dirty="0">
                <a:solidFill>
                  <a:schemeClr val="accent6"/>
                </a:solidFill>
              </a:rPr>
              <a:t>Google </a:t>
            </a:r>
            <a:r>
              <a:rPr lang="de-DE" dirty="0" err="1">
                <a:solidFill>
                  <a:schemeClr val="accent6"/>
                </a:solidFill>
              </a:rPr>
              <a:t>Meet</a:t>
            </a:r>
            <a:r>
              <a:rPr lang="de-DE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підтримує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зустрічі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зі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значною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кількістю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учасників</a:t>
            </a:r>
            <a:r>
              <a:rPr lang="ru-RU" dirty="0">
                <a:solidFill>
                  <a:schemeClr val="accent6"/>
                </a:solidFill>
              </a:rPr>
              <a:t>, </a:t>
            </a:r>
            <a:r>
              <a:rPr lang="ru-RU" dirty="0" err="1">
                <a:solidFill>
                  <a:schemeClr val="accent6"/>
                </a:solidFill>
              </a:rPr>
              <a:t>що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корисно</a:t>
            </a:r>
            <a:r>
              <a:rPr lang="ru-RU" dirty="0">
                <a:solidFill>
                  <a:schemeClr val="accent6"/>
                </a:solidFill>
              </a:rPr>
              <a:t> для великих </a:t>
            </a:r>
            <a:r>
              <a:rPr lang="ru-RU" dirty="0" err="1">
                <a:solidFill>
                  <a:schemeClr val="accent6"/>
                </a:solidFill>
              </a:rPr>
              <a:t>класів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або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колективних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зустрічей</a:t>
            </a:r>
            <a:r>
              <a:rPr lang="ru-RU" dirty="0">
                <a:solidFill>
                  <a:schemeClr val="accent6"/>
                </a:solidFill>
              </a:rPr>
              <a:t>.</a:t>
            </a: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6"/>
          </p:nvPr>
        </p:nvSpPr>
        <p:spPr>
          <a:xfrm>
            <a:off x="1043608" y="2499742"/>
            <a:ext cx="6984776" cy="561078"/>
          </a:xfrm>
        </p:spPr>
        <p:txBody>
          <a:bodyPr/>
          <a:lstStyle/>
          <a:p>
            <a:r>
              <a:rPr lang="ru-RU" dirty="0">
                <a:solidFill>
                  <a:schemeClr val="accent6"/>
                </a:solidFill>
              </a:rPr>
              <a:t>У </a:t>
            </a:r>
            <a:r>
              <a:rPr lang="de-DE" dirty="0">
                <a:solidFill>
                  <a:schemeClr val="accent6"/>
                </a:solidFill>
              </a:rPr>
              <a:t>Google </a:t>
            </a:r>
            <a:r>
              <a:rPr lang="de-DE" dirty="0" err="1">
                <a:solidFill>
                  <a:schemeClr val="accent6"/>
                </a:solidFill>
              </a:rPr>
              <a:t>Meet</a:t>
            </a:r>
            <a:r>
              <a:rPr lang="de-DE" dirty="0">
                <a:solidFill>
                  <a:schemeClr val="accent6"/>
                </a:solidFill>
              </a:rPr>
              <a:t> </a:t>
            </a:r>
            <a:r>
              <a:rPr lang="ru-RU" dirty="0">
                <a:solidFill>
                  <a:schemeClr val="accent6"/>
                </a:solidFill>
              </a:rPr>
              <a:t>є </a:t>
            </a:r>
            <a:r>
              <a:rPr lang="ru-RU" dirty="0" err="1">
                <a:solidFill>
                  <a:schemeClr val="accent6"/>
                </a:solidFill>
              </a:rPr>
              <a:t>функція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демонстрації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екрана</a:t>
            </a:r>
            <a:r>
              <a:rPr lang="ru-RU" dirty="0">
                <a:solidFill>
                  <a:schemeClr val="accent6"/>
                </a:solidFill>
              </a:rPr>
              <a:t>, </a:t>
            </a:r>
            <a:r>
              <a:rPr lang="ru-RU" dirty="0" err="1">
                <a:solidFill>
                  <a:schemeClr val="accent6"/>
                </a:solidFill>
              </a:rPr>
              <a:t>що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дозволяє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 smtClean="0">
                <a:solidFill>
                  <a:schemeClr val="accent6"/>
                </a:solidFill>
              </a:rPr>
              <a:t>вчителям</a:t>
            </a:r>
            <a:r>
              <a:rPr lang="ru-RU" dirty="0" smtClean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демонструвати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навчальні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матеріали</a:t>
            </a:r>
            <a:r>
              <a:rPr lang="ru-RU" dirty="0">
                <a:solidFill>
                  <a:schemeClr val="accent6"/>
                </a:solidFill>
              </a:rPr>
              <a:t>, </a:t>
            </a:r>
            <a:r>
              <a:rPr lang="ru-RU" dirty="0" err="1">
                <a:solidFill>
                  <a:schemeClr val="accent6"/>
                </a:solidFill>
              </a:rPr>
              <a:t>презентації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або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відео</a:t>
            </a:r>
            <a:r>
              <a:rPr lang="ru-RU" dirty="0">
                <a:solidFill>
                  <a:schemeClr val="accent6"/>
                </a:solidFill>
              </a:rPr>
              <a:t>.</a:t>
            </a: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7"/>
          </p:nvPr>
        </p:nvSpPr>
        <p:spPr>
          <a:xfrm>
            <a:off x="1043608" y="3363838"/>
            <a:ext cx="6984776" cy="1224136"/>
          </a:xfrm>
        </p:spPr>
        <p:txBody>
          <a:bodyPr/>
          <a:lstStyle/>
          <a:p>
            <a:r>
              <a:rPr lang="de-DE" dirty="0">
                <a:solidFill>
                  <a:schemeClr val="accent6"/>
                </a:solidFill>
              </a:rPr>
              <a:t>Google </a:t>
            </a:r>
            <a:r>
              <a:rPr lang="de-DE" dirty="0" err="1">
                <a:solidFill>
                  <a:schemeClr val="accent6"/>
                </a:solidFill>
              </a:rPr>
              <a:t>Meet</a:t>
            </a:r>
            <a:r>
              <a:rPr lang="de-DE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має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вбудований</a:t>
            </a:r>
            <a:r>
              <a:rPr lang="ru-RU" dirty="0">
                <a:solidFill>
                  <a:schemeClr val="accent6"/>
                </a:solidFill>
              </a:rPr>
              <a:t> чат, де </a:t>
            </a:r>
            <a:r>
              <a:rPr lang="ru-RU" dirty="0" err="1">
                <a:solidFill>
                  <a:schemeClr val="accent6"/>
                </a:solidFill>
              </a:rPr>
              <a:t>учасники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можуть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обмінюватися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повідомленнями</a:t>
            </a:r>
            <a:r>
              <a:rPr lang="ru-RU" dirty="0">
                <a:solidFill>
                  <a:schemeClr val="accent6"/>
                </a:solidFill>
              </a:rPr>
              <a:t> та </a:t>
            </a:r>
            <a:r>
              <a:rPr lang="ru-RU" dirty="0" err="1">
                <a:solidFill>
                  <a:schemeClr val="accent6"/>
                </a:solidFill>
              </a:rPr>
              <a:t>посиланнями</a:t>
            </a:r>
            <a:r>
              <a:rPr lang="ru-RU" dirty="0">
                <a:solidFill>
                  <a:schemeClr val="accent6"/>
                </a:solidFill>
              </a:rPr>
              <a:t>. </a:t>
            </a:r>
            <a:r>
              <a:rPr lang="ru-RU" dirty="0" err="1">
                <a:solidFill>
                  <a:schemeClr val="accent6"/>
                </a:solidFill>
              </a:rPr>
              <a:t>Крім</a:t>
            </a:r>
            <a:r>
              <a:rPr lang="ru-RU" dirty="0">
                <a:solidFill>
                  <a:schemeClr val="accent6"/>
                </a:solidFill>
              </a:rPr>
              <a:t> того, </a:t>
            </a:r>
            <a:r>
              <a:rPr lang="ru-RU" dirty="0" err="1">
                <a:solidFill>
                  <a:schemeClr val="accent6"/>
                </a:solidFill>
              </a:rPr>
              <a:t>деякі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додатки</a:t>
            </a:r>
            <a:r>
              <a:rPr lang="ru-RU" dirty="0">
                <a:solidFill>
                  <a:schemeClr val="accent6"/>
                </a:solidFill>
              </a:rPr>
              <a:t> для </a:t>
            </a:r>
            <a:r>
              <a:rPr lang="de-DE" dirty="0">
                <a:solidFill>
                  <a:schemeClr val="accent6"/>
                </a:solidFill>
              </a:rPr>
              <a:t>Google </a:t>
            </a:r>
            <a:r>
              <a:rPr lang="de-DE" dirty="0" err="1">
                <a:solidFill>
                  <a:schemeClr val="accent6"/>
                </a:solidFill>
              </a:rPr>
              <a:t>Meet</a:t>
            </a:r>
            <a:r>
              <a:rPr lang="de-DE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дозволяють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додати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додаткові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функції</a:t>
            </a:r>
            <a:r>
              <a:rPr lang="ru-RU" dirty="0">
                <a:solidFill>
                  <a:schemeClr val="accent6"/>
                </a:solidFill>
              </a:rPr>
              <a:t>, </a:t>
            </a:r>
            <a:r>
              <a:rPr lang="ru-RU" dirty="0" err="1">
                <a:solidFill>
                  <a:schemeClr val="accent6"/>
                </a:solidFill>
              </a:rPr>
              <a:t>такі</a:t>
            </a:r>
            <a:r>
              <a:rPr lang="ru-RU" dirty="0">
                <a:solidFill>
                  <a:schemeClr val="accent6"/>
                </a:solidFill>
              </a:rPr>
              <a:t> як </a:t>
            </a:r>
            <a:r>
              <a:rPr lang="ru-RU" dirty="0" err="1">
                <a:solidFill>
                  <a:schemeClr val="accent6"/>
                </a:solidFill>
              </a:rPr>
              <a:t>голосові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ефекти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або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спільна</a:t>
            </a:r>
            <a:r>
              <a:rPr lang="ru-RU" dirty="0">
                <a:solidFill>
                  <a:schemeClr val="accent6"/>
                </a:solidFill>
              </a:rPr>
              <a:t> робота над документами.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" name="Google Shape;1333;p63">
            <a:hlinkClick r:id="rId3" action="ppaction://hlinksldjump"/>
          </p:cNvPr>
          <p:cNvSpPr/>
          <p:nvPr/>
        </p:nvSpPr>
        <p:spPr>
          <a:xfrm>
            <a:off x="886638" y="3740826"/>
            <a:ext cx="1488900" cy="388500"/>
          </a:xfrm>
          <a:prstGeom prst="roundRect">
            <a:avLst>
              <a:gd name="adj" fmla="val 4716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Contact</a:t>
            </a:r>
            <a:endParaRPr sz="1800" b="1" dirty="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334" name="Google Shape;1334;p63"/>
          <p:cNvSpPr txBox="1">
            <a:spLocks noGrp="1"/>
          </p:cNvSpPr>
          <p:nvPr>
            <p:ph type="title"/>
          </p:nvPr>
        </p:nvSpPr>
        <p:spPr>
          <a:xfrm>
            <a:off x="1475656" y="544291"/>
            <a:ext cx="6552319" cy="44328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2400" dirty="0" err="1"/>
              <a:t>Системи</a:t>
            </a:r>
            <a:r>
              <a:rPr lang="ru-RU" sz="2400" dirty="0"/>
              <a:t> </a:t>
            </a:r>
            <a:r>
              <a:rPr lang="ru-RU" sz="2400" dirty="0" err="1"/>
              <a:t>керування</a:t>
            </a:r>
            <a:r>
              <a:rPr lang="ru-RU" sz="2400" dirty="0"/>
              <a:t> </a:t>
            </a:r>
            <a:r>
              <a:rPr lang="ru-RU" sz="2400" dirty="0" err="1" smtClean="0"/>
              <a:t>навчанням</a:t>
            </a:r>
            <a:r>
              <a:rPr lang="ru-RU" sz="2400" dirty="0" smtClean="0"/>
              <a:t>:</a:t>
            </a:r>
            <a:endParaRPr sz="2400" dirty="0"/>
          </a:p>
        </p:txBody>
      </p:sp>
      <p:sp>
        <p:nvSpPr>
          <p:cNvPr id="1336" name="Google Shape;1336;p63"/>
          <p:cNvSpPr txBox="1">
            <a:spLocks noGrp="1"/>
          </p:cNvSpPr>
          <p:nvPr>
            <p:ph type="subTitle" idx="2"/>
          </p:nvPr>
        </p:nvSpPr>
        <p:spPr>
          <a:xfrm>
            <a:off x="844786" y="1799696"/>
            <a:ext cx="4729185" cy="16896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2800" dirty="0" err="1" smtClean="0"/>
              <a:t>Moodle</a:t>
            </a:r>
            <a:endParaRPr lang="uk-UA" sz="28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uk-UA" sz="2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2800" dirty="0" smtClean="0"/>
              <a:t>Google </a:t>
            </a:r>
            <a:r>
              <a:rPr lang="de-DE" sz="2800" dirty="0" err="1" smtClean="0"/>
              <a:t>Classroom</a:t>
            </a:r>
            <a:endParaRPr sz="2800" dirty="0"/>
          </a:p>
        </p:txBody>
      </p:sp>
      <p:sp>
        <p:nvSpPr>
          <p:cNvPr id="1337" name="Google Shape;1337;p63"/>
          <p:cNvSpPr/>
          <p:nvPr/>
        </p:nvSpPr>
        <p:spPr>
          <a:xfrm>
            <a:off x="5615823" y="5016298"/>
            <a:ext cx="403685" cy="22589"/>
          </a:xfrm>
          <a:custGeom>
            <a:avLst/>
            <a:gdLst/>
            <a:ahLst/>
            <a:cxnLst/>
            <a:rect l="l" t="t" r="r" b="b"/>
            <a:pathLst>
              <a:path w="22714" h="1271" extrusionOk="0">
                <a:moveTo>
                  <a:pt x="0" y="0"/>
                </a:moveTo>
                <a:lnTo>
                  <a:pt x="0" y="1271"/>
                </a:lnTo>
                <a:lnTo>
                  <a:pt x="22714" y="1271"/>
                </a:lnTo>
                <a:lnTo>
                  <a:pt x="2271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8" name="Google Shape;1338;p63"/>
          <p:cNvSpPr/>
          <p:nvPr/>
        </p:nvSpPr>
        <p:spPr>
          <a:xfrm>
            <a:off x="6210853" y="5016298"/>
            <a:ext cx="403702" cy="22589"/>
          </a:xfrm>
          <a:custGeom>
            <a:avLst/>
            <a:gdLst/>
            <a:ahLst/>
            <a:cxnLst/>
            <a:rect l="l" t="t" r="r" b="b"/>
            <a:pathLst>
              <a:path w="22715" h="1271" extrusionOk="0">
                <a:moveTo>
                  <a:pt x="1" y="0"/>
                </a:moveTo>
                <a:lnTo>
                  <a:pt x="1" y="1271"/>
                </a:lnTo>
                <a:lnTo>
                  <a:pt x="22714" y="1271"/>
                </a:lnTo>
                <a:lnTo>
                  <a:pt x="2271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39" name="Google Shape;1339;p63"/>
          <p:cNvGrpSpPr/>
          <p:nvPr/>
        </p:nvGrpSpPr>
        <p:grpSpPr>
          <a:xfrm>
            <a:off x="4759608" y="2480387"/>
            <a:ext cx="3384596" cy="2613032"/>
            <a:chOff x="4733195" y="2470041"/>
            <a:chExt cx="3384596" cy="2613032"/>
          </a:xfrm>
        </p:grpSpPr>
        <p:sp>
          <p:nvSpPr>
            <p:cNvPr id="1340" name="Google Shape;1340;p63"/>
            <p:cNvSpPr/>
            <p:nvPr/>
          </p:nvSpPr>
          <p:spPr>
            <a:xfrm>
              <a:off x="5800730" y="2859760"/>
              <a:ext cx="497754" cy="186220"/>
            </a:xfrm>
            <a:custGeom>
              <a:avLst/>
              <a:gdLst/>
              <a:ahLst/>
              <a:cxnLst/>
              <a:rect l="l" t="t" r="r" b="b"/>
              <a:pathLst>
                <a:path w="28007" h="10478" extrusionOk="0">
                  <a:moveTo>
                    <a:pt x="1119" y="0"/>
                  </a:moveTo>
                  <a:cubicBezTo>
                    <a:pt x="484" y="0"/>
                    <a:pt x="0" y="484"/>
                    <a:pt x="0" y="1089"/>
                  </a:cubicBezTo>
                  <a:lnTo>
                    <a:pt x="0" y="7259"/>
                  </a:lnTo>
                  <a:lnTo>
                    <a:pt x="0" y="10313"/>
                  </a:lnTo>
                  <a:cubicBezTo>
                    <a:pt x="0" y="10416"/>
                    <a:pt x="84" y="10477"/>
                    <a:pt x="166" y="10477"/>
                  </a:cubicBezTo>
                  <a:cubicBezTo>
                    <a:pt x="205" y="10477"/>
                    <a:pt x="243" y="10463"/>
                    <a:pt x="272" y="10434"/>
                  </a:cubicBezTo>
                  <a:lnTo>
                    <a:pt x="1694" y="8771"/>
                  </a:lnTo>
                  <a:lnTo>
                    <a:pt x="26918" y="8771"/>
                  </a:lnTo>
                  <a:cubicBezTo>
                    <a:pt x="27523" y="8771"/>
                    <a:pt x="28007" y="8287"/>
                    <a:pt x="28007" y="7682"/>
                  </a:cubicBezTo>
                  <a:lnTo>
                    <a:pt x="28007" y="1089"/>
                  </a:lnTo>
                  <a:cubicBezTo>
                    <a:pt x="28007" y="484"/>
                    <a:pt x="27523" y="0"/>
                    <a:pt x="269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63"/>
            <p:cNvSpPr/>
            <p:nvPr/>
          </p:nvSpPr>
          <p:spPr>
            <a:xfrm>
              <a:off x="5882965" y="2914571"/>
              <a:ext cx="337589" cy="2719"/>
            </a:xfrm>
            <a:custGeom>
              <a:avLst/>
              <a:gdLst/>
              <a:ahLst/>
              <a:cxnLst/>
              <a:rect l="l" t="t" r="r" b="b"/>
              <a:pathLst>
                <a:path w="18995" h="153" extrusionOk="0">
                  <a:moveTo>
                    <a:pt x="91" y="1"/>
                  </a:moveTo>
                  <a:cubicBezTo>
                    <a:pt x="61" y="1"/>
                    <a:pt x="1" y="31"/>
                    <a:pt x="1" y="61"/>
                  </a:cubicBezTo>
                  <a:cubicBezTo>
                    <a:pt x="1" y="122"/>
                    <a:pt x="61" y="152"/>
                    <a:pt x="91" y="152"/>
                  </a:cubicBezTo>
                  <a:lnTo>
                    <a:pt x="18903" y="152"/>
                  </a:lnTo>
                  <a:cubicBezTo>
                    <a:pt x="18964" y="152"/>
                    <a:pt x="18994" y="122"/>
                    <a:pt x="18994" y="61"/>
                  </a:cubicBezTo>
                  <a:cubicBezTo>
                    <a:pt x="18994" y="31"/>
                    <a:pt x="18964" y="1"/>
                    <a:pt x="189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63"/>
            <p:cNvSpPr/>
            <p:nvPr/>
          </p:nvSpPr>
          <p:spPr>
            <a:xfrm>
              <a:off x="5882965" y="2960816"/>
              <a:ext cx="171487" cy="2701"/>
            </a:xfrm>
            <a:custGeom>
              <a:avLst/>
              <a:gdLst/>
              <a:ahLst/>
              <a:cxnLst/>
              <a:rect l="l" t="t" r="r" b="b"/>
              <a:pathLst>
                <a:path w="9649" h="152" extrusionOk="0">
                  <a:moveTo>
                    <a:pt x="91" y="0"/>
                  </a:moveTo>
                  <a:cubicBezTo>
                    <a:pt x="61" y="0"/>
                    <a:pt x="1" y="30"/>
                    <a:pt x="1" y="91"/>
                  </a:cubicBezTo>
                  <a:cubicBezTo>
                    <a:pt x="1" y="121"/>
                    <a:pt x="61" y="151"/>
                    <a:pt x="91" y="151"/>
                  </a:cubicBezTo>
                  <a:lnTo>
                    <a:pt x="9558" y="151"/>
                  </a:lnTo>
                  <a:cubicBezTo>
                    <a:pt x="9588" y="151"/>
                    <a:pt x="9649" y="121"/>
                    <a:pt x="9649" y="91"/>
                  </a:cubicBezTo>
                  <a:cubicBezTo>
                    <a:pt x="9649" y="30"/>
                    <a:pt x="9588" y="0"/>
                    <a:pt x="95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63"/>
            <p:cNvSpPr/>
            <p:nvPr/>
          </p:nvSpPr>
          <p:spPr>
            <a:xfrm>
              <a:off x="6763070" y="2600450"/>
              <a:ext cx="424123" cy="424123"/>
            </a:xfrm>
            <a:custGeom>
              <a:avLst/>
              <a:gdLst/>
              <a:ahLst/>
              <a:cxnLst/>
              <a:rect l="l" t="t" r="r" b="b"/>
              <a:pathLst>
                <a:path w="23864" h="23864" extrusionOk="0">
                  <a:moveTo>
                    <a:pt x="11947" y="1"/>
                  </a:moveTo>
                  <a:cubicBezTo>
                    <a:pt x="5354" y="1"/>
                    <a:pt x="0" y="5324"/>
                    <a:pt x="0" y="11917"/>
                  </a:cubicBezTo>
                  <a:cubicBezTo>
                    <a:pt x="0" y="18511"/>
                    <a:pt x="5354" y="23864"/>
                    <a:pt x="11947" y="23864"/>
                  </a:cubicBezTo>
                  <a:cubicBezTo>
                    <a:pt x="18540" y="23864"/>
                    <a:pt x="23863" y="18511"/>
                    <a:pt x="23863" y="11917"/>
                  </a:cubicBezTo>
                  <a:cubicBezTo>
                    <a:pt x="23863" y="5324"/>
                    <a:pt x="18540" y="1"/>
                    <a:pt x="119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63"/>
            <p:cNvSpPr/>
            <p:nvPr/>
          </p:nvSpPr>
          <p:spPr>
            <a:xfrm>
              <a:off x="6928090" y="2725161"/>
              <a:ext cx="136013" cy="170421"/>
            </a:xfrm>
            <a:custGeom>
              <a:avLst/>
              <a:gdLst/>
              <a:ahLst/>
              <a:cxnLst/>
              <a:rect l="l" t="t" r="r" b="b"/>
              <a:pathLst>
                <a:path w="7653" h="9589" extrusionOk="0">
                  <a:moveTo>
                    <a:pt x="1" y="1"/>
                  </a:moveTo>
                  <a:lnTo>
                    <a:pt x="1" y="9588"/>
                  </a:lnTo>
                  <a:lnTo>
                    <a:pt x="7652" y="481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63"/>
            <p:cNvSpPr/>
            <p:nvPr/>
          </p:nvSpPr>
          <p:spPr>
            <a:xfrm>
              <a:off x="5221269" y="3075308"/>
              <a:ext cx="437026" cy="593868"/>
            </a:xfrm>
            <a:custGeom>
              <a:avLst/>
              <a:gdLst/>
              <a:ahLst/>
              <a:cxnLst/>
              <a:rect l="l" t="t" r="r" b="b"/>
              <a:pathLst>
                <a:path w="24590" h="33415" extrusionOk="0">
                  <a:moveTo>
                    <a:pt x="8832" y="0"/>
                  </a:moveTo>
                  <a:lnTo>
                    <a:pt x="1" y="5111"/>
                  </a:lnTo>
                  <a:lnTo>
                    <a:pt x="15032" y="31061"/>
                  </a:lnTo>
                  <a:cubicBezTo>
                    <a:pt x="15899" y="32556"/>
                    <a:pt x="17479" y="33414"/>
                    <a:pt x="19118" y="33414"/>
                  </a:cubicBezTo>
                  <a:cubicBezTo>
                    <a:pt x="19767" y="33414"/>
                    <a:pt x="20425" y="33280"/>
                    <a:pt x="21051" y="32997"/>
                  </a:cubicBezTo>
                  <a:cubicBezTo>
                    <a:pt x="23561" y="31878"/>
                    <a:pt x="24589" y="28853"/>
                    <a:pt x="23259" y="26434"/>
                  </a:cubicBezTo>
                  <a:lnTo>
                    <a:pt x="8832" y="0"/>
                  </a:ln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63"/>
            <p:cNvSpPr/>
            <p:nvPr/>
          </p:nvSpPr>
          <p:spPr>
            <a:xfrm>
              <a:off x="5183111" y="3063027"/>
              <a:ext cx="324135" cy="354686"/>
            </a:xfrm>
            <a:custGeom>
              <a:avLst/>
              <a:gdLst/>
              <a:ahLst/>
              <a:cxnLst/>
              <a:rect l="l" t="t" r="r" b="b"/>
              <a:pathLst>
                <a:path w="18238" h="19957" extrusionOk="0">
                  <a:moveTo>
                    <a:pt x="9180" y="0"/>
                  </a:moveTo>
                  <a:cubicBezTo>
                    <a:pt x="8529" y="0"/>
                    <a:pt x="7856" y="175"/>
                    <a:pt x="7168" y="570"/>
                  </a:cubicBezTo>
                  <a:cubicBezTo>
                    <a:pt x="0" y="4714"/>
                    <a:pt x="8136" y="19957"/>
                    <a:pt x="8136" y="19957"/>
                  </a:cubicBezTo>
                  <a:lnTo>
                    <a:pt x="18238" y="11125"/>
                  </a:lnTo>
                  <a:cubicBezTo>
                    <a:pt x="18238" y="11125"/>
                    <a:pt x="14370" y="0"/>
                    <a:pt x="91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63"/>
            <p:cNvSpPr/>
            <p:nvPr/>
          </p:nvSpPr>
          <p:spPr>
            <a:xfrm>
              <a:off x="6024329" y="3318384"/>
              <a:ext cx="125261" cy="86979"/>
            </a:xfrm>
            <a:custGeom>
              <a:avLst/>
              <a:gdLst/>
              <a:ahLst/>
              <a:cxnLst/>
              <a:rect l="l" t="t" r="r" b="b"/>
              <a:pathLst>
                <a:path w="7048" h="4894" extrusionOk="0">
                  <a:moveTo>
                    <a:pt x="6471" y="0"/>
                  </a:moveTo>
                  <a:cubicBezTo>
                    <a:pt x="6392" y="0"/>
                    <a:pt x="6311" y="17"/>
                    <a:pt x="6231" y="54"/>
                  </a:cubicBezTo>
                  <a:lnTo>
                    <a:pt x="4084" y="1022"/>
                  </a:lnTo>
                  <a:cubicBezTo>
                    <a:pt x="3509" y="1264"/>
                    <a:pt x="2965" y="1657"/>
                    <a:pt x="2511" y="2141"/>
                  </a:cubicBezTo>
                  <a:lnTo>
                    <a:pt x="1" y="4893"/>
                  </a:lnTo>
                  <a:lnTo>
                    <a:pt x="1" y="4893"/>
                  </a:lnTo>
                  <a:lnTo>
                    <a:pt x="3630" y="2897"/>
                  </a:lnTo>
                  <a:lnTo>
                    <a:pt x="6745" y="1052"/>
                  </a:lnTo>
                  <a:cubicBezTo>
                    <a:pt x="6927" y="961"/>
                    <a:pt x="7018" y="780"/>
                    <a:pt x="7048" y="598"/>
                  </a:cubicBezTo>
                  <a:cubicBezTo>
                    <a:pt x="7048" y="261"/>
                    <a:pt x="6779" y="0"/>
                    <a:pt x="6471" y="0"/>
                  </a:cubicBezTo>
                  <a:close/>
                </a:path>
              </a:pathLst>
            </a:custGeom>
            <a:solidFill>
              <a:srgbClr val="E9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63"/>
            <p:cNvSpPr/>
            <p:nvPr/>
          </p:nvSpPr>
          <p:spPr>
            <a:xfrm>
              <a:off x="5547558" y="3432219"/>
              <a:ext cx="411753" cy="229532"/>
            </a:xfrm>
            <a:custGeom>
              <a:avLst/>
              <a:gdLst/>
              <a:ahLst/>
              <a:cxnLst/>
              <a:rect l="l" t="t" r="r" b="b"/>
              <a:pathLst>
                <a:path w="23168" h="12915" extrusionOk="0">
                  <a:moveTo>
                    <a:pt x="22653" y="0"/>
                  </a:moveTo>
                  <a:lnTo>
                    <a:pt x="0" y="5021"/>
                  </a:lnTo>
                  <a:lnTo>
                    <a:pt x="2692" y="12915"/>
                  </a:lnTo>
                  <a:lnTo>
                    <a:pt x="23167" y="3720"/>
                  </a:lnTo>
                  <a:lnTo>
                    <a:pt x="22653" y="0"/>
                  </a:ln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63"/>
            <p:cNvSpPr/>
            <p:nvPr/>
          </p:nvSpPr>
          <p:spPr>
            <a:xfrm>
              <a:off x="5944778" y="3318189"/>
              <a:ext cx="214247" cy="180160"/>
            </a:xfrm>
            <a:custGeom>
              <a:avLst/>
              <a:gdLst/>
              <a:ahLst/>
              <a:cxnLst/>
              <a:rect l="l" t="t" r="r" b="b"/>
              <a:pathLst>
                <a:path w="12055" h="10137" extrusionOk="0">
                  <a:moveTo>
                    <a:pt x="11390" y="0"/>
                  </a:moveTo>
                  <a:cubicBezTo>
                    <a:pt x="11324" y="0"/>
                    <a:pt x="11257" y="11"/>
                    <a:pt x="11191" y="35"/>
                  </a:cubicBezTo>
                  <a:lnTo>
                    <a:pt x="7350" y="1305"/>
                  </a:lnTo>
                  <a:cubicBezTo>
                    <a:pt x="6957" y="1426"/>
                    <a:pt x="6564" y="1607"/>
                    <a:pt x="6201" y="1849"/>
                  </a:cubicBezTo>
                  <a:lnTo>
                    <a:pt x="1" y="6537"/>
                  </a:lnTo>
                  <a:lnTo>
                    <a:pt x="817" y="10136"/>
                  </a:lnTo>
                  <a:cubicBezTo>
                    <a:pt x="817" y="10136"/>
                    <a:pt x="7411" y="8412"/>
                    <a:pt x="7834" y="2999"/>
                  </a:cubicBezTo>
                  <a:lnTo>
                    <a:pt x="11645" y="1184"/>
                  </a:lnTo>
                  <a:cubicBezTo>
                    <a:pt x="11826" y="1093"/>
                    <a:pt x="11947" y="912"/>
                    <a:pt x="11978" y="730"/>
                  </a:cubicBezTo>
                  <a:cubicBezTo>
                    <a:pt x="12054" y="322"/>
                    <a:pt x="11743" y="0"/>
                    <a:pt x="11390" y="0"/>
                  </a:cubicBez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63"/>
            <p:cNvSpPr/>
            <p:nvPr/>
          </p:nvSpPr>
          <p:spPr>
            <a:xfrm>
              <a:off x="5617974" y="3656368"/>
              <a:ext cx="406368" cy="39793"/>
            </a:xfrm>
            <a:custGeom>
              <a:avLst/>
              <a:gdLst/>
              <a:ahLst/>
              <a:cxnLst/>
              <a:rect l="l" t="t" r="r" b="b"/>
              <a:pathLst>
                <a:path w="22865" h="2239" extrusionOk="0">
                  <a:moveTo>
                    <a:pt x="2238" y="0"/>
                  </a:moveTo>
                  <a:cubicBezTo>
                    <a:pt x="998" y="0"/>
                    <a:pt x="0" y="998"/>
                    <a:pt x="0" y="2238"/>
                  </a:cubicBezTo>
                  <a:lnTo>
                    <a:pt x="19689" y="2238"/>
                  </a:lnTo>
                  <a:lnTo>
                    <a:pt x="228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63"/>
            <p:cNvSpPr/>
            <p:nvPr/>
          </p:nvSpPr>
          <p:spPr>
            <a:xfrm>
              <a:off x="5959298" y="3210753"/>
              <a:ext cx="778347" cy="485403"/>
            </a:xfrm>
            <a:custGeom>
              <a:avLst/>
              <a:gdLst/>
              <a:ahLst/>
              <a:cxnLst/>
              <a:rect l="l" t="t" r="r" b="b"/>
              <a:pathLst>
                <a:path w="43795" h="27312" extrusionOk="0">
                  <a:moveTo>
                    <a:pt x="11100" y="1"/>
                  </a:moveTo>
                  <a:cubicBezTo>
                    <a:pt x="9981" y="1"/>
                    <a:pt x="9013" y="787"/>
                    <a:pt x="8771" y="1876"/>
                  </a:cubicBezTo>
                  <a:lnTo>
                    <a:pt x="0" y="27311"/>
                  </a:lnTo>
                  <a:lnTo>
                    <a:pt x="35205" y="27311"/>
                  </a:lnTo>
                  <a:lnTo>
                    <a:pt x="43552" y="2148"/>
                  </a:lnTo>
                  <a:cubicBezTo>
                    <a:pt x="43794" y="1059"/>
                    <a:pt x="42948" y="1"/>
                    <a:pt x="418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63"/>
            <p:cNvSpPr/>
            <p:nvPr/>
          </p:nvSpPr>
          <p:spPr>
            <a:xfrm>
              <a:off x="6355985" y="3402876"/>
              <a:ext cx="107524" cy="106759"/>
            </a:xfrm>
            <a:custGeom>
              <a:avLst/>
              <a:gdLst/>
              <a:ahLst/>
              <a:cxnLst/>
              <a:rect l="l" t="t" r="r" b="b"/>
              <a:pathLst>
                <a:path w="6050" h="6007" extrusionOk="0">
                  <a:moveTo>
                    <a:pt x="3056" y="623"/>
                  </a:moveTo>
                  <a:cubicBezTo>
                    <a:pt x="3267" y="623"/>
                    <a:pt x="3509" y="653"/>
                    <a:pt x="3721" y="744"/>
                  </a:cubicBezTo>
                  <a:cubicBezTo>
                    <a:pt x="4840" y="1167"/>
                    <a:pt x="5354" y="2528"/>
                    <a:pt x="4870" y="3768"/>
                  </a:cubicBezTo>
                  <a:cubicBezTo>
                    <a:pt x="4483" y="4761"/>
                    <a:pt x="3591" y="5405"/>
                    <a:pt x="2677" y="5405"/>
                  </a:cubicBezTo>
                  <a:cubicBezTo>
                    <a:pt x="2449" y="5405"/>
                    <a:pt x="2220" y="5365"/>
                    <a:pt x="1997" y="5281"/>
                  </a:cubicBezTo>
                  <a:cubicBezTo>
                    <a:pt x="1483" y="5069"/>
                    <a:pt x="1059" y="4646"/>
                    <a:pt x="848" y="4071"/>
                  </a:cubicBezTo>
                  <a:cubicBezTo>
                    <a:pt x="636" y="3496"/>
                    <a:pt x="636" y="2861"/>
                    <a:pt x="848" y="2226"/>
                  </a:cubicBezTo>
                  <a:cubicBezTo>
                    <a:pt x="1241" y="1228"/>
                    <a:pt x="2148" y="623"/>
                    <a:pt x="3056" y="623"/>
                  </a:cubicBezTo>
                  <a:close/>
                  <a:moveTo>
                    <a:pt x="3049" y="1"/>
                  </a:moveTo>
                  <a:cubicBezTo>
                    <a:pt x="1891" y="1"/>
                    <a:pt x="757" y="771"/>
                    <a:pt x="303" y="2014"/>
                  </a:cubicBezTo>
                  <a:cubicBezTo>
                    <a:pt x="1" y="2770"/>
                    <a:pt x="1" y="3587"/>
                    <a:pt x="273" y="4283"/>
                  </a:cubicBezTo>
                  <a:cubicBezTo>
                    <a:pt x="545" y="5039"/>
                    <a:pt x="1090" y="5583"/>
                    <a:pt x="1785" y="5825"/>
                  </a:cubicBezTo>
                  <a:cubicBezTo>
                    <a:pt x="2088" y="5946"/>
                    <a:pt x="2390" y="6007"/>
                    <a:pt x="2693" y="6007"/>
                  </a:cubicBezTo>
                  <a:cubicBezTo>
                    <a:pt x="3842" y="6007"/>
                    <a:pt x="4961" y="5220"/>
                    <a:pt x="5445" y="3980"/>
                  </a:cubicBezTo>
                  <a:cubicBezTo>
                    <a:pt x="6050" y="2407"/>
                    <a:pt x="5384" y="714"/>
                    <a:pt x="3963" y="169"/>
                  </a:cubicBezTo>
                  <a:cubicBezTo>
                    <a:pt x="3665" y="55"/>
                    <a:pt x="3356" y="1"/>
                    <a:pt x="30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63"/>
            <p:cNvSpPr/>
            <p:nvPr/>
          </p:nvSpPr>
          <p:spPr>
            <a:xfrm>
              <a:off x="5736215" y="3734834"/>
              <a:ext cx="19905" cy="1304039"/>
            </a:xfrm>
            <a:custGeom>
              <a:avLst/>
              <a:gdLst/>
              <a:ahLst/>
              <a:cxnLst/>
              <a:rect l="l" t="t" r="r" b="b"/>
              <a:pathLst>
                <a:path w="1120" h="73374" extrusionOk="0">
                  <a:moveTo>
                    <a:pt x="1" y="1"/>
                  </a:moveTo>
                  <a:lnTo>
                    <a:pt x="1" y="73374"/>
                  </a:lnTo>
                  <a:lnTo>
                    <a:pt x="1120" y="73374"/>
                  </a:lnTo>
                  <a:lnTo>
                    <a:pt x="11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63"/>
            <p:cNvSpPr/>
            <p:nvPr/>
          </p:nvSpPr>
          <p:spPr>
            <a:xfrm>
              <a:off x="7028433" y="3734834"/>
              <a:ext cx="19905" cy="1304039"/>
            </a:xfrm>
            <a:custGeom>
              <a:avLst/>
              <a:gdLst/>
              <a:ahLst/>
              <a:cxnLst/>
              <a:rect l="l" t="t" r="r" b="b"/>
              <a:pathLst>
                <a:path w="1120" h="73374" extrusionOk="0">
                  <a:moveTo>
                    <a:pt x="1" y="1"/>
                  </a:moveTo>
                  <a:lnTo>
                    <a:pt x="1" y="73374"/>
                  </a:lnTo>
                  <a:lnTo>
                    <a:pt x="1120" y="73374"/>
                  </a:lnTo>
                  <a:lnTo>
                    <a:pt x="11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63"/>
            <p:cNvSpPr/>
            <p:nvPr/>
          </p:nvSpPr>
          <p:spPr>
            <a:xfrm>
              <a:off x="5473375" y="3697760"/>
              <a:ext cx="1809312" cy="73649"/>
            </a:xfrm>
            <a:custGeom>
              <a:avLst/>
              <a:gdLst/>
              <a:ahLst/>
              <a:cxnLst/>
              <a:rect l="l" t="t" r="r" b="b"/>
              <a:pathLst>
                <a:path w="101804" h="4144" extrusionOk="0">
                  <a:moveTo>
                    <a:pt x="0" y="0"/>
                  </a:moveTo>
                  <a:lnTo>
                    <a:pt x="0" y="4144"/>
                  </a:lnTo>
                  <a:lnTo>
                    <a:pt x="101803" y="4144"/>
                  </a:lnTo>
                  <a:lnTo>
                    <a:pt x="1018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63"/>
            <p:cNvSpPr/>
            <p:nvPr/>
          </p:nvSpPr>
          <p:spPr>
            <a:xfrm>
              <a:off x="6826819" y="3512835"/>
              <a:ext cx="263993" cy="184016"/>
            </a:xfrm>
            <a:custGeom>
              <a:avLst/>
              <a:gdLst/>
              <a:ahLst/>
              <a:cxnLst/>
              <a:rect l="l" t="t" r="r" b="b"/>
              <a:pathLst>
                <a:path w="14854" h="10354" extrusionOk="0">
                  <a:moveTo>
                    <a:pt x="1697" y="1"/>
                  </a:moveTo>
                  <a:cubicBezTo>
                    <a:pt x="1697" y="1"/>
                    <a:pt x="0" y="10354"/>
                    <a:pt x="7018" y="10354"/>
                  </a:cubicBezTo>
                  <a:cubicBezTo>
                    <a:pt x="7137" y="10354"/>
                    <a:pt x="7259" y="10351"/>
                    <a:pt x="7383" y="10345"/>
                  </a:cubicBezTo>
                  <a:cubicBezTo>
                    <a:pt x="14853" y="9982"/>
                    <a:pt x="13220" y="1"/>
                    <a:pt x="132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63"/>
            <p:cNvSpPr/>
            <p:nvPr/>
          </p:nvSpPr>
          <p:spPr>
            <a:xfrm>
              <a:off x="6788164" y="3532705"/>
              <a:ext cx="116126" cy="114562"/>
            </a:xfrm>
            <a:custGeom>
              <a:avLst/>
              <a:gdLst/>
              <a:ahLst/>
              <a:cxnLst/>
              <a:rect l="l" t="t" r="r" b="b"/>
              <a:pathLst>
                <a:path w="6534" h="6446" extrusionOk="0">
                  <a:moveTo>
                    <a:pt x="3263" y="1030"/>
                  </a:moveTo>
                  <a:cubicBezTo>
                    <a:pt x="4447" y="1030"/>
                    <a:pt x="5415" y="1957"/>
                    <a:pt x="5444" y="3147"/>
                  </a:cubicBezTo>
                  <a:cubicBezTo>
                    <a:pt x="5505" y="4357"/>
                    <a:pt x="4537" y="5355"/>
                    <a:pt x="3327" y="5416"/>
                  </a:cubicBezTo>
                  <a:cubicBezTo>
                    <a:pt x="3309" y="5416"/>
                    <a:pt x="3290" y="5416"/>
                    <a:pt x="3272" y="5416"/>
                  </a:cubicBezTo>
                  <a:cubicBezTo>
                    <a:pt x="2087" y="5416"/>
                    <a:pt x="1119" y="4460"/>
                    <a:pt x="1059" y="3268"/>
                  </a:cubicBezTo>
                  <a:cubicBezTo>
                    <a:pt x="1029" y="2059"/>
                    <a:pt x="1997" y="1061"/>
                    <a:pt x="3206" y="1030"/>
                  </a:cubicBezTo>
                  <a:cubicBezTo>
                    <a:pt x="3225" y="1030"/>
                    <a:pt x="3244" y="1030"/>
                    <a:pt x="3263" y="1030"/>
                  </a:cubicBezTo>
                  <a:close/>
                  <a:moveTo>
                    <a:pt x="3286" y="0"/>
                  </a:moveTo>
                  <a:cubicBezTo>
                    <a:pt x="3250" y="0"/>
                    <a:pt x="3213" y="1"/>
                    <a:pt x="3176" y="2"/>
                  </a:cubicBezTo>
                  <a:cubicBezTo>
                    <a:pt x="1392" y="32"/>
                    <a:pt x="0" y="1544"/>
                    <a:pt x="31" y="3299"/>
                  </a:cubicBezTo>
                  <a:cubicBezTo>
                    <a:pt x="90" y="5046"/>
                    <a:pt x="1513" y="6446"/>
                    <a:pt x="3248" y="6446"/>
                  </a:cubicBezTo>
                  <a:cubicBezTo>
                    <a:pt x="3284" y="6446"/>
                    <a:pt x="3321" y="6445"/>
                    <a:pt x="3358" y="6444"/>
                  </a:cubicBezTo>
                  <a:cubicBezTo>
                    <a:pt x="5142" y="6384"/>
                    <a:pt x="6533" y="4902"/>
                    <a:pt x="6473" y="3117"/>
                  </a:cubicBezTo>
                  <a:cubicBezTo>
                    <a:pt x="6443" y="1370"/>
                    <a:pt x="4993" y="0"/>
                    <a:pt x="32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63"/>
            <p:cNvSpPr/>
            <p:nvPr/>
          </p:nvSpPr>
          <p:spPr>
            <a:xfrm>
              <a:off x="4767603" y="3492699"/>
              <a:ext cx="350474" cy="471682"/>
            </a:xfrm>
            <a:custGeom>
              <a:avLst/>
              <a:gdLst/>
              <a:ahLst/>
              <a:cxnLst/>
              <a:rect l="l" t="t" r="r" b="b"/>
              <a:pathLst>
                <a:path w="19720" h="26540" extrusionOk="0">
                  <a:moveTo>
                    <a:pt x="9786" y="1"/>
                  </a:moveTo>
                  <a:cubicBezTo>
                    <a:pt x="4844" y="1"/>
                    <a:pt x="1101" y="3588"/>
                    <a:pt x="575" y="7606"/>
                  </a:cubicBezTo>
                  <a:cubicBezTo>
                    <a:pt x="0" y="11992"/>
                    <a:pt x="7289" y="24029"/>
                    <a:pt x="7319" y="24029"/>
                  </a:cubicBezTo>
                  <a:lnTo>
                    <a:pt x="19720" y="26539"/>
                  </a:lnTo>
                  <a:lnTo>
                    <a:pt x="19720" y="4733"/>
                  </a:lnTo>
                  <a:cubicBezTo>
                    <a:pt x="16268" y="1339"/>
                    <a:pt x="12803" y="1"/>
                    <a:pt x="97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63"/>
            <p:cNvSpPr/>
            <p:nvPr/>
          </p:nvSpPr>
          <p:spPr>
            <a:xfrm>
              <a:off x="5654514" y="4640565"/>
              <a:ext cx="238685" cy="391102"/>
            </a:xfrm>
            <a:custGeom>
              <a:avLst/>
              <a:gdLst/>
              <a:ahLst/>
              <a:cxnLst/>
              <a:rect l="l" t="t" r="r" b="b"/>
              <a:pathLst>
                <a:path w="13430" h="22006" extrusionOk="0">
                  <a:moveTo>
                    <a:pt x="6655" y="1"/>
                  </a:moveTo>
                  <a:lnTo>
                    <a:pt x="575" y="17179"/>
                  </a:lnTo>
                  <a:cubicBezTo>
                    <a:pt x="1" y="18813"/>
                    <a:pt x="666" y="20597"/>
                    <a:pt x="2118" y="21474"/>
                  </a:cubicBezTo>
                  <a:cubicBezTo>
                    <a:pt x="2708" y="21836"/>
                    <a:pt x="3358" y="22006"/>
                    <a:pt x="3998" y="22006"/>
                  </a:cubicBezTo>
                  <a:cubicBezTo>
                    <a:pt x="5392" y="22006"/>
                    <a:pt x="6740" y="21199"/>
                    <a:pt x="7320" y="19811"/>
                  </a:cubicBezTo>
                  <a:lnTo>
                    <a:pt x="13429" y="5354"/>
                  </a:lnTo>
                  <a:lnTo>
                    <a:pt x="6655" y="1"/>
                  </a:ln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63"/>
            <p:cNvSpPr/>
            <p:nvPr/>
          </p:nvSpPr>
          <p:spPr>
            <a:xfrm>
              <a:off x="5709876" y="4866332"/>
              <a:ext cx="290278" cy="152133"/>
            </a:xfrm>
            <a:custGeom>
              <a:avLst/>
              <a:gdLst/>
              <a:ahLst/>
              <a:cxnLst/>
              <a:rect l="l" t="t" r="r" b="b"/>
              <a:pathLst>
                <a:path w="16333" h="8560" extrusionOk="0">
                  <a:moveTo>
                    <a:pt x="1755" y="0"/>
                  </a:moveTo>
                  <a:lnTo>
                    <a:pt x="1" y="8559"/>
                  </a:lnTo>
                  <a:lnTo>
                    <a:pt x="16333" y="8559"/>
                  </a:lnTo>
                  <a:lnTo>
                    <a:pt x="16333" y="4537"/>
                  </a:lnTo>
                  <a:lnTo>
                    <a:pt x="1755" y="0"/>
                  </a:ln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63"/>
            <p:cNvSpPr/>
            <p:nvPr/>
          </p:nvSpPr>
          <p:spPr>
            <a:xfrm>
              <a:off x="5781909" y="4893204"/>
              <a:ext cx="282760" cy="145681"/>
            </a:xfrm>
            <a:custGeom>
              <a:avLst/>
              <a:gdLst/>
              <a:ahLst/>
              <a:cxnLst/>
              <a:rect l="l" t="t" r="r" b="b"/>
              <a:pathLst>
                <a:path w="15910" h="8197" extrusionOk="0">
                  <a:moveTo>
                    <a:pt x="4779" y="1"/>
                  </a:moveTo>
                  <a:cubicBezTo>
                    <a:pt x="4779" y="1"/>
                    <a:pt x="1120" y="1603"/>
                    <a:pt x="1" y="8076"/>
                  </a:cubicBezTo>
                  <a:lnTo>
                    <a:pt x="13369" y="8197"/>
                  </a:lnTo>
                  <a:cubicBezTo>
                    <a:pt x="14851" y="8197"/>
                    <a:pt x="15909" y="6624"/>
                    <a:pt x="15909" y="5172"/>
                  </a:cubicBezTo>
                  <a:cubicBezTo>
                    <a:pt x="15909" y="3418"/>
                    <a:pt x="14397" y="2027"/>
                    <a:pt x="13127" y="1755"/>
                  </a:cubicBezTo>
                  <a:lnTo>
                    <a:pt x="47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63"/>
            <p:cNvSpPr/>
            <p:nvPr/>
          </p:nvSpPr>
          <p:spPr>
            <a:xfrm>
              <a:off x="5649147" y="3964901"/>
              <a:ext cx="527861" cy="820805"/>
            </a:xfrm>
            <a:custGeom>
              <a:avLst/>
              <a:gdLst/>
              <a:ahLst/>
              <a:cxnLst/>
              <a:rect l="l" t="t" r="r" b="b"/>
              <a:pathLst>
                <a:path w="29701" h="46184" extrusionOk="0">
                  <a:moveTo>
                    <a:pt x="13701" y="0"/>
                  </a:moveTo>
                  <a:lnTo>
                    <a:pt x="0" y="42706"/>
                  </a:lnTo>
                  <a:lnTo>
                    <a:pt x="16332" y="46184"/>
                  </a:lnTo>
                  <a:lnTo>
                    <a:pt x="29700" y="6473"/>
                  </a:lnTo>
                  <a:lnTo>
                    <a:pt x="137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63"/>
            <p:cNvSpPr/>
            <p:nvPr/>
          </p:nvSpPr>
          <p:spPr>
            <a:xfrm>
              <a:off x="4843937" y="3697760"/>
              <a:ext cx="1364235" cy="474632"/>
            </a:xfrm>
            <a:custGeom>
              <a:avLst/>
              <a:gdLst/>
              <a:ahLst/>
              <a:cxnLst/>
              <a:rect l="l" t="t" r="r" b="b"/>
              <a:pathLst>
                <a:path w="76761" h="26706" extrusionOk="0">
                  <a:moveTo>
                    <a:pt x="14699" y="0"/>
                  </a:moveTo>
                  <a:cubicBezTo>
                    <a:pt x="14699" y="0"/>
                    <a:pt x="0" y="20778"/>
                    <a:pt x="18237" y="26706"/>
                  </a:cubicBezTo>
                  <a:lnTo>
                    <a:pt x="67476" y="26706"/>
                  </a:lnTo>
                  <a:cubicBezTo>
                    <a:pt x="70802" y="26706"/>
                    <a:pt x="73797" y="24649"/>
                    <a:pt x="75006" y="21504"/>
                  </a:cubicBezTo>
                  <a:cubicBezTo>
                    <a:pt x="76761" y="16846"/>
                    <a:pt x="73918" y="11735"/>
                    <a:pt x="69018" y="10767"/>
                  </a:cubicBezTo>
                  <a:lnTo>
                    <a:pt x="25194" y="4627"/>
                  </a:lnTo>
                  <a:lnTo>
                    <a:pt x="265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63"/>
            <p:cNvSpPr/>
            <p:nvPr/>
          </p:nvSpPr>
          <p:spPr>
            <a:xfrm>
              <a:off x="4744481" y="3697760"/>
              <a:ext cx="1364786" cy="474632"/>
            </a:xfrm>
            <a:custGeom>
              <a:avLst/>
              <a:gdLst/>
              <a:ahLst/>
              <a:cxnLst/>
              <a:rect l="l" t="t" r="r" b="b"/>
              <a:pathLst>
                <a:path w="76792" h="26706" extrusionOk="0">
                  <a:moveTo>
                    <a:pt x="14730" y="0"/>
                  </a:moveTo>
                  <a:cubicBezTo>
                    <a:pt x="14730" y="0"/>
                    <a:pt x="1" y="20778"/>
                    <a:pt x="18238" y="26706"/>
                  </a:cubicBezTo>
                  <a:lnTo>
                    <a:pt x="67507" y="26706"/>
                  </a:lnTo>
                  <a:cubicBezTo>
                    <a:pt x="70833" y="26706"/>
                    <a:pt x="73828" y="24649"/>
                    <a:pt x="75007" y="21504"/>
                  </a:cubicBezTo>
                  <a:cubicBezTo>
                    <a:pt x="76792" y="16846"/>
                    <a:pt x="73888" y="10949"/>
                    <a:pt x="68989" y="9981"/>
                  </a:cubicBezTo>
                  <a:lnTo>
                    <a:pt x="35659" y="5323"/>
                  </a:lnTo>
                  <a:lnTo>
                    <a:pt x="335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63"/>
            <p:cNvSpPr/>
            <p:nvPr/>
          </p:nvSpPr>
          <p:spPr>
            <a:xfrm>
              <a:off x="6121083" y="4670672"/>
              <a:ext cx="264490" cy="347666"/>
            </a:xfrm>
            <a:custGeom>
              <a:avLst/>
              <a:gdLst/>
              <a:ahLst/>
              <a:cxnLst/>
              <a:rect l="l" t="t" r="r" b="b"/>
              <a:pathLst>
                <a:path w="14882" h="19562" extrusionOk="0">
                  <a:moveTo>
                    <a:pt x="8621" y="0"/>
                  </a:moveTo>
                  <a:lnTo>
                    <a:pt x="1" y="756"/>
                  </a:lnTo>
                  <a:lnTo>
                    <a:pt x="7441" y="17421"/>
                  </a:lnTo>
                  <a:cubicBezTo>
                    <a:pt x="8029" y="18750"/>
                    <a:pt x="9330" y="19561"/>
                    <a:pt x="10723" y="19561"/>
                  </a:cubicBezTo>
                  <a:cubicBezTo>
                    <a:pt x="10978" y="19561"/>
                    <a:pt x="11236" y="19534"/>
                    <a:pt x="11494" y="19478"/>
                  </a:cubicBezTo>
                  <a:cubicBezTo>
                    <a:pt x="13641" y="19024"/>
                    <a:pt x="14881" y="16756"/>
                    <a:pt x="14125" y="14669"/>
                  </a:cubicBezTo>
                  <a:lnTo>
                    <a:pt x="8621" y="0"/>
                  </a:ln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63"/>
            <p:cNvSpPr/>
            <p:nvPr/>
          </p:nvSpPr>
          <p:spPr>
            <a:xfrm>
              <a:off x="6304924" y="4866332"/>
              <a:ext cx="290278" cy="152133"/>
            </a:xfrm>
            <a:custGeom>
              <a:avLst/>
              <a:gdLst/>
              <a:ahLst/>
              <a:cxnLst/>
              <a:rect l="l" t="t" r="r" b="b"/>
              <a:pathLst>
                <a:path w="16333" h="8560" extrusionOk="0">
                  <a:moveTo>
                    <a:pt x="1755" y="0"/>
                  </a:moveTo>
                  <a:lnTo>
                    <a:pt x="1" y="8559"/>
                  </a:lnTo>
                  <a:lnTo>
                    <a:pt x="16333" y="8559"/>
                  </a:lnTo>
                  <a:lnTo>
                    <a:pt x="16333" y="4537"/>
                  </a:lnTo>
                  <a:lnTo>
                    <a:pt x="1755" y="0"/>
                  </a:ln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63"/>
            <p:cNvSpPr/>
            <p:nvPr/>
          </p:nvSpPr>
          <p:spPr>
            <a:xfrm>
              <a:off x="6376424" y="4893204"/>
              <a:ext cx="283276" cy="145681"/>
            </a:xfrm>
            <a:custGeom>
              <a:avLst/>
              <a:gdLst/>
              <a:ahLst/>
              <a:cxnLst/>
              <a:rect l="l" t="t" r="r" b="b"/>
              <a:pathLst>
                <a:path w="15939" h="8197" extrusionOk="0">
                  <a:moveTo>
                    <a:pt x="4779" y="1"/>
                  </a:moveTo>
                  <a:cubicBezTo>
                    <a:pt x="4779" y="1"/>
                    <a:pt x="1119" y="1603"/>
                    <a:pt x="0" y="8076"/>
                  </a:cubicBezTo>
                  <a:lnTo>
                    <a:pt x="13398" y="8197"/>
                  </a:lnTo>
                  <a:cubicBezTo>
                    <a:pt x="14850" y="8197"/>
                    <a:pt x="15939" y="6624"/>
                    <a:pt x="15939" y="5172"/>
                  </a:cubicBezTo>
                  <a:cubicBezTo>
                    <a:pt x="15939" y="3418"/>
                    <a:pt x="14396" y="2027"/>
                    <a:pt x="13156" y="1755"/>
                  </a:cubicBezTo>
                  <a:lnTo>
                    <a:pt x="47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63"/>
            <p:cNvSpPr/>
            <p:nvPr/>
          </p:nvSpPr>
          <p:spPr>
            <a:xfrm>
              <a:off x="5795345" y="3964901"/>
              <a:ext cx="585391" cy="897138"/>
            </a:xfrm>
            <a:custGeom>
              <a:avLst/>
              <a:gdLst/>
              <a:ahLst/>
              <a:cxnLst/>
              <a:rect l="l" t="t" r="r" b="b"/>
              <a:pathLst>
                <a:path w="32938" h="50479" extrusionOk="0">
                  <a:moveTo>
                    <a:pt x="15516" y="0"/>
                  </a:moveTo>
                  <a:lnTo>
                    <a:pt x="1" y="7592"/>
                  </a:lnTo>
                  <a:lnTo>
                    <a:pt x="17301" y="50478"/>
                  </a:lnTo>
                  <a:lnTo>
                    <a:pt x="32937" y="44944"/>
                  </a:lnTo>
                  <a:lnTo>
                    <a:pt x="155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63"/>
            <p:cNvSpPr/>
            <p:nvPr/>
          </p:nvSpPr>
          <p:spPr>
            <a:xfrm>
              <a:off x="4733195" y="3627878"/>
              <a:ext cx="862748" cy="584289"/>
            </a:xfrm>
            <a:custGeom>
              <a:avLst/>
              <a:gdLst/>
              <a:ahLst/>
              <a:cxnLst/>
              <a:rect l="l" t="t" r="r" b="b"/>
              <a:pathLst>
                <a:path w="48544" h="32876" extrusionOk="0">
                  <a:moveTo>
                    <a:pt x="2511" y="0"/>
                  </a:moveTo>
                  <a:cubicBezTo>
                    <a:pt x="2511" y="1"/>
                    <a:pt x="1" y="18631"/>
                    <a:pt x="9407" y="28944"/>
                  </a:cubicBezTo>
                  <a:cubicBezTo>
                    <a:pt x="11463" y="31212"/>
                    <a:pt x="16635" y="32876"/>
                    <a:pt x="19690" y="32876"/>
                  </a:cubicBezTo>
                  <a:lnTo>
                    <a:pt x="44853" y="32876"/>
                  </a:lnTo>
                  <a:cubicBezTo>
                    <a:pt x="45942" y="32876"/>
                    <a:pt x="46880" y="32090"/>
                    <a:pt x="47061" y="31031"/>
                  </a:cubicBezTo>
                  <a:cubicBezTo>
                    <a:pt x="47878" y="26283"/>
                    <a:pt x="48543" y="13973"/>
                    <a:pt x="33935" y="12159"/>
                  </a:cubicBezTo>
                  <a:cubicBezTo>
                    <a:pt x="15788" y="9860"/>
                    <a:pt x="8651" y="12431"/>
                    <a:pt x="25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63"/>
            <p:cNvSpPr/>
            <p:nvPr/>
          </p:nvSpPr>
          <p:spPr>
            <a:xfrm>
              <a:off x="5364784" y="4034783"/>
              <a:ext cx="205361" cy="1005710"/>
            </a:xfrm>
            <a:custGeom>
              <a:avLst/>
              <a:gdLst/>
              <a:ahLst/>
              <a:cxnLst/>
              <a:rect l="l" t="t" r="r" b="b"/>
              <a:pathLst>
                <a:path w="11555" h="56588" extrusionOk="0">
                  <a:moveTo>
                    <a:pt x="848" y="0"/>
                  </a:moveTo>
                  <a:lnTo>
                    <a:pt x="1" y="182"/>
                  </a:lnTo>
                  <a:lnTo>
                    <a:pt x="10708" y="56587"/>
                  </a:lnTo>
                  <a:lnTo>
                    <a:pt x="11554" y="56406"/>
                  </a:lnTo>
                  <a:lnTo>
                    <a:pt x="8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63"/>
            <p:cNvSpPr/>
            <p:nvPr/>
          </p:nvSpPr>
          <p:spPr>
            <a:xfrm>
              <a:off x="4872409" y="4034783"/>
              <a:ext cx="205361" cy="1005710"/>
            </a:xfrm>
            <a:custGeom>
              <a:avLst/>
              <a:gdLst/>
              <a:ahLst/>
              <a:cxnLst/>
              <a:rect l="l" t="t" r="r" b="b"/>
              <a:pathLst>
                <a:path w="11555" h="56588" extrusionOk="0">
                  <a:moveTo>
                    <a:pt x="10708" y="0"/>
                  </a:moveTo>
                  <a:lnTo>
                    <a:pt x="1" y="56406"/>
                  </a:lnTo>
                  <a:lnTo>
                    <a:pt x="848" y="56587"/>
                  </a:lnTo>
                  <a:lnTo>
                    <a:pt x="11554" y="182"/>
                  </a:lnTo>
                  <a:lnTo>
                    <a:pt x="107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63"/>
            <p:cNvSpPr/>
            <p:nvPr/>
          </p:nvSpPr>
          <p:spPr>
            <a:xfrm>
              <a:off x="4913268" y="3022078"/>
              <a:ext cx="545598" cy="675693"/>
            </a:xfrm>
            <a:custGeom>
              <a:avLst/>
              <a:gdLst/>
              <a:ahLst/>
              <a:cxnLst/>
              <a:rect l="l" t="t" r="r" b="b"/>
              <a:pathLst>
                <a:path w="30699" h="38019" extrusionOk="0">
                  <a:moveTo>
                    <a:pt x="15909" y="1"/>
                  </a:moveTo>
                  <a:lnTo>
                    <a:pt x="9104" y="999"/>
                  </a:lnTo>
                  <a:cubicBezTo>
                    <a:pt x="9104" y="999"/>
                    <a:pt x="2723" y="2299"/>
                    <a:pt x="1362" y="7350"/>
                  </a:cubicBezTo>
                  <a:cubicBezTo>
                    <a:pt x="1" y="12431"/>
                    <a:pt x="5233" y="38018"/>
                    <a:pt x="5233" y="38018"/>
                  </a:cubicBezTo>
                  <a:lnTo>
                    <a:pt x="24045" y="38018"/>
                  </a:lnTo>
                  <a:lnTo>
                    <a:pt x="29701" y="21958"/>
                  </a:lnTo>
                  <a:cubicBezTo>
                    <a:pt x="30124" y="20658"/>
                    <a:pt x="30427" y="19327"/>
                    <a:pt x="30517" y="17966"/>
                  </a:cubicBezTo>
                  <a:cubicBezTo>
                    <a:pt x="30699" y="15093"/>
                    <a:pt x="30366" y="12129"/>
                    <a:pt x="29187" y="9558"/>
                  </a:cubicBezTo>
                  <a:lnTo>
                    <a:pt x="26041" y="2693"/>
                  </a:lnTo>
                  <a:lnTo>
                    <a:pt x="21021" y="545"/>
                  </a:lnTo>
                  <a:lnTo>
                    <a:pt x="1590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63"/>
            <p:cNvSpPr/>
            <p:nvPr/>
          </p:nvSpPr>
          <p:spPr>
            <a:xfrm>
              <a:off x="5125599" y="3022078"/>
              <a:ext cx="253187" cy="100610"/>
            </a:xfrm>
            <a:custGeom>
              <a:avLst/>
              <a:gdLst/>
              <a:ahLst/>
              <a:cxnLst/>
              <a:rect l="l" t="t" r="r" b="b"/>
              <a:pathLst>
                <a:path w="14246" h="5661" extrusionOk="0">
                  <a:moveTo>
                    <a:pt x="3962" y="1"/>
                  </a:moveTo>
                  <a:lnTo>
                    <a:pt x="0" y="606"/>
                  </a:lnTo>
                  <a:cubicBezTo>
                    <a:pt x="1923" y="3865"/>
                    <a:pt x="5003" y="5661"/>
                    <a:pt x="8884" y="5661"/>
                  </a:cubicBezTo>
                  <a:cubicBezTo>
                    <a:pt x="9397" y="5661"/>
                    <a:pt x="9924" y="5629"/>
                    <a:pt x="10465" y="5566"/>
                  </a:cubicBezTo>
                  <a:cubicBezTo>
                    <a:pt x="14245" y="5142"/>
                    <a:pt x="11886" y="1755"/>
                    <a:pt x="11886" y="1755"/>
                  </a:cubicBezTo>
                  <a:lnTo>
                    <a:pt x="9557" y="757"/>
                  </a:lnTo>
                  <a:lnTo>
                    <a:pt x="3962" y="1"/>
                  </a:ln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63"/>
            <p:cNvSpPr/>
            <p:nvPr/>
          </p:nvSpPr>
          <p:spPr>
            <a:xfrm>
              <a:off x="5415311" y="3156778"/>
              <a:ext cx="42494" cy="149680"/>
            </a:xfrm>
            <a:custGeom>
              <a:avLst/>
              <a:gdLst/>
              <a:ahLst/>
              <a:cxnLst/>
              <a:rect l="l" t="t" r="r" b="b"/>
              <a:pathLst>
                <a:path w="2391" h="8422" extrusionOk="0">
                  <a:moveTo>
                    <a:pt x="94" y="1"/>
                  </a:moveTo>
                  <a:cubicBezTo>
                    <a:pt x="82" y="1"/>
                    <a:pt x="70" y="4"/>
                    <a:pt x="61" y="13"/>
                  </a:cubicBezTo>
                  <a:cubicBezTo>
                    <a:pt x="1" y="13"/>
                    <a:pt x="1" y="74"/>
                    <a:pt x="1" y="104"/>
                  </a:cubicBezTo>
                  <a:cubicBezTo>
                    <a:pt x="1634" y="4187"/>
                    <a:pt x="2209" y="8330"/>
                    <a:pt x="2239" y="8361"/>
                  </a:cubicBezTo>
                  <a:cubicBezTo>
                    <a:pt x="2239" y="8391"/>
                    <a:pt x="2269" y="8421"/>
                    <a:pt x="2300" y="8421"/>
                  </a:cubicBezTo>
                  <a:lnTo>
                    <a:pt x="2330" y="8421"/>
                  </a:lnTo>
                  <a:cubicBezTo>
                    <a:pt x="2360" y="8421"/>
                    <a:pt x="2390" y="8391"/>
                    <a:pt x="2390" y="8330"/>
                  </a:cubicBezTo>
                  <a:cubicBezTo>
                    <a:pt x="2390" y="8300"/>
                    <a:pt x="1785" y="4157"/>
                    <a:pt x="152" y="43"/>
                  </a:cubicBezTo>
                  <a:cubicBezTo>
                    <a:pt x="152" y="22"/>
                    <a:pt x="122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63"/>
            <p:cNvSpPr/>
            <p:nvPr/>
          </p:nvSpPr>
          <p:spPr>
            <a:xfrm>
              <a:off x="5726547" y="3471372"/>
              <a:ext cx="134147" cy="73738"/>
            </a:xfrm>
            <a:custGeom>
              <a:avLst/>
              <a:gdLst/>
              <a:ahLst/>
              <a:cxnLst/>
              <a:rect l="l" t="t" r="r" b="b"/>
              <a:pathLst>
                <a:path w="7548" h="4149" extrusionOk="0">
                  <a:moveTo>
                    <a:pt x="6932" y="0"/>
                  </a:moveTo>
                  <a:cubicBezTo>
                    <a:pt x="6870" y="0"/>
                    <a:pt x="6807" y="12"/>
                    <a:pt x="6745" y="35"/>
                  </a:cubicBezTo>
                  <a:lnTo>
                    <a:pt x="4507" y="731"/>
                  </a:lnTo>
                  <a:cubicBezTo>
                    <a:pt x="3872" y="943"/>
                    <a:pt x="3297" y="1275"/>
                    <a:pt x="2813" y="1699"/>
                  </a:cubicBezTo>
                  <a:lnTo>
                    <a:pt x="1" y="4149"/>
                  </a:lnTo>
                  <a:lnTo>
                    <a:pt x="3811" y="2546"/>
                  </a:lnTo>
                  <a:lnTo>
                    <a:pt x="7138" y="1094"/>
                  </a:lnTo>
                  <a:cubicBezTo>
                    <a:pt x="7320" y="1003"/>
                    <a:pt x="7441" y="852"/>
                    <a:pt x="7471" y="671"/>
                  </a:cubicBezTo>
                  <a:cubicBezTo>
                    <a:pt x="7547" y="314"/>
                    <a:pt x="7259" y="0"/>
                    <a:pt x="6932" y="0"/>
                  </a:cubicBez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63"/>
            <p:cNvSpPr/>
            <p:nvPr/>
          </p:nvSpPr>
          <p:spPr>
            <a:xfrm>
              <a:off x="5236323" y="3589169"/>
              <a:ext cx="411220" cy="187073"/>
            </a:xfrm>
            <a:custGeom>
              <a:avLst/>
              <a:gdLst/>
              <a:ahLst/>
              <a:cxnLst/>
              <a:rect l="l" t="t" r="r" b="b"/>
              <a:pathLst>
                <a:path w="23138" h="10526" extrusionOk="0">
                  <a:moveTo>
                    <a:pt x="23077" y="1"/>
                  </a:moveTo>
                  <a:lnTo>
                    <a:pt x="1" y="2360"/>
                  </a:lnTo>
                  <a:lnTo>
                    <a:pt x="1755" y="10526"/>
                  </a:lnTo>
                  <a:lnTo>
                    <a:pt x="23138" y="3751"/>
                  </a:lnTo>
                  <a:lnTo>
                    <a:pt x="23077" y="1"/>
                  </a:ln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63"/>
            <p:cNvSpPr/>
            <p:nvPr/>
          </p:nvSpPr>
          <p:spPr>
            <a:xfrm>
              <a:off x="5641078" y="3498120"/>
              <a:ext cx="225533" cy="157713"/>
            </a:xfrm>
            <a:custGeom>
              <a:avLst/>
              <a:gdLst/>
              <a:ahLst/>
              <a:cxnLst/>
              <a:rect l="l" t="t" r="r" b="b"/>
              <a:pathLst>
                <a:path w="12690" h="8874" extrusionOk="0">
                  <a:moveTo>
                    <a:pt x="11957" y="0"/>
                  </a:moveTo>
                  <a:cubicBezTo>
                    <a:pt x="11915" y="0"/>
                    <a:pt x="11871" y="4"/>
                    <a:pt x="11826" y="12"/>
                  </a:cubicBezTo>
                  <a:lnTo>
                    <a:pt x="7894" y="829"/>
                  </a:lnTo>
                  <a:cubicBezTo>
                    <a:pt x="7471" y="920"/>
                    <a:pt x="7078" y="1071"/>
                    <a:pt x="6685" y="1283"/>
                  </a:cubicBezTo>
                  <a:lnTo>
                    <a:pt x="1" y="5184"/>
                  </a:lnTo>
                  <a:lnTo>
                    <a:pt x="364" y="8874"/>
                  </a:lnTo>
                  <a:cubicBezTo>
                    <a:pt x="364" y="8874"/>
                    <a:pt x="7138" y="7936"/>
                    <a:pt x="8197" y="2583"/>
                  </a:cubicBezTo>
                  <a:lnTo>
                    <a:pt x="12159" y="1222"/>
                  </a:lnTo>
                  <a:cubicBezTo>
                    <a:pt x="12371" y="1162"/>
                    <a:pt x="12522" y="1010"/>
                    <a:pt x="12552" y="799"/>
                  </a:cubicBezTo>
                  <a:cubicBezTo>
                    <a:pt x="12689" y="387"/>
                    <a:pt x="12378" y="0"/>
                    <a:pt x="11957" y="0"/>
                  </a:cubicBez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63"/>
            <p:cNvSpPr/>
            <p:nvPr/>
          </p:nvSpPr>
          <p:spPr>
            <a:xfrm>
              <a:off x="4953577" y="3168294"/>
              <a:ext cx="384881" cy="611854"/>
            </a:xfrm>
            <a:custGeom>
              <a:avLst/>
              <a:gdLst/>
              <a:ahLst/>
              <a:cxnLst/>
              <a:rect l="l" t="t" r="r" b="b"/>
              <a:pathLst>
                <a:path w="21656" h="34427" extrusionOk="0">
                  <a:moveTo>
                    <a:pt x="9346" y="0"/>
                  </a:moveTo>
                  <a:lnTo>
                    <a:pt x="1" y="4083"/>
                  </a:lnTo>
                  <a:lnTo>
                    <a:pt x="11917" y="31575"/>
                  </a:lnTo>
                  <a:cubicBezTo>
                    <a:pt x="12687" y="33355"/>
                    <a:pt x="14412" y="34427"/>
                    <a:pt x="16242" y="34427"/>
                  </a:cubicBezTo>
                  <a:cubicBezTo>
                    <a:pt x="16714" y="34427"/>
                    <a:pt x="17193" y="34356"/>
                    <a:pt x="17664" y="34207"/>
                  </a:cubicBezTo>
                  <a:cubicBezTo>
                    <a:pt x="20295" y="33390"/>
                    <a:pt x="21656" y="30487"/>
                    <a:pt x="20628" y="27946"/>
                  </a:cubicBezTo>
                  <a:lnTo>
                    <a:pt x="9346" y="0"/>
                  </a:ln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63"/>
            <p:cNvSpPr/>
            <p:nvPr/>
          </p:nvSpPr>
          <p:spPr>
            <a:xfrm>
              <a:off x="4877794" y="3085651"/>
              <a:ext cx="327369" cy="349798"/>
            </a:xfrm>
            <a:custGeom>
              <a:avLst/>
              <a:gdLst/>
              <a:ahLst/>
              <a:cxnLst/>
              <a:rect l="l" t="t" r="r" b="b"/>
              <a:pathLst>
                <a:path w="18420" h="19682" extrusionOk="0">
                  <a:moveTo>
                    <a:pt x="9268" y="1"/>
                  </a:moveTo>
                  <a:cubicBezTo>
                    <a:pt x="8737" y="1"/>
                    <a:pt x="8188" y="112"/>
                    <a:pt x="7622" y="356"/>
                  </a:cubicBezTo>
                  <a:cubicBezTo>
                    <a:pt x="0" y="3622"/>
                    <a:pt x="6473" y="19682"/>
                    <a:pt x="6473" y="19682"/>
                  </a:cubicBezTo>
                  <a:lnTo>
                    <a:pt x="18419" y="12363"/>
                  </a:lnTo>
                  <a:cubicBezTo>
                    <a:pt x="18419" y="12363"/>
                    <a:pt x="14862" y="1"/>
                    <a:pt x="92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63"/>
            <p:cNvSpPr/>
            <p:nvPr/>
          </p:nvSpPr>
          <p:spPr>
            <a:xfrm>
              <a:off x="5137951" y="3144959"/>
              <a:ext cx="68833" cy="176534"/>
            </a:xfrm>
            <a:custGeom>
              <a:avLst/>
              <a:gdLst/>
              <a:ahLst/>
              <a:cxnLst/>
              <a:rect l="l" t="t" r="r" b="b"/>
              <a:pathLst>
                <a:path w="3873" h="9933" extrusionOk="0">
                  <a:moveTo>
                    <a:pt x="107" y="0"/>
                  </a:moveTo>
                  <a:cubicBezTo>
                    <a:pt x="94" y="0"/>
                    <a:pt x="79" y="4"/>
                    <a:pt x="61" y="13"/>
                  </a:cubicBezTo>
                  <a:cubicBezTo>
                    <a:pt x="31" y="13"/>
                    <a:pt x="1" y="73"/>
                    <a:pt x="31" y="104"/>
                  </a:cubicBezTo>
                  <a:lnTo>
                    <a:pt x="3660" y="8995"/>
                  </a:lnTo>
                  <a:lnTo>
                    <a:pt x="2360" y="9782"/>
                  </a:lnTo>
                  <a:cubicBezTo>
                    <a:pt x="2330" y="9812"/>
                    <a:pt x="2330" y="9872"/>
                    <a:pt x="2360" y="9903"/>
                  </a:cubicBezTo>
                  <a:cubicBezTo>
                    <a:pt x="2360" y="9933"/>
                    <a:pt x="2390" y="9933"/>
                    <a:pt x="2420" y="9933"/>
                  </a:cubicBezTo>
                  <a:lnTo>
                    <a:pt x="2451" y="9933"/>
                  </a:lnTo>
                  <a:lnTo>
                    <a:pt x="3812" y="9116"/>
                  </a:lnTo>
                  <a:cubicBezTo>
                    <a:pt x="3842" y="9086"/>
                    <a:pt x="3872" y="9026"/>
                    <a:pt x="3842" y="8995"/>
                  </a:cubicBezTo>
                  <a:lnTo>
                    <a:pt x="182" y="43"/>
                  </a:lnTo>
                  <a:cubicBezTo>
                    <a:pt x="161" y="22"/>
                    <a:pt x="139" y="0"/>
                    <a:pt x="1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63"/>
            <p:cNvSpPr/>
            <p:nvPr/>
          </p:nvSpPr>
          <p:spPr>
            <a:xfrm>
              <a:off x="4966480" y="3338681"/>
              <a:ext cx="63448" cy="90320"/>
            </a:xfrm>
            <a:custGeom>
              <a:avLst/>
              <a:gdLst/>
              <a:ahLst/>
              <a:cxnLst/>
              <a:rect l="l" t="t" r="r" b="b"/>
              <a:pathLst>
                <a:path w="3570" h="5082" extrusionOk="0">
                  <a:moveTo>
                    <a:pt x="61" y="1"/>
                  </a:moveTo>
                  <a:cubicBezTo>
                    <a:pt x="1" y="31"/>
                    <a:pt x="1" y="92"/>
                    <a:pt x="1" y="122"/>
                  </a:cubicBezTo>
                  <a:lnTo>
                    <a:pt x="2118" y="5021"/>
                  </a:lnTo>
                  <a:cubicBezTo>
                    <a:pt x="2148" y="5052"/>
                    <a:pt x="2148" y="5052"/>
                    <a:pt x="2178" y="5082"/>
                  </a:cubicBezTo>
                  <a:lnTo>
                    <a:pt x="2209" y="5082"/>
                  </a:lnTo>
                  <a:cubicBezTo>
                    <a:pt x="2209" y="5082"/>
                    <a:pt x="2239" y="5082"/>
                    <a:pt x="2239" y="5052"/>
                  </a:cubicBezTo>
                  <a:lnTo>
                    <a:pt x="3509" y="4265"/>
                  </a:lnTo>
                  <a:cubicBezTo>
                    <a:pt x="3570" y="4265"/>
                    <a:pt x="3570" y="4205"/>
                    <a:pt x="3539" y="4175"/>
                  </a:cubicBezTo>
                  <a:cubicBezTo>
                    <a:pt x="3539" y="4139"/>
                    <a:pt x="3519" y="4124"/>
                    <a:pt x="3495" y="4124"/>
                  </a:cubicBezTo>
                  <a:cubicBezTo>
                    <a:pt x="3479" y="4124"/>
                    <a:pt x="3461" y="4132"/>
                    <a:pt x="3449" y="4144"/>
                  </a:cubicBezTo>
                  <a:lnTo>
                    <a:pt x="2239" y="4870"/>
                  </a:lnTo>
                  <a:lnTo>
                    <a:pt x="152" y="61"/>
                  </a:lnTo>
                  <a:cubicBezTo>
                    <a:pt x="152" y="1"/>
                    <a:pt x="92" y="1"/>
                    <a:pt x="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63"/>
            <p:cNvSpPr/>
            <p:nvPr/>
          </p:nvSpPr>
          <p:spPr>
            <a:xfrm>
              <a:off x="4879944" y="2679830"/>
              <a:ext cx="355326" cy="318483"/>
            </a:xfrm>
            <a:custGeom>
              <a:avLst/>
              <a:gdLst/>
              <a:ahLst/>
              <a:cxnLst/>
              <a:rect l="l" t="t" r="r" b="b"/>
              <a:pathLst>
                <a:path w="19993" h="17920" extrusionOk="0">
                  <a:moveTo>
                    <a:pt x="9997" y="0"/>
                  </a:moveTo>
                  <a:cubicBezTo>
                    <a:pt x="7511" y="0"/>
                    <a:pt x="5038" y="1030"/>
                    <a:pt x="3267" y="3047"/>
                  </a:cubicBezTo>
                  <a:cubicBezTo>
                    <a:pt x="1" y="6767"/>
                    <a:pt x="364" y="12423"/>
                    <a:pt x="4084" y="15689"/>
                  </a:cubicBezTo>
                  <a:cubicBezTo>
                    <a:pt x="5787" y="17185"/>
                    <a:pt x="7896" y="17919"/>
                    <a:pt x="9996" y="17919"/>
                  </a:cubicBezTo>
                  <a:cubicBezTo>
                    <a:pt x="12482" y="17919"/>
                    <a:pt x="14955" y="16889"/>
                    <a:pt x="16726" y="14872"/>
                  </a:cubicBezTo>
                  <a:cubicBezTo>
                    <a:pt x="19993" y="11152"/>
                    <a:pt x="19630" y="5497"/>
                    <a:pt x="15910" y="2230"/>
                  </a:cubicBezTo>
                  <a:cubicBezTo>
                    <a:pt x="14206" y="735"/>
                    <a:pt x="12097" y="0"/>
                    <a:pt x="99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63"/>
            <p:cNvSpPr/>
            <p:nvPr/>
          </p:nvSpPr>
          <p:spPr>
            <a:xfrm>
              <a:off x="5292768" y="2493163"/>
              <a:ext cx="237601" cy="148365"/>
            </a:xfrm>
            <a:custGeom>
              <a:avLst/>
              <a:gdLst/>
              <a:ahLst/>
              <a:cxnLst/>
              <a:rect l="l" t="t" r="r" b="b"/>
              <a:pathLst>
                <a:path w="13369" h="8348" extrusionOk="0">
                  <a:moveTo>
                    <a:pt x="5142" y="0"/>
                  </a:moveTo>
                  <a:lnTo>
                    <a:pt x="1" y="1785"/>
                  </a:lnTo>
                  <a:lnTo>
                    <a:pt x="8923" y="8348"/>
                  </a:lnTo>
                  <a:cubicBezTo>
                    <a:pt x="13369" y="2420"/>
                    <a:pt x="5142" y="0"/>
                    <a:pt x="51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63"/>
            <p:cNvSpPr/>
            <p:nvPr/>
          </p:nvSpPr>
          <p:spPr>
            <a:xfrm>
              <a:off x="4994453" y="2470041"/>
              <a:ext cx="389715" cy="348341"/>
            </a:xfrm>
            <a:custGeom>
              <a:avLst/>
              <a:gdLst/>
              <a:ahLst/>
              <a:cxnLst/>
              <a:rect l="l" t="t" r="r" b="b"/>
              <a:pathLst>
                <a:path w="21928" h="19600" extrusionOk="0">
                  <a:moveTo>
                    <a:pt x="14257" y="0"/>
                  </a:moveTo>
                  <a:cubicBezTo>
                    <a:pt x="11484" y="0"/>
                    <a:pt x="8573" y="633"/>
                    <a:pt x="6684" y="2783"/>
                  </a:cubicBezTo>
                  <a:cubicBezTo>
                    <a:pt x="0" y="10344"/>
                    <a:pt x="11584" y="19599"/>
                    <a:pt x="11584" y="19599"/>
                  </a:cubicBezTo>
                  <a:lnTo>
                    <a:pt x="21927" y="1301"/>
                  </a:lnTo>
                  <a:cubicBezTo>
                    <a:pt x="21927" y="1301"/>
                    <a:pt x="18233" y="0"/>
                    <a:pt x="142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63"/>
            <p:cNvSpPr/>
            <p:nvPr/>
          </p:nvSpPr>
          <p:spPr>
            <a:xfrm>
              <a:off x="5371288" y="2704552"/>
              <a:ext cx="117689" cy="96114"/>
            </a:xfrm>
            <a:custGeom>
              <a:avLst/>
              <a:gdLst/>
              <a:ahLst/>
              <a:cxnLst/>
              <a:rect l="l" t="t" r="r" b="b"/>
              <a:pathLst>
                <a:path w="6622" h="5408" extrusionOk="0">
                  <a:moveTo>
                    <a:pt x="3385" y="1"/>
                  </a:moveTo>
                  <a:cubicBezTo>
                    <a:pt x="2481" y="1"/>
                    <a:pt x="1751" y="788"/>
                    <a:pt x="1208" y="1626"/>
                  </a:cubicBezTo>
                  <a:cubicBezTo>
                    <a:pt x="663" y="2442"/>
                    <a:pt x="300" y="3350"/>
                    <a:pt x="119" y="4257"/>
                  </a:cubicBezTo>
                  <a:cubicBezTo>
                    <a:pt x="1" y="4846"/>
                    <a:pt x="573" y="5407"/>
                    <a:pt x="1274" y="5407"/>
                  </a:cubicBezTo>
                  <a:cubicBezTo>
                    <a:pt x="1292" y="5407"/>
                    <a:pt x="1310" y="5407"/>
                    <a:pt x="1329" y="5406"/>
                  </a:cubicBezTo>
                  <a:cubicBezTo>
                    <a:pt x="3839" y="5376"/>
                    <a:pt x="6621" y="1686"/>
                    <a:pt x="4353" y="295"/>
                  </a:cubicBezTo>
                  <a:cubicBezTo>
                    <a:pt x="4011" y="90"/>
                    <a:pt x="3688" y="1"/>
                    <a:pt x="3385" y="1"/>
                  </a:cubicBez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63"/>
            <p:cNvSpPr/>
            <p:nvPr/>
          </p:nvSpPr>
          <p:spPr>
            <a:xfrm>
              <a:off x="5163223" y="2785577"/>
              <a:ext cx="153750" cy="302630"/>
            </a:xfrm>
            <a:custGeom>
              <a:avLst/>
              <a:gdLst/>
              <a:ahLst/>
              <a:cxnLst/>
              <a:rect l="l" t="t" r="r" b="b"/>
              <a:pathLst>
                <a:path w="8651" h="17028" extrusionOk="0">
                  <a:moveTo>
                    <a:pt x="3357" y="0"/>
                  </a:moveTo>
                  <a:lnTo>
                    <a:pt x="0" y="14518"/>
                  </a:lnTo>
                  <a:lnTo>
                    <a:pt x="7410" y="17028"/>
                  </a:lnTo>
                  <a:lnTo>
                    <a:pt x="8650" y="3418"/>
                  </a:lnTo>
                  <a:lnTo>
                    <a:pt x="3357" y="0"/>
                  </a:ln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63"/>
            <p:cNvSpPr/>
            <p:nvPr/>
          </p:nvSpPr>
          <p:spPr>
            <a:xfrm>
              <a:off x="5215902" y="2873730"/>
              <a:ext cx="98371" cy="118809"/>
            </a:xfrm>
            <a:custGeom>
              <a:avLst/>
              <a:gdLst/>
              <a:ahLst/>
              <a:cxnLst/>
              <a:rect l="l" t="t" r="r" b="b"/>
              <a:pathLst>
                <a:path w="5535" h="6685" extrusionOk="0">
                  <a:moveTo>
                    <a:pt x="0" y="0"/>
                  </a:moveTo>
                  <a:lnTo>
                    <a:pt x="4930" y="6684"/>
                  </a:lnTo>
                  <a:lnTo>
                    <a:pt x="5535" y="13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63"/>
            <p:cNvSpPr/>
            <p:nvPr/>
          </p:nvSpPr>
          <p:spPr>
            <a:xfrm>
              <a:off x="5116997" y="2513211"/>
              <a:ext cx="348856" cy="400557"/>
            </a:xfrm>
            <a:custGeom>
              <a:avLst/>
              <a:gdLst/>
              <a:ahLst/>
              <a:cxnLst/>
              <a:rect l="l" t="t" r="r" b="b"/>
              <a:pathLst>
                <a:path w="19629" h="22538" extrusionOk="0">
                  <a:moveTo>
                    <a:pt x="9836" y="0"/>
                  </a:moveTo>
                  <a:cubicBezTo>
                    <a:pt x="1" y="0"/>
                    <a:pt x="2178" y="9730"/>
                    <a:pt x="2178" y="9730"/>
                  </a:cubicBezTo>
                  <a:lnTo>
                    <a:pt x="2843" y="12694"/>
                  </a:lnTo>
                  <a:cubicBezTo>
                    <a:pt x="2873" y="14267"/>
                    <a:pt x="2450" y="15235"/>
                    <a:pt x="4628" y="19015"/>
                  </a:cubicBezTo>
                  <a:cubicBezTo>
                    <a:pt x="6100" y="21557"/>
                    <a:pt x="8426" y="22538"/>
                    <a:pt x="10263" y="22538"/>
                  </a:cubicBezTo>
                  <a:cubicBezTo>
                    <a:pt x="10917" y="22538"/>
                    <a:pt x="11508" y="22413"/>
                    <a:pt x="11977" y="22191"/>
                  </a:cubicBezTo>
                  <a:cubicBezTo>
                    <a:pt x="16514" y="20043"/>
                    <a:pt x="17724" y="15658"/>
                    <a:pt x="18722" y="7734"/>
                  </a:cubicBezTo>
                  <a:cubicBezTo>
                    <a:pt x="19629" y="536"/>
                    <a:pt x="11765" y="112"/>
                    <a:pt x="11765" y="112"/>
                  </a:cubicBezTo>
                  <a:cubicBezTo>
                    <a:pt x="11076" y="36"/>
                    <a:pt x="10434" y="0"/>
                    <a:pt x="9836" y="0"/>
                  </a:cubicBez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63"/>
            <p:cNvSpPr/>
            <p:nvPr/>
          </p:nvSpPr>
          <p:spPr>
            <a:xfrm rot="1364483">
              <a:off x="5345969" y="2739653"/>
              <a:ext cx="18287" cy="44091"/>
            </a:xfrm>
            <a:custGeom>
              <a:avLst/>
              <a:gdLst/>
              <a:ahLst/>
              <a:cxnLst/>
              <a:rect l="l" t="t" r="r" b="b"/>
              <a:pathLst>
                <a:path w="1029" h="2481" extrusionOk="0">
                  <a:moveTo>
                    <a:pt x="333" y="1"/>
                  </a:moveTo>
                  <a:cubicBezTo>
                    <a:pt x="303" y="31"/>
                    <a:pt x="273" y="61"/>
                    <a:pt x="273" y="122"/>
                  </a:cubicBezTo>
                  <a:lnTo>
                    <a:pt x="847" y="1785"/>
                  </a:lnTo>
                  <a:lnTo>
                    <a:pt x="31" y="2330"/>
                  </a:lnTo>
                  <a:cubicBezTo>
                    <a:pt x="0" y="2360"/>
                    <a:pt x="0" y="2390"/>
                    <a:pt x="31" y="2451"/>
                  </a:cubicBezTo>
                  <a:cubicBezTo>
                    <a:pt x="31" y="2451"/>
                    <a:pt x="61" y="2481"/>
                    <a:pt x="91" y="2481"/>
                  </a:cubicBezTo>
                  <a:cubicBezTo>
                    <a:pt x="121" y="2481"/>
                    <a:pt x="121" y="2481"/>
                    <a:pt x="152" y="2451"/>
                  </a:cubicBezTo>
                  <a:lnTo>
                    <a:pt x="998" y="1876"/>
                  </a:lnTo>
                  <a:cubicBezTo>
                    <a:pt x="1029" y="1846"/>
                    <a:pt x="1029" y="1816"/>
                    <a:pt x="1029" y="1785"/>
                  </a:cubicBezTo>
                  <a:lnTo>
                    <a:pt x="454" y="61"/>
                  </a:lnTo>
                  <a:cubicBezTo>
                    <a:pt x="424" y="1"/>
                    <a:pt x="363" y="1"/>
                    <a:pt x="333" y="1"/>
                  </a:cubicBezTo>
                  <a:close/>
                </a:path>
              </a:pathLst>
            </a:custGeom>
            <a:solidFill>
              <a:srgbClr val="ED97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63"/>
            <p:cNvSpPr/>
            <p:nvPr/>
          </p:nvSpPr>
          <p:spPr>
            <a:xfrm>
              <a:off x="5390056" y="2654308"/>
              <a:ext cx="59698" cy="46884"/>
            </a:xfrm>
            <a:custGeom>
              <a:avLst/>
              <a:gdLst/>
              <a:ahLst/>
              <a:cxnLst/>
              <a:rect l="l" t="t" r="r" b="b"/>
              <a:pathLst>
                <a:path w="3359" h="2638" extrusionOk="0">
                  <a:moveTo>
                    <a:pt x="1430" y="1"/>
                  </a:moveTo>
                  <a:cubicBezTo>
                    <a:pt x="707" y="1"/>
                    <a:pt x="1" y="460"/>
                    <a:pt x="1" y="460"/>
                  </a:cubicBezTo>
                  <a:lnTo>
                    <a:pt x="3358" y="2638"/>
                  </a:lnTo>
                  <a:cubicBezTo>
                    <a:pt x="3358" y="2638"/>
                    <a:pt x="3025" y="793"/>
                    <a:pt x="2179" y="218"/>
                  </a:cubicBezTo>
                  <a:cubicBezTo>
                    <a:pt x="1948" y="59"/>
                    <a:pt x="1688" y="1"/>
                    <a:pt x="1430" y="1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63"/>
            <p:cNvSpPr/>
            <p:nvPr/>
          </p:nvSpPr>
          <p:spPr>
            <a:xfrm>
              <a:off x="5229337" y="2634154"/>
              <a:ext cx="104840" cy="40166"/>
            </a:xfrm>
            <a:custGeom>
              <a:avLst/>
              <a:gdLst/>
              <a:ahLst/>
              <a:cxnLst/>
              <a:rect l="l" t="t" r="r" b="b"/>
              <a:pathLst>
                <a:path w="5899" h="2260" extrusionOk="0">
                  <a:moveTo>
                    <a:pt x="3704" y="0"/>
                  </a:moveTo>
                  <a:cubicBezTo>
                    <a:pt x="3486" y="0"/>
                    <a:pt x="3259" y="25"/>
                    <a:pt x="3025" y="82"/>
                  </a:cubicBezTo>
                  <a:cubicBezTo>
                    <a:pt x="1453" y="506"/>
                    <a:pt x="1" y="2260"/>
                    <a:pt x="1" y="2260"/>
                  </a:cubicBezTo>
                  <a:lnTo>
                    <a:pt x="5899" y="838"/>
                  </a:lnTo>
                  <a:cubicBezTo>
                    <a:pt x="5899" y="838"/>
                    <a:pt x="4972" y="0"/>
                    <a:pt x="3704" y="0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63"/>
            <p:cNvSpPr/>
            <p:nvPr/>
          </p:nvSpPr>
          <p:spPr>
            <a:xfrm>
              <a:off x="5292769" y="2809233"/>
              <a:ext cx="55379" cy="20225"/>
            </a:xfrm>
            <a:custGeom>
              <a:avLst/>
              <a:gdLst/>
              <a:ahLst/>
              <a:cxnLst/>
              <a:rect l="l" t="t" r="r" b="b"/>
              <a:pathLst>
                <a:path w="3116" h="1138" extrusionOk="0">
                  <a:moveTo>
                    <a:pt x="3114" y="997"/>
                  </a:moveTo>
                  <a:cubicBezTo>
                    <a:pt x="3115" y="998"/>
                    <a:pt x="3115" y="998"/>
                    <a:pt x="3115" y="998"/>
                  </a:cubicBezTo>
                  <a:cubicBezTo>
                    <a:pt x="3115" y="998"/>
                    <a:pt x="3115" y="997"/>
                    <a:pt x="3114" y="997"/>
                  </a:cubicBezTo>
                  <a:close/>
                  <a:moveTo>
                    <a:pt x="0" y="0"/>
                  </a:moveTo>
                  <a:lnTo>
                    <a:pt x="0" y="0"/>
                  </a:lnTo>
                  <a:cubicBezTo>
                    <a:pt x="1124" y="929"/>
                    <a:pt x="1941" y="1138"/>
                    <a:pt x="2456" y="1138"/>
                  </a:cubicBezTo>
                  <a:cubicBezTo>
                    <a:pt x="2877" y="1138"/>
                    <a:pt x="3096" y="997"/>
                    <a:pt x="3114" y="997"/>
                  </a:cubicBezTo>
                  <a:cubicBezTo>
                    <a:pt x="3114" y="997"/>
                    <a:pt x="3114" y="997"/>
                    <a:pt x="3114" y="997"/>
                  </a:cubicBezTo>
                  <a:lnTo>
                    <a:pt x="3114" y="997"/>
                  </a:lnTo>
                  <a:cubicBezTo>
                    <a:pt x="2086" y="2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87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63"/>
            <p:cNvSpPr/>
            <p:nvPr/>
          </p:nvSpPr>
          <p:spPr>
            <a:xfrm>
              <a:off x="5292769" y="2809233"/>
              <a:ext cx="55841" cy="29804"/>
            </a:xfrm>
            <a:custGeom>
              <a:avLst/>
              <a:gdLst/>
              <a:ahLst/>
              <a:cxnLst/>
              <a:rect l="l" t="t" r="r" b="b"/>
              <a:pathLst>
                <a:path w="3142" h="1677" extrusionOk="0">
                  <a:moveTo>
                    <a:pt x="0" y="0"/>
                  </a:moveTo>
                  <a:cubicBezTo>
                    <a:pt x="0" y="0"/>
                    <a:pt x="303" y="1512"/>
                    <a:pt x="1906" y="1664"/>
                  </a:cubicBezTo>
                  <a:cubicBezTo>
                    <a:pt x="1994" y="1672"/>
                    <a:pt x="2076" y="1676"/>
                    <a:pt x="2152" y="1676"/>
                  </a:cubicBezTo>
                  <a:cubicBezTo>
                    <a:pt x="3141" y="1676"/>
                    <a:pt x="3115" y="998"/>
                    <a:pt x="3115" y="99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87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63"/>
            <p:cNvSpPr/>
            <p:nvPr/>
          </p:nvSpPr>
          <p:spPr>
            <a:xfrm>
              <a:off x="5104093" y="2491706"/>
              <a:ext cx="279544" cy="179929"/>
            </a:xfrm>
            <a:custGeom>
              <a:avLst/>
              <a:gdLst/>
              <a:ahLst/>
              <a:cxnLst/>
              <a:rect l="l" t="t" r="r" b="b"/>
              <a:pathLst>
                <a:path w="15729" h="10124" extrusionOk="0">
                  <a:moveTo>
                    <a:pt x="12213" y="1"/>
                  </a:moveTo>
                  <a:cubicBezTo>
                    <a:pt x="10352" y="1"/>
                    <a:pt x="7933" y="438"/>
                    <a:pt x="5415" y="2079"/>
                  </a:cubicBezTo>
                  <a:cubicBezTo>
                    <a:pt x="1" y="5557"/>
                    <a:pt x="2753" y="10124"/>
                    <a:pt x="2753" y="10124"/>
                  </a:cubicBezTo>
                  <a:cubicBezTo>
                    <a:pt x="2753" y="10124"/>
                    <a:pt x="2755" y="10124"/>
                    <a:pt x="2759" y="10124"/>
                  </a:cubicBezTo>
                  <a:cubicBezTo>
                    <a:pt x="3045" y="10124"/>
                    <a:pt x="14593" y="10065"/>
                    <a:pt x="15728" y="566"/>
                  </a:cubicBezTo>
                  <a:cubicBezTo>
                    <a:pt x="15728" y="566"/>
                    <a:pt x="14331" y="1"/>
                    <a:pt x="122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63"/>
            <p:cNvSpPr/>
            <p:nvPr/>
          </p:nvSpPr>
          <p:spPr>
            <a:xfrm>
              <a:off x="5128815" y="2631844"/>
              <a:ext cx="69899" cy="98389"/>
            </a:xfrm>
            <a:custGeom>
              <a:avLst/>
              <a:gdLst/>
              <a:ahLst/>
              <a:cxnLst/>
              <a:rect l="l" t="t" r="r" b="b"/>
              <a:pathLst>
                <a:path w="3933" h="5536" extrusionOk="0">
                  <a:moveTo>
                    <a:pt x="3932" y="0"/>
                  </a:moveTo>
                  <a:lnTo>
                    <a:pt x="1" y="2118"/>
                  </a:lnTo>
                  <a:lnTo>
                    <a:pt x="1846" y="5535"/>
                  </a:lnTo>
                  <a:lnTo>
                    <a:pt x="393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63"/>
            <p:cNvSpPr/>
            <p:nvPr/>
          </p:nvSpPr>
          <p:spPr>
            <a:xfrm>
              <a:off x="5073454" y="2684113"/>
              <a:ext cx="101072" cy="105195"/>
            </a:xfrm>
            <a:custGeom>
              <a:avLst/>
              <a:gdLst/>
              <a:ahLst/>
              <a:cxnLst/>
              <a:rect l="l" t="t" r="r" b="b"/>
              <a:pathLst>
                <a:path w="5687" h="5919" extrusionOk="0">
                  <a:moveTo>
                    <a:pt x="3169" y="1"/>
                  </a:moveTo>
                  <a:cubicBezTo>
                    <a:pt x="2993" y="1"/>
                    <a:pt x="2804" y="27"/>
                    <a:pt x="2601" y="84"/>
                  </a:cubicBezTo>
                  <a:cubicBezTo>
                    <a:pt x="0" y="810"/>
                    <a:pt x="1724" y="5135"/>
                    <a:pt x="4114" y="5861"/>
                  </a:cubicBezTo>
                  <a:cubicBezTo>
                    <a:pt x="4249" y="5900"/>
                    <a:pt x="4385" y="5918"/>
                    <a:pt x="4518" y="5918"/>
                  </a:cubicBezTo>
                  <a:cubicBezTo>
                    <a:pt x="5096" y="5918"/>
                    <a:pt x="5601" y="5566"/>
                    <a:pt x="5626" y="5074"/>
                  </a:cubicBezTo>
                  <a:cubicBezTo>
                    <a:pt x="5686" y="4106"/>
                    <a:pt x="5596" y="3169"/>
                    <a:pt x="5263" y="2231"/>
                  </a:cubicBezTo>
                  <a:cubicBezTo>
                    <a:pt x="4922" y="1105"/>
                    <a:pt x="4310" y="1"/>
                    <a:pt x="3169" y="1"/>
                  </a:cubicBez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63"/>
            <p:cNvSpPr/>
            <p:nvPr/>
          </p:nvSpPr>
          <p:spPr>
            <a:xfrm>
              <a:off x="5121831" y="2714416"/>
              <a:ext cx="32275" cy="39455"/>
            </a:xfrm>
            <a:custGeom>
              <a:avLst/>
              <a:gdLst/>
              <a:ahLst/>
              <a:cxnLst/>
              <a:rect l="l" t="t" r="r" b="b"/>
              <a:pathLst>
                <a:path w="1816" h="2220" extrusionOk="0">
                  <a:moveTo>
                    <a:pt x="62" y="0"/>
                  </a:moveTo>
                  <a:cubicBezTo>
                    <a:pt x="33" y="0"/>
                    <a:pt x="0" y="28"/>
                    <a:pt x="0" y="73"/>
                  </a:cubicBezTo>
                  <a:cubicBezTo>
                    <a:pt x="0" y="103"/>
                    <a:pt x="31" y="133"/>
                    <a:pt x="61" y="163"/>
                  </a:cubicBezTo>
                  <a:cubicBezTo>
                    <a:pt x="121" y="163"/>
                    <a:pt x="1452" y="436"/>
                    <a:pt x="1664" y="2159"/>
                  </a:cubicBezTo>
                  <a:cubicBezTo>
                    <a:pt x="1664" y="2190"/>
                    <a:pt x="1694" y="2220"/>
                    <a:pt x="1755" y="2220"/>
                  </a:cubicBezTo>
                  <a:cubicBezTo>
                    <a:pt x="1785" y="2220"/>
                    <a:pt x="1815" y="2159"/>
                    <a:pt x="1815" y="2129"/>
                  </a:cubicBezTo>
                  <a:cubicBezTo>
                    <a:pt x="1573" y="315"/>
                    <a:pt x="121" y="12"/>
                    <a:pt x="91" y="12"/>
                  </a:cubicBezTo>
                  <a:cubicBezTo>
                    <a:pt x="83" y="4"/>
                    <a:pt x="73" y="0"/>
                    <a:pt x="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63"/>
            <p:cNvSpPr/>
            <p:nvPr/>
          </p:nvSpPr>
          <p:spPr>
            <a:xfrm>
              <a:off x="7332684" y="4441168"/>
              <a:ext cx="513874" cy="597725"/>
            </a:xfrm>
            <a:custGeom>
              <a:avLst/>
              <a:gdLst/>
              <a:ahLst/>
              <a:cxnLst/>
              <a:rect l="l" t="t" r="r" b="b"/>
              <a:pathLst>
                <a:path w="28914" h="33632" extrusionOk="0">
                  <a:moveTo>
                    <a:pt x="14699" y="0"/>
                  </a:moveTo>
                  <a:lnTo>
                    <a:pt x="2571" y="2208"/>
                  </a:lnTo>
                  <a:cubicBezTo>
                    <a:pt x="2934" y="2783"/>
                    <a:pt x="3266" y="3750"/>
                    <a:pt x="3539" y="4658"/>
                  </a:cubicBezTo>
                  <a:cubicBezTo>
                    <a:pt x="3962" y="6110"/>
                    <a:pt x="4144" y="7652"/>
                    <a:pt x="4083" y="9164"/>
                  </a:cubicBezTo>
                  <a:lnTo>
                    <a:pt x="3176" y="30728"/>
                  </a:lnTo>
                  <a:cubicBezTo>
                    <a:pt x="0" y="30728"/>
                    <a:pt x="272" y="33632"/>
                    <a:pt x="272" y="33632"/>
                  </a:cubicBezTo>
                  <a:lnTo>
                    <a:pt x="27341" y="33632"/>
                  </a:lnTo>
                  <a:cubicBezTo>
                    <a:pt x="28914" y="18147"/>
                    <a:pt x="21383" y="12310"/>
                    <a:pt x="17512" y="8559"/>
                  </a:cubicBezTo>
                  <a:cubicBezTo>
                    <a:pt x="13640" y="4839"/>
                    <a:pt x="14699" y="0"/>
                    <a:pt x="146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63"/>
            <p:cNvSpPr/>
            <p:nvPr/>
          </p:nvSpPr>
          <p:spPr>
            <a:xfrm rot="-9430309">
              <a:off x="7823689" y="4846006"/>
              <a:ext cx="267167" cy="192791"/>
            </a:xfrm>
            <a:custGeom>
              <a:avLst/>
              <a:gdLst/>
              <a:ahLst/>
              <a:cxnLst/>
              <a:rect l="l" t="t" r="r" b="b"/>
              <a:pathLst>
                <a:path w="15033" h="10848" extrusionOk="0">
                  <a:moveTo>
                    <a:pt x="13248" y="1"/>
                  </a:moveTo>
                  <a:cubicBezTo>
                    <a:pt x="12316" y="6095"/>
                    <a:pt x="9466" y="7544"/>
                    <a:pt x="6801" y="7544"/>
                  </a:cubicBezTo>
                  <a:cubicBezTo>
                    <a:pt x="5313" y="7544"/>
                    <a:pt x="3882" y="7092"/>
                    <a:pt x="2874" y="6745"/>
                  </a:cubicBezTo>
                  <a:cubicBezTo>
                    <a:pt x="2646" y="6673"/>
                    <a:pt x="2377" y="6622"/>
                    <a:pt x="2098" y="6622"/>
                  </a:cubicBezTo>
                  <a:cubicBezTo>
                    <a:pt x="1452" y="6622"/>
                    <a:pt x="753" y="6895"/>
                    <a:pt x="394" y="7804"/>
                  </a:cubicBezTo>
                  <a:cubicBezTo>
                    <a:pt x="1" y="8832"/>
                    <a:pt x="817" y="9951"/>
                    <a:pt x="1997" y="10284"/>
                  </a:cubicBezTo>
                  <a:cubicBezTo>
                    <a:pt x="3446" y="10674"/>
                    <a:pt x="4734" y="10847"/>
                    <a:pt x="5878" y="10847"/>
                  </a:cubicBezTo>
                  <a:cubicBezTo>
                    <a:pt x="14937" y="10847"/>
                    <a:pt x="15032" y="1"/>
                    <a:pt x="150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63"/>
            <p:cNvSpPr/>
            <p:nvPr/>
          </p:nvSpPr>
          <p:spPr>
            <a:xfrm>
              <a:off x="7410617" y="4726527"/>
              <a:ext cx="347790" cy="313987"/>
            </a:xfrm>
            <a:custGeom>
              <a:avLst/>
              <a:gdLst/>
              <a:ahLst/>
              <a:cxnLst/>
              <a:rect l="l" t="t" r="r" b="b"/>
              <a:pathLst>
                <a:path w="19569" h="17667" extrusionOk="0">
                  <a:moveTo>
                    <a:pt x="10741" y="0"/>
                  </a:moveTo>
                  <a:cubicBezTo>
                    <a:pt x="9807" y="0"/>
                    <a:pt x="8807" y="192"/>
                    <a:pt x="7743" y="639"/>
                  </a:cubicBezTo>
                  <a:cubicBezTo>
                    <a:pt x="242" y="3784"/>
                    <a:pt x="3630" y="13493"/>
                    <a:pt x="4084" y="14703"/>
                  </a:cubicBezTo>
                  <a:cubicBezTo>
                    <a:pt x="3025" y="14733"/>
                    <a:pt x="2239" y="15035"/>
                    <a:pt x="1724" y="15610"/>
                  </a:cubicBezTo>
                  <a:cubicBezTo>
                    <a:pt x="999" y="16427"/>
                    <a:pt x="1089" y="17546"/>
                    <a:pt x="1089" y="17576"/>
                  </a:cubicBezTo>
                  <a:cubicBezTo>
                    <a:pt x="1120" y="17636"/>
                    <a:pt x="1150" y="17667"/>
                    <a:pt x="1180" y="17667"/>
                  </a:cubicBezTo>
                  <a:lnTo>
                    <a:pt x="1210" y="17667"/>
                  </a:lnTo>
                  <a:cubicBezTo>
                    <a:pt x="1241" y="17667"/>
                    <a:pt x="1271" y="17606"/>
                    <a:pt x="1271" y="17546"/>
                  </a:cubicBezTo>
                  <a:cubicBezTo>
                    <a:pt x="1271" y="17546"/>
                    <a:pt x="1180" y="16487"/>
                    <a:pt x="1876" y="15731"/>
                  </a:cubicBezTo>
                  <a:cubicBezTo>
                    <a:pt x="2360" y="15156"/>
                    <a:pt x="3146" y="14884"/>
                    <a:pt x="4204" y="14884"/>
                  </a:cubicBezTo>
                  <a:cubicBezTo>
                    <a:pt x="4235" y="14884"/>
                    <a:pt x="4265" y="14854"/>
                    <a:pt x="4295" y="14854"/>
                  </a:cubicBezTo>
                  <a:cubicBezTo>
                    <a:pt x="4295" y="14824"/>
                    <a:pt x="4295" y="14793"/>
                    <a:pt x="4295" y="14763"/>
                  </a:cubicBezTo>
                  <a:cubicBezTo>
                    <a:pt x="4235" y="14642"/>
                    <a:pt x="1" y="4087"/>
                    <a:pt x="7834" y="790"/>
                  </a:cubicBezTo>
                  <a:cubicBezTo>
                    <a:pt x="8860" y="361"/>
                    <a:pt x="9827" y="177"/>
                    <a:pt x="10731" y="177"/>
                  </a:cubicBezTo>
                  <a:cubicBezTo>
                    <a:pt x="16196" y="177"/>
                    <a:pt x="19361" y="6913"/>
                    <a:pt x="19387" y="6990"/>
                  </a:cubicBezTo>
                  <a:cubicBezTo>
                    <a:pt x="19417" y="7051"/>
                    <a:pt x="19478" y="7051"/>
                    <a:pt x="19508" y="7051"/>
                  </a:cubicBezTo>
                  <a:cubicBezTo>
                    <a:pt x="19569" y="7021"/>
                    <a:pt x="19569" y="6960"/>
                    <a:pt x="19569" y="6930"/>
                  </a:cubicBezTo>
                  <a:cubicBezTo>
                    <a:pt x="19517" y="6826"/>
                    <a:pt x="16315" y="0"/>
                    <a:pt x="107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63"/>
            <p:cNvSpPr/>
            <p:nvPr/>
          </p:nvSpPr>
          <p:spPr>
            <a:xfrm>
              <a:off x="7340735" y="4289887"/>
              <a:ext cx="273625" cy="242026"/>
            </a:xfrm>
            <a:custGeom>
              <a:avLst/>
              <a:gdLst/>
              <a:ahLst/>
              <a:cxnLst/>
              <a:rect l="l" t="t" r="r" b="b"/>
              <a:pathLst>
                <a:path w="15396" h="13618" extrusionOk="0">
                  <a:moveTo>
                    <a:pt x="7679" y="0"/>
                  </a:moveTo>
                  <a:cubicBezTo>
                    <a:pt x="6250" y="0"/>
                    <a:pt x="4806" y="447"/>
                    <a:pt x="3570" y="1375"/>
                  </a:cubicBezTo>
                  <a:cubicBezTo>
                    <a:pt x="575" y="3643"/>
                    <a:pt x="1" y="7907"/>
                    <a:pt x="2269" y="10932"/>
                  </a:cubicBezTo>
                  <a:cubicBezTo>
                    <a:pt x="3604" y="12694"/>
                    <a:pt x="5630" y="13618"/>
                    <a:pt x="7682" y="13618"/>
                  </a:cubicBezTo>
                  <a:cubicBezTo>
                    <a:pt x="9116" y="13618"/>
                    <a:pt x="10564" y="13166"/>
                    <a:pt x="11796" y="12232"/>
                  </a:cubicBezTo>
                  <a:cubicBezTo>
                    <a:pt x="14790" y="9964"/>
                    <a:pt x="15395" y="5699"/>
                    <a:pt x="13127" y="2705"/>
                  </a:cubicBezTo>
                  <a:cubicBezTo>
                    <a:pt x="11786" y="935"/>
                    <a:pt x="9747" y="0"/>
                    <a:pt x="76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63"/>
            <p:cNvSpPr/>
            <p:nvPr/>
          </p:nvSpPr>
          <p:spPr>
            <a:xfrm>
              <a:off x="7302044" y="4355166"/>
              <a:ext cx="76333" cy="125261"/>
            </a:xfrm>
            <a:custGeom>
              <a:avLst/>
              <a:gdLst/>
              <a:ahLst/>
              <a:cxnLst/>
              <a:rect l="l" t="t" r="r" b="b"/>
              <a:pathLst>
                <a:path w="4295" h="7048" extrusionOk="0">
                  <a:moveTo>
                    <a:pt x="2299" y="0"/>
                  </a:moveTo>
                  <a:cubicBezTo>
                    <a:pt x="2299" y="0"/>
                    <a:pt x="0" y="4265"/>
                    <a:pt x="4295" y="7047"/>
                  </a:cubicBezTo>
                  <a:lnTo>
                    <a:pt x="3720" y="212"/>
                  </a:lnTo>
                  <a:lnTo>
                    <a:pt x="22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63"/>
            <p:cNvSpPr/>
            <p:nvPr/>
          </p:nvSpPr>
          <p:spPr>
            <a:xfrm>
              <a:off x="7328525" y="4353407"/>
              <a:ext cx="27814" cy="24348"/>
            </a:xfrm>
            <a:custGeom>
              <a:avLst/>
              <a:gdLst/>
              <a:ahLst/>
              <a:cxnLst/>
              <a:rect l="l" t="t" r="r" b="b"/>
              <a:pathLst>
                <a:path w="1565" h="1370" extrusionOk="0">
                  <a:moveTo>
                    <a:pt x="459" y="1"/>
                  </a:moveTo>
                  <a:cubicBezTo>
                    <a:pt x="194" y="1"/>
                    <a:pt x="0" y="274"/>
                    <a:pt x="83" y="523"/>
                  </a:cubicBezTo>
                  <a:lnTo>
                    <a:pt x="355" y="1369"/>
                  </a:lnTo>
                  <a:lnTo>
                    <a:pt x="1565" y="220"/>
                  </a:lnTo>
                  <a:lnTo>
                    <a:pt x="537" y="8"/>
                  </a:lnTo>
                  <a:cubicBezTo>
                    <a:pt x="510" y="3"/>
                    <a:pt x="484" y="1"/>
                    <a:pt x="459" y="1"/>
                  </a:cubicBezTo>
                  <a:close/>
                </a:path>
              </a:pathLst>
            </a:custGeom>
            <a:solidFill>
              <a:srgbClr val="0E2A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63"/>
            <p:cNvSpPr/>
            <p:nvPr/>
          </p:nvSpPr>
          <p:spPr>
            <a:xfrm>
              <a:off x="7398247" y="4342761"/>
              <a:ext cx="22056" cy="21558"/>
            </a:xfrm>
            <a:custGeom>
              <a:avLst/>
              <a:gdLst/>
              <a:ahLst/>
              <a:cxnLst/>
              <a:rect l="l" t="t" r="r" b="b"/>
              <a:pathLst>
                <a:path w="1241" h="1213" extrusionOk="0">
                  <a:moveTo>
                    <a:pt x="656" y="0"/>
                  </a:moveTo>
                  <a:cubicBezTo>
                    <a:pt x="639" y="0"/>
                    <a:pt x="623" y="1"/>
                    <a:pt x="606" y="2"/>
                  </a:cubicBezTo>
                  <a:cubicBezTo>
                    <a:pt x="273" y="2"/>
                    <a:pt x="1" y="275"/>
                    <a:pt x="1" y="607"/>
                  </a:cubicBezTo>
                  <a:cubicBezTo>
                    <a:pt x="1" y="940"/>
                    <a:pt x="273" y="1212"/>
                    <a:pt x="606" y="1212"/>
                  </a:cubicBezTo>
                  <a:cubicBezTo>
                    <a:pt x="969" y="1212"/>
                    <a:pt x="1241" y="940"/>
                    <a:pt x="1241" y="607"/>
                  </a:cubicBezTo>
                  <a:cubicBezTo>
                    <a:pt x="1241" y="290"/>
                    <a:pt x="993" y="0"/>
                    <a:pt x="656" y="0"/>
                  </a:cubicBezTo>
                  <a:close/>
                </a:path>
              </a:pathLst>
            </a:custGeom>
            <a:solidFill>
              <a:srgbClr val="0E2A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63"/>
            <p:cNvSpPr/>
            <p:nvPr/>
          </p:nvSpPr>
          <p:spPr>
            <a:xfrm>
              <a:off x="7485333" y="4229247"/>
              <a:ext cx="75800" cy="105498"/>
            </a:xfrm>
            <a:custGeom>
              <a:avLst/>
              <a:gdLst/>
              <a:ahLst/>
              <a:cxnLst/>
              <a:rect l="l" t="t" r="r" b="b"/>
              <a:pathLst>
                <a:path w="4265" h="5936" extrusionOk="0">
                  <a:moveTo>
                    <a:pt x="3490" y="0"/>
                  </a:moveTo>
                  <a:cubicBezTo>
                    <a:pt x="3369" y="0"/>
                    <a:pt x="3244" y="51"/>
                    <a:pt x="3146" y="159"/>
                  </a:cubicBezTo>
                  <a:lnTo>
                    <a:pt x="0" y="3667"/>
                  </a:lnTo>
                  <a:lnTo>
                    <a:pt x="4265" y="5936"/>
                  </a:lnTo>
                  <a:lnTo>
                    <a:pt x="3932" y="431"/>
                  </a:lnTo>
                  <a:cubicBezTo>
                    <a:pt x="3913" y="160"/>
                    <a:pt x="3707" y="0"/>
                    <a:pt x="34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63"/>
            <p:cNvSpPr/>
            <p:nvPr/>
          </p:nvSpPr>
          <p:spPr>
            <a:xfrm>
              <a:off x="7485333" y="4236374"/>
              <a:ext cx="51611" cy="71499"/>
            </a:xfrm>
            <a:custGeom>
              <a:avLst/>
              <a:gdLst/>
              <a:ahLst/>
              <a:cxnLst/>
              <a:rect l="l" t="t" r="r" b="b"/>
              <a:pathLst>
                <a:path w="2904" h="4023" extrusionOk="0">
                  <a:moveTo>
                    <a:pt x="2904" y="0"/>
                  </a:moveTo>
                  <a:lnTo>
                    <a:pt x="0" y="3266"/>
                  </a:lnTo>
                  <a:lnTo>
                    <a:pt x="1422" y="4023"/>
                  </a:lnTo>
                  <a:lnTo>
                    <a:pt x="2904" y="0"/>
                  </a:lnTo>
                  <a:close/>
                </a:path>
              </a:pathLst>
            </a:custGeom>
            <a:solidFill>
              <a:srgbClr val="EFA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63"/>
            <p:cNvSpPr/>
            <p:nvPr/>
          </p:nvSpPr>
          <p:spPr>
            <a:xfrm>
              <a:off x="7411701" y="4395262"/>
              <a:ext cx="82784" cy="17435"/>
            </a:xfrm>
            <a:custGeom>
              <a:avLst/>
              <a:gdLst/>
              <a:ahLst/>
              <a:cxnLst/>
              <a:rect l="l" t="t" r="r" b="b"/>
              <a:pathLst>
                <a:path w="4658" h="981" extrusionOk="0">
                  <a:moveTo>
                    <a:pt x="92" y="1"/>
                  </a:moveTo>
                  <a:cubicBezTo>
                    <a:pt x="63" y="1"/>
                    <a:pt x="30" y="29"/>
                    <a:pt x="30" y="73"/>
                  </a:cubicBezTo>
                  <a:cubicBezTo>
                    <a:pt x="0" y="133"/>
                    <a:pt x="60" y="164"/>
                    <a:pt x="91" y="164"/>
                  </a:cubicBezTo>
                  <a:lnTo>
                    <a:pt x="4537" y="980"/>
                  </a:lnTo>
                  <a:cubicBezTo>
                    <a:pt x="4597" y="980"/>
                    <a:pt x="4627" y="950"/>
                    <a:pt x="4627" y="890"/>
                  </a:cubicBezTo>
                  <a:cubicBezTo>
                    <a:pt x="4658" y="859"/>
                    <a:pt x="4627" y="799"/>
                    <a:pt x="4567" y="799"/>
                  </a:cubicBezTo>
                  <a:lnTo>
                    <a:pt x="121" y="12"/>
                  </a:lnTo>
                  <a:cubicBezTo>
                    <a:pt x="113" y="4"/>
                    <a:pt x="103" y="1"/>
                    <a:pt x="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63"/>
            <p:cNvSpPr/>
            <p:nvPr/>
          </p:nvSpPr>
          <p:spPr>
            <a:xfrm>
              <a:off x="7407933" y="4410315"/>
              <a:ext cx="76333" cy="33554"/>
            </a:xfrm>
            <a:custGeom>
              <a:avLst/>
              <a:gdLst/>
              <a:ahLst/>
              <a:cxnLst/>
              <a:rect l="l" t="t" r="r" b="b"/>
              <a:pathLst>
                <a:path w="4295" h="1888" extrusionOk="0">
                  <a:moveTo>
                    <a:pt x="92" y="0"/>
                  </a:moveTo>
                  <a:cubicBezTo>
                    <a:pt x="61" y="0"/>
                    <a:pt x="22" y="28"/>
                    <a:pt x="0" y="73"/>
                  </a:cubicBezTo>
                  <a:cubicBezTo>
                    <a:pt x="0" y="103"/>
                    <a:pt x="0" y="163"/>
                    <a:pt x="61" y="163"/>
                  </a:cubicBezTo>
                  <a:lnTo>
                    <a:pt x="4174" y="1887"/>
                  </a:lnTo>
                  <a:lnTo>
                    <a:pt x="4204" y="1887"/>
                  </a:lnTo>
                  <a:cubicBezTo>
                    <a:pt x="4235" y="1887"/>
                    <a:pt x="4265" y="1887"/>
                    <a:pt x="4295" y="1857"/>
                  </a:cubicBezTo>
                  <a:cubicBezTo>
                    <a:pt x="4295" y="1797"/>
                    <a:pt x="4295" y="1736"/>
                    <a:pt x="4235" y="1736"/>
                  </a:cubicBezTo>
                  <a:lnTo>
                    <a:pt x="121" y="12"/>
                  </a:lnTo>
                  <a:cubicBezTo>
                    <a:pt x="113" y="4"/>
                    <a:pt x="103" y="0"/>
                    <a:pt x="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63"/>
            <p:cNvSpPr/>
            <p:nvPr/>
          </p:nvSpPr>
          <p:spPr>
            <a:xfrm>
              <a:off x="7400398" y="4426826"/>
              <a:ext cx="62915" cy="48750"/>
            </a:xfrm>
            <a:custGeom>
              <a:avLst/>
              <a:gdLst/>
              <a:ahLst/>
              <a:cxnLst/>
              <a:rect l="l" t="t" r="r" b="b"/>
              <a:pathLst>
                <a:path w="3540" h="2743" extrusionOk="0">
                  <a:moveTo>
                    <a:pt x="103" y="1"/>
                  </a:moveTo>
                  <a:cubicBezTo>
                    <a:pt x="77" y="1"/>
                    <a:pt x="49" y="16"/>
                    <a:pt x="31" y="51"/>
                  </a:cubicBezTo>
                  <a:cubicBezTo>
                    <a:pt x="1" y="81"/>
                    <a:pt x="1" y="142"/>
                    <a:pt x="31" y="172"/>
                  </a:cubicBezTo>
                  <a:lnTo>
                    <a:pt x="3388" y="2713"/>
                  </a:lnTo>
                  <a:cubicBezTo>
                    <a:pt x="3388" y="2743"/>
                    <a:pt x="3418" y="2743"/>
                    <a:pt x="3449" y="2743"/>
                  </a:cubicBezTo>
                  <a:cubicBezTo>
                    <a:pt x="3449" y="2743"/>
                    <a:pt x="3479" y="2743"/>
                    <a:pt x="3509" y="2713"/>
                  </a:cubicBezTo>
                  <a:cubicBezTo>
                    <a:pt x="3539" y="2652"/>
                    <a:pt x="3539" y="2592"/>
                    <a:pt x="3479" y="2592"/>
                  </a:cubicBezTo>
                  <a:lnTo>
                    <a:pt x="152" y="21"/>
                  </a:lnTo>
                  <a:cubicBezTo>
                    <a:pt x="140" y="8"/>
                    <a:pt x="122" y="1"/>
                    <a:pt x="1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10" name="Google Shape;1410;p63"/>
            <p:cNvGrpSpPr/>
            <p:nvPr/>
          </p:nvGrpSpPr>
          <p:grpSpPr>
            <a:xfrm rot="1967215">
              <a:off x="5246842" y="2682044"/>
              <a:ext cx="86200" cy="63019"/>
              <a:chOff x="2659716" y="2883799"/>
              <a:chExt cx="199141" cy="136442"/>
            </a:xfrm>
          </p:grpSpPr>
          <p:sp>
            <p:nvSpPr>
              <p:cNvPr id="1411" name="Google Shape;1411;p63"/>
              <p:cNvSpPr/>
              <p:nvPr/>
            </p:nvSpPr>
            <p:spPr>
              <a:xfrm>
                <a:off x="2659716" y="2893028"/>
                <a:ext cx="199141" cy="118604"/>
              </a:xfrm>
              <a:custGeom>
                <a:avLst/>
                <a:gdLst/>
                <a:ahLst/>
                <a:cxnLst/>
                <a:rect l="l" t="t" r="r" b="b"/>
                <a:pathLst>
                  <a:path w="13162" h="7839" extrusionOk="0">
                    <a:moveTo>
                      <a:pt x="7081" y="1"/>
                    </a:moveTo>
                    <a:cubicBezTo>
                      <a:pt x="6601" y="1"/>
                      <a:pt x="6101" y="45"/>
                      <a:pt x="5584" y="143"/>
                    </a:cubicBezTo>
                    <a:cubicBezTo>
                      <a:pt x="1153" y="985"/>
                      <a:pt x="1" y="5904"/>
                      <a:pt x="1" y="5904"/>
                    </a:cubicBezTo>
                    <a:cubicBezTo>
                      <a:pt x="1" y="5904"/>
                      <a:pt x="1321" y="7838"/>
                      <a:pt x="4944" y="7838"/>
                    </a:cubicBezTo>
                    <a:cubicBezTo>
                      <a:pt x="5621" y="7838"/>
                      <a:pt x="6379" y="7771"/>
                      <a:pt x="7224" y="7610"/>
                    </a:cubicBezTo>
                    <a:cubicBezTo>
                      <a:pt x="12585" y="6569"/>
                      <a:pt x="13161" y="2470"/>
                      <a:pt x="13161" y="2470"/>
                    </a:cubicBezTo>
                    <a:cubicBezTo>
                      <a:pt x="13161" y="2470"/>
                      <a:pt x="10693" y="1"/>
                      <a:pt x="708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63"/>
              <p:cNvSpPr/>
              <p:nvPr/>
            </p:nvSpPr>
            <p:spPr>
              <a:xfrm>
                <a:off x="2686425" y="2883799"/>
                <a:ext cx="135777" cy="136442"/>
              </a:xfrm>
              <a:custGeom>
                <a:avLst/>
                <a:gdLst/>
                <a:ahLst/>
                <a:cxnLst/>
                <a:rect l="l" t="t" r="r" b="b"/>
                <a:pathLst>
                  <a:path w="8974" h="9018" extrusionOk="0">
                    <a:moveTo>
                      <a:pt x="4476" y="0"/>
                    </a:moveTo>
                    <a:cubicBezTo>
                      <a:pt x="1994" y="0"/>
                      <a:pt x="0" y="2016"/>
                      <a:pt x="0" y="4498"/>
                    </a:cubicBezTo>
                    <a:cubicBezTo>
                      <a:pt x="0" y="7001"/>
                      <a:pt x="1994" y="9018"/>
                      <a:pt x="4476" y="9018"/>
                    </a:cubicBezTo>
                    <a:cubicBezTo>
                      <a:pt x="6957" y="9018"/>
                      <a:pt x="8974" y="7001"/>
                      <a:pt x="8974" y="4498"/>
                    </a:cubicBezTo>
                    <a:cubicBezTo>
                      <a:pt x="8974" y="2016"/>
                      <a:pt x="6957" y="0"/>
                      <a:pt x="447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13" name="Google Shape;1413;p63"/>
            <p:cNvGrpSpPr/>
            <p:nvPr/>
          </p:nvGrpSpPr>
          <p:grpSpPr>
            <a:xfrm rot="2033874">
              <a:off x="5364361" y="2685651"/>
              <a:ext cx="84622" cy="76738"/>
              <a:chOff x="2670033" y="2838481"/>
              <a:chExt cx="245934" cy="192965"/>
            </a:xfrm>
          </p:grpSpPr>
          <p:sp>
            <p:nvSpPr>
              <p:cNvPr id="1414" name="Google Shape;1414;p63"/>
              <p:cNvSpPr/>
              <p:nvPr/>
            </p:nvSpPr>
            <p:spPr>
              <a:xfrm rot="-1808353">
                <a:off x="2695747" y="2873475"/>
                <a:ext cx="194506" cy="122978"/>
              </a:xfrm>
              <a:custGeom>
                <a:avLst/>
                <a:gdLst/>
                <a:ahLst/>
                <a:cxnLst/>
                <a:rect l="l" t="t" r="r" b="b"/>
                <a:pathLst>
                  <a:path w="13162" h="7839" extrusionOk="0">
                    <a:moveTo>
                      <a:pt x="7081" y="1"/>
                    </a:moveTo>
                    <a:cubicBezTo>
                      <a:pt x="6601" y="1"/>
                      <a:pt x="6101" y="45"/>
                      <a:pt x="5584" y="143"/>
                    </a:cubicBezTo>
                    <a:cubicBezTo>
                      <a:pt x="1153" y="985"/>
                      <a:pt x="1" y="5904"/>
                      <a:pt x="1" y="5904"/>
                    </a:cubicBezTo>
                    <a:cubicBezTo>
                      <a:pt x="1" y="5904"/>
                      <a:pt x="1321" y="7838"/>
                      <a:pt x="4944" y="7838"/>
                    </a:cubicBezTo>
                    <a:cubicBezTo>
                      <a:pt x="5621" y="7838"/>
                      <a:pt x="6379" y="7771"/>
                      <a:pt x="7224" y="7610"/>
                    </a:cubicBezTo>
                    <a:cubicBezTo>
                      <a:pt x="12585" y="6569"/>
                      <a:pt x="13161" y="2470"/>
                      <a:pt x="13161" y="2470"/>
                    </a:cubicBezTo>
                    <a:cubicBezTo>
                      <a:pt x="13161" y="2470"/>
                      <a:pt x="10693" y="1"/>
                      <a:pt x="708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63"/>
              <p:cNvSpPr/>
              <p:nvPr/>
            </p:nvSpPr>
            <p:spPr>
              <a:xfrm rot="-1808353">
                <a:off x="2722285" y="2866414"/>
                <a:ext cx="132616" cy="141474"/>
              </a:xfrm>
              <a:custGeom>
                <a:avLst/>
                <a:gdLst/>
                <a:ahLst/>
                <a:cxnLst/>
                <a:rect l="l" t="t" r="r" b="b"/>
                <a:pathLst>
                  <a:path w="8974" h="9018" extrusionOk="0">
                    <a:moveTo>
                      <a:pt x="4476" y="0"/>
                    </a:moveTo>
                    <a:cubicBezTo>
                      <a:pt x="1994" y="0"/>
                      <a:pt x="0" y="2016"/>
                      <a:pt x="0" y="4498"/>
                    </a:cubicBezTo>
                    <a:cubicBezTo>
                      <a:pt x="0" y="7001"/>
                      <a:pt x="1994" y="9018"/>
                      <a:pt x="4476" y="9018"/>
                    </a:cubicBezTo>
                    <a:cubicBezTo>
                      <a:pt x="6957" y="9018"/>
                      <a:pt x="8974" y="7001"/>
                      <a:pt x="8974" y="4498"/>
                    </a:cubicBezTo>
                    <a:cubicBezTo>
                      <a:pt x="8974" y="2016"/>
                      <a:pt x="6957" y="0"/>
                      <a:pt x="447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16" name="Google Shape;1416;p63">
            <a:hlinkClick r:id="rId4" action="ppaction://hlinksldjump"/>
          </p:cNvPr>
          <p:cNvSpPr/>
          <p:nvPr/>
        </p:nvSpPr>
        <p:spPr>
          <a:xfrm rot="5400000">
            <a:off x="7392625" y="2482400"/>
            <a:ext cx="2442000" cy="59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7" name="Google Shape;1417;p63">
            <a:hlinkClick r:id="rId5" action="ppaction://hlinksldjump"/>
          </p:cNvPr>
          <p:cNvSpPr/>
          <p:nvPr/>
        </p:nvSpPr>
        <p:spPr>
          <a:xfrm rot="5400000">
            <a:off x="7971777" y="1899711"/>
            <a:ext cx="1283700" cy="59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8" name="Google Shape;1418;p63">
            <a:hlinkClick r:id="" action="ppaction://noaction"/>
          </p:cNvPr>
          <p:cNvSpPr/>
          <p:nvPr/>
        </p:nvSpPr>
        <p:spPr>
          <a:xfrm rot="5400000">
            <a:off x="7956627" y="4353677"/>
            <a:ext cx="1314000" cy="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9" name="Google Shape;1419;p63">
            <a:hlinkClick r:id="rId5" action="ppaction://hlinksldjump"/>
          </p:cNvPr>
          <p:cNvSpPr txBox="1"/>
          <p:nvPr/>
        </p:nvSpPr>
        <p:spPr>
          <a:xfrm>
            <a:off x="8264833" y="1859014"/>
            <a:ext cx="4404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2</a:t>
            </a:r>
            <a:endParaRPr b="1">
              <a:solidFill>
                <a:schemeClr val="accent4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420" name="Google Shape;1420;p63">
            <a:hlinkClick r:id="rId4" action="ppaction://hlinksldjump"/>
          </p:cNvPr>
          <p:cNvSpPr txBox="1"/>
          <p:nvPr/>
        </p:nvSpPr>
        <p:spPr>
          <a:xfrm>
            <a:off x="8264833" y="3062914"/>
            <a:ext cx="4404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rPr>
              <a:t>3</a:t>
            </a:r>
            <a:endParaRPr b="1">
              <a:solidFill>
                <a:schemeClr val="accent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421" name="Google Shape;1421;p63">
            <a:hlinkClick r:id="" action="ppaction://noaction"/>
          </p:cNvPr>
          <p:cNvSpPr txBox="1"/>
          <p:nvPr/>
        </p:nvSpPr>
        <p:spPr>
          <a:xfrm>
            <a:off x="8264833" y="4257591"/>
            <a:ext cx="4404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4</a:t>
            </a:r>
            <a:endParaRPr b="1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422" name="Google Shape;1422;p63">
            <a:hlinkClick r:id="rId6" action="ppaction://hlinksldjump"/>
          </p:cNvPr>
          <p:cNvSpPr/>
          <p:nvPr/>
        </p:nvSpPr>
        <p:spPr>
          <a:xfrm>
            <a:off x="7246284" y="695850"/>
            <a:ext cx="213106" cy="195722"/>
          </a:xfrm>
          <a:custGeom>
            <a:avLst/>
            <a:gdLst/>
            <a:ahLst/>
            <a:cxnLst/>
            <a:rect l="l" t="t" r="r" b="b"/>
            <a:pathLst>
              <a:path w="34372" h="31568" extrusionOk="0">
                <a:moveTo>
                  <a:pt x="17158" y="1"/>
                </a:moveTo>
                <a:cubicBezTo>
                  <a:pt x="11439" y="3246"/>
                  <a:pt x="5719" y="6490"/>
                  <a:pt x="0" y="9735"/>
                </a:cubicBezTo>
                <a:lnTo>
                  <a:pt x="2750" y="9735"/>
                </a:lnTo>
                <a:lnTo>
                  <a:pt x="2750" y="31567"/>
                </a:lnTo>
                <a:lnTo>
                  <a:pt x="11659" y="31567"/>
                </a:lnTo>
                <a:lnTo>
                  <a:pt x="11659" y="17379"/>
                </a:lnTo>
                <a:lnTo>
                  <a:pt x="23373" y="17379"/>
                </a:lnTo>
                <a:lnTo>
                  <a:pt x="23373" y="31567"/>
                </a:lnTo>
                <a:lnTo>
                  <a:pt x="31622" y="31567"/>
                </a:lnTo>
                <a:lnTo>
                  <a:pt x="31622" y="9735"/>
                </a:lnTo>
                <a:lnTo>
                  <a:pt x="34371" y="9735"/>
                </a:lnTo>
                <a:cubicBezTo>
                  <a:pt x="28597" y="6490"/>
                  <a:pt x="22878" y="3246"/>
                  <a:pt x="1715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3" name="Google Shape;1423;p63">
            <a:hlinkClick r:id="rId7" action="ppaction://hlinksldjump"/>
          </p:cNvPr>
          <p:cNvSpPr/>
          <p:nvPr/>
        </p:nvSpPr>
        <p:spPr>
          <a:xfrm rot="5400000">
            <a:off x="8026975" y="670125"/>
            <a:ext cx="1173300" cy="59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4" name="Google Shape;1424;p63">
            <a:hlinkClick r:id="rId7" action="ppaction://hlinksldjump"/>
          </p:cNvPr>
          <p:cNvSpPr txBox="1"/>
          <p:nvPr/>
        </p:nvSpPr>
        <p:spPr>
          <a:xfrm>
            <a:off x="8264833" y="655114"/>
            <a:ext cx="4404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Ubuntu"/>
                <a:ea typeface="Ubuntu"/>
                <a:cs typeface="Ubuntu"/>
                <a:sym typeface="Ubuntu"/>
              </a:rPr>
              <a:t>1</a:t>
            </a:r>
            <a:endParaRPr b="1">
              <a:solidFill>
                <a:schemeClr val="accent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grpSp>
        <p:nvGrpSpPr>
          <p:cNvPr id="1425" name="Google Shape;1425;p63"/>
          <p:cNvGrpSpPr/>
          <p:nvPr/>
        </p:nvGrpSpPr>
        <p:grpSpPr>
          <a:xfrm>
            <a:off x="6935171" y="696541"/>
            <a:ext cx="195284" cy="195284"/>
            <a:chOff x="5660400" y="238125"/>
            <a:chExt cx="481825" cy="481825"/>
          </a:xfrm>
        </p:grpSpPr>
        <p:sp>
          <p:nvSpPr>
            <p:cNvPr id="1426" name="Google Shape;1426;p63"/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27" name="Google Shape;1427;p63"/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428" name="Google Shape;1428;p63">
            <a:hlinkClick r:id="rId8" action="ppaction://hlinksldjump"/>
          </p:cNvPr>
          <p:cNvSpPr/>
          <p:nvPr/>
        </p:nvSpPr>
        <p:spPr>
          <a:xfrm>
            <a:off x="6934475" y="681975"/>
            <a:ext cx="195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9" name="Google Shape;1429;p63">
            <a:hlinkClick r:id="" action="ppaction://hlinkshowjump?jump=nextslide"/>
          </p:cNvPr>
          <p:cNvSpPr/>
          <p:nvPr/>
        </p:nvSpPr>
        <p:spPr>
          <a:xfrm>
            <a:off x="7870218" y="695853"/>
            <a:ext cx="145409" cy="215293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0" name="Google Shape;1430;p63">
            <a:hlinkClick r:id="" action="ppaction://hlinkshowjump?jump=previousslide"/>
          </p:cNvPr>
          <p:cNvSpPr/>
          <p:nvPr/>
        </p:nvSpPr>
        <p:spPr>
          <a:xfrm rot="10800000">
            <a:off x="7575225" y="695855"/>
            <a:ext cx="145409" cy="215293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p65"/>
          <p:cNvSpPr txBox="1">
            <a:spLocks noGrp="1"/>
          </p:cNvSpPr>
          <p:nvPr>
            <p:ph type="title"/>
          </p:nvPr>
        </p:nvSpPr>
        <p:spPr>
          <a:xfrm>
            <a:off x="1563942" y="537924"/>
            <a:ext cx="64869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de-DE" dirty="0" err="1" smtClean="0"/>
              <a:t>Moodle</a:t>
            </a:r>
            <a:endParaRPr dirty="0"/>
          </a:p>
        </p:txBody>
      </p:sp>
      <p:sp>
        <p:nvSpPr>
          <p:cNvPr id="1527" name="Google Shape;1527;p65"/>
          <p:cNvSpPr txBox="1">
            <a:spLocks noGrp="1"/>
          </p:cNvSpPr>
          <p:nvPr>
            <p:ph type="subTitle" idx="1"/>
          </p:nvPr>
        </p:nvSpPr>
        <p:spPr>
          <a:xfrm>
            <a:off x="3450499" y="1109219"/>
            <a:ext cx="5133426" cy="393115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 err="1">
                <a:solidFill>
                  <a:schemeClr val="accent6"/>
                </a:solidFill>
              </a:rPr>
              <a:t>Створення</a:t>
            </a:r>
            <a:r>
              <a:rPr lang="ru-RU" b="1" dirty="0">
                <a:solidFill>
                  <a:schemeClr val="accent6"/>
                </a:solidFill>
              </a:rPr>
              <a:t> онлайн-</a:t>
            </a:r>
            <a:r>
              <a:rPr lang="ru-RU" b="1" dirty="0" err="1">
                <a:solidFill>
                  <a:schemeClr val="accent6"/>
                </a:solidFill>
              </a:rPr>
              <a:t>курсів</a:t>
            </a:r>
            <a:r>
              <a:rPr lang="ru-RU" b="1" dirty="0">
                <a:solidFill>
                  <a:schemeClr val="accent6"/>
                </a:solidFill>
              </a:rPr>
              <a:t>: </a:t>
            </a:r>
            <a:r>
              <a:rPr lang="de-DE" dirty="0" err="1">
                <a:solidFill>
                  <a:schemeClr val="accent6"/>
                </a:solidFill>
              </a:rPr>
              <a:t>Moodle</a:t>
            </a:r>
            <a:r>
              <a:rPr lang="de-DE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дозволяє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вчителям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створювати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структуровані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курси</a:t>
            </a:r>
            <a:r>
              <a:rPr lang="ru-RU" dirty="0">
                <a:solidFill>
                  <a:schemeClr val="accent6"/>
                </a:solidFill>
              </a:rPr>
              <a:t> з </a:t>
            </a:r>
            <a:r>
              <a:rPr lang="ru-RU" dirty="0" err="1">
                <a:solidFill>
                  <a:schemeClr val="accent6"/>
                </a:solidFill>
              </a:rPr>
              <a:t>різними</a:t>
            </a:r>
            <a:r>
              <a:rPr lang="ru-RU" dirty="0">
                <a:solidFill>
                  <a:schemeClr val="accent6"/>
                </a:solidFill>
              </a:rPr>
              <a:t> типами </a:t>
            </a:r>
            <a:r>
              <a:rPr lang="ru-RU" dirty="0" err="1">
                <a:solidFill>
                  <a:schemeClr val="accent6"/>
                </a:solidFill>
              </a:rPr>
              <a:t>матеріалів</a:t>
            </a:r>
            <a:r>
              <a:rPr lang="ru-RU" dirty="0">
                <a:solidFill>
                  <a:schemeClr val="accent6"/>
                </a:solidFill>
              </a:rPr>
              <a:t>, такими як текст, </a:t>
            </a:r>
            <a:r>
              <a:rPr lang="ru-RU" dirty="0" err="1">
                <a:solidFill>
                  <a:schemeClr val="accent6"/>
                </a:solidFill>
              </a:rPr>
              <a:t>відео</a:t>
            </a:r>
            <a:r>
              <a:rPr lang="ru-RU" dirty="0">
                <a:solidFill>
                  <a:schemeClr val="accent6"/>
                </a:solidFill>
              </a:rPr>
              <a:t>, </a:t>
            </a:r>
            <a:r>
              <a:rPr lang="ru-RU" dirty="0" err="1">
                <a:solidFill>
                  <a:schemeClr val="accent6"/>
                </a:solidFill>
              </a:rPr>
              <a:t>аудіо</a:t>
            </a:r>
            <a:r>
              <a:rPr lang="ru-RU" dirty="0">
                <a:solidFill>
                  <a:schemeClr val="accent6"/>
                </a:solidFill>
              </a:rPr>
              <a:t>, </a:t>
            </a:r>
            <a:r>
              <a:rPr lang="ru-RU" dirty="0" err="1">
                <a:solidFill>
                  <a:schemeClr val="accent6"/>
                </a:solidFill>
              </a:rPr>
              <a:t>завдання</a:t>
            </a:r>
            <a:r>
              <a:rPr lang="ru-RU" dirty="0">
                <a:solidFill>
                  <a:schemeClr val="accent6"/>
                </a:solidFill>
              </a:rPr>
              <a:t> та тести.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accent6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 err="1">
                <a:solidFill>
                  <a:schemeClr val="accent6"/>
                </a:solidFill>
              </a:rPr>
              <a:t>Форуми</a:t>
            </a:r>
            <a:r>
              <a:rPr lang="ru-RU" b="1" dirty="0">
                <a:solidFill>
                  <a:schemeClr val="accent6"/>
                </a:solidFill>
              </a:rPr>
              <a:t> та </a:t>
            </a:r>
            <a:r>
              <a:rPr lang="ru-RU" b="1" dirty="0" err="1">
                <a:solidFill>
                  <a:schemeClr val="accent6"/>
                </a:solidFill>
              </a:rPr>
              <a:t>обговорення</a:t>
            </a:r>
            <a:r>
              <a:rPr lang="ru-RU" b="1" dirty="0">
                <a:solidFill>
                  <a:schemeClr val="accent6"/>
                </a:solidFill>
              </a:rPr>
              <a:t>: </a:t>
            </a:r>
            <a:r>
              <a:rPr lang="ru-RU" dirty="0" err="1">
                <a:solidFill>
                  <a:schemeClr val="accent6"/>
                </a:solidFill>
              </a:rPr>
              <a:t>Учні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можуть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спілкуватися</a:t>
            </a:r>
            <a:r>
              <a:rPr lang="ru-RU" dirty="0">
                <a:solidFill>
                  <a:schemeClr val="accent6"/>
                </a:solidFill>
              </a:rPr>
              <a:t> один з одним та з </a:t>
            </a:r>
            <a:r>
              <a:rPr lang="ru-RU" dirty="0" err="1">
                <a:solidFill>
                  <a:schemeClr val="accent6"/>
                </a:solidFill>
              </a:rPr>
              <a:t>вчителями</a:t>
            </a:r>
            <a:r>
              <a:rPr lang="ru-RU" dirty="0">
                <a:solidFill>
                  <a:schemeClr val="accent6"/>
                </a:solidFill>
              </a:rPr>
              <a:t> через </a:t>
            </a:r>
            <a:r>
              <a:rPr lang="ru-RU" dirty="0" err="1">
                <a:solidFill>
                  <a:schemeClr val="accent6"/>
                </a:solidFill>
              </a:rPr>
              <a:t>форуми</a:t>
            </a:r>
            <a:r>
              <a:rPr lang="ru-RU" dirty="0">
                <a:solidFill>
                  <a:schemeClr val="accent6"/>
                </a:solidFill>
              </a:rPr>
              <a:t> та </a:t>
            </a:r>
            <a:r>
              <a:rPr lang="ru-RU" dirty="0" err="1">
                <a:solidFill>
                  <a:schemeClr val="accent6"/>
                </a:solidFill>
              </a:rPr>
              <a:t>обговорення</a:t>
            </a:r>
            <a:r>
              <a:rPr lang="ru-RU" dirty="0">
                <a:solidFill>
                  <a:schemeClr val="accent6"/>
                </a:solidFill>
              </a:rPr>
              <a:t>, </a:t>
            </a:r>
            <a:r>
              <a:rPr lang="ru-RU" dirty="0" err="1">
                <a:solidFill>
                  <a:schemeClr val="accent6"/>
                </a:solidFill>
              </a:rPr>
              <a:t>що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дозволяє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підтримувати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активну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спільноту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учнів</a:t>
            </a:r>
            <a:r>
              <a:rPr lang="ru-RU" dirty="0">
                <a:solidFill>
                  <a:schemeClr val="accent6"/>
                </a:solidFill>
              </a:rPr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accent6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 err="1">
                <a:solidFill>
                  <a:schemeClr val="accent6"/>
                </a:solidFill>
              </a:rPr>
              <a:t>Завдання</a:t>
            </a:r>
            <a:r>
              <a:rPr lang="ru-RU" b="1" dirty="0">
                <a:solidFill>
                  <a:schemeClr val="accent6"/>
                </a:solidFill>
              </a:rPr>
              <a:t> та тести: </a:t>
            </a:r>
            <a:r>
              <a:rPr lang="ru-RU" dirty="0" err="1">
                <a:solidFill>
                  <a:schemeClr val="accent6"/>
                </a:solidFill>
              </a:rPr>
              <a:t>Вчителі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можуть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створювати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різноманітні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завдання</a:t>
            </a:r>
            <a:r>
              <a:rPr lang="ru-RU" dirty="0">
                <a:solidFill>
                  <a:schemeClr val="accent6"/>
                </a:solidFill>
              </a:rPr>
              <a:t> та тести, </a:t>
            </a:r>
            <a:r>
              <a:rPr lang="ru-RU" dirty="0" err="1">
                <a:solidFill>
                  <a:schemeClr val="accent6"/>
                </a:solidFill>
              </a:rPr>
              <a:t>включаючи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завдання</a:t>
            </a:r>
            <a:r>
              <a:rPr lang="ru-RU" dirty="0">
                <a:solidFill>
                  <a:schemeClr val="accent6"/>
                </a:solidFill>
              </a:rPr>
              <a:t> з </a:t>
            </a:r>
            <a:r>
              <a:rPr lang="ru-RU" dirty="0" err="1">
                <a:solidFill>
                  <a:schemeClr val="accent6"/>
                </a:solidFill>
              </a:rPr>
              <a:t>відкритими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питаннями</a:t>
            </a:r>
            <a:r>
              <a:rPr lang="ru-RU" dirty="0">
                <a:solidFill>
                  <a:schemeClr val="accent6"/>
                </a:solidFill>
              </a:rPr>
              <a:t>, </a:t>
            </a:r>
            <a:r>
              <a:rPr lang="ru-RU" dirty="0" err="1">
                <a:solidFill>
                  <a:schemeClr val="accent6"/>
                </a:solidFill>
              </a:rPr>
              <a:t>вибіркові</a:t>
            </a:r>
            <a:r>
              <a:rPr lang="ru-RU" dirty="0">
                <a:solidFill>
                  <a:schemeClr val="accent6"/>
                </a:solidFill>
              </a:rPr>
              <a:t> тести, </a:t>
            </a:r>
            <a:r>
              <a:rPr lang="ru-RU" dirty="0" err="1">
                <a:solidFill>
                  <a:schemeClr val="accent6"/>
                </a:solidFill>
              </a:rPr>
              <a:t>завдання</a:t>
            </a:r>
            <a:r>
              <a:rPr lang="ru-RU" dirty="0">
                <a:solidFill>
                  <a:schemeClr val="accent6"/>
                </a:solidFill>
              </a:rPr>
              <a:t> з </a:t>
            </a:r>
            <a:r>
              <a:rPr lang="ru-RU" dirty="0" err="1">
                <a:solidFill>
                  <a:schemeClr val="accent6"/>
                </a:solidFill>
              </a:rPr>
              <a:t>відгуком</a:t>
            </a:r>
            <a:r>
              <a:rPr lang="ru-RU" dirty="0">
                <a:solidFill>
                  <a:schemeClr val="accent6"/>
                </a:solidFill>
              </a:rPr>
              <a:t> на тести </a:t>
            </a:r>
            <a:r>
              <a:rPr lang="ru-RU" dirty="0" err="1">
                <a:solidFill>
                  <a:schemeClr val="accent6"/>
                </a:solidFill>
              </a:rPr>
              <a:t>тощо</a:t>
            </a:r>
            <a:r>
              <a:rPr lang="ru-RU" dirty="0">
                <a:solidFill>
                  <a:schemeClr val="accent6"/>
                </a:solidFill>
              </a:rPr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accent6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 err="1">
                <a:solidFill>
                  <a:schemeClr val="accent6"/>
                </a:solidFill>
              </a:rPr>
              <a:t>Календар</a:t>
            </a:r>
            <a:r>
              <a:rPr lang="ru-RU" b="1" dirty="0">
                <a:solidFill>
                  <a:schemeClr val="accent6"/>
                </a:solidFill>
              </a:rPr>
              <a:t> та </a:t>
            </a:r>
            <a:r>
              <a:rPr lang="ru-RU" b="1" dirty="0" err="1">
                <a:solidFill>
                  <a:schemeClr val="accent6"/>
                </a:solidFill>
              </a:rPr>
              <a:t>розклад</a:t>
            </a:r>
            <a:r>
              <a:rPr lang="ru-RU" b="1" dirty="0">
                <a:solidFill>
                  <a:schemeClr val="accent6"/>
                </a:solidFill>
              </a:rPr>
              <a:t> занять: </a:t>
            </a:r>
            <a:r>
              <a:rPr lang="de-DE" dirty="0" err="1">
                <a:solidFill>
                  <a:schemeClr val="accent6"/>
                </a:solidFill>
              </a:rPr>
              <a:t>Moodle</a:t>
            </a:r>
            <a:r>
              <a:rPr lang="de-DE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має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вбудований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календар</a:t>
            </a:r>
            <a:r>
              <a:rPr lang="ru-RU" dirty="0">
                <a:solidFill>
                  <a:schemeClr val="accent6"/>
                </a:solidFill>
              </a:rPr>
              <a:t>, де </a:t>
            </a:r>
            <a:r>
              <a:rPr lang="ru-RU" dirty="0" err="1">
                <a:solidFill>
                  <a:schemeClr val="accent6"/>
                </a:solidFill>
              </a:rPr>
              <a:t>відображаються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усі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заплановані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заняття</a:t>
            </a:r>
            <a:r>
              <a:rPr lang="ru-RU" dirty="0">
                <a:solidFill>
                  <a:schemeClr val="accent6"/>
                </a:solidFill>
              </a:rPr>
              <a:t>, </a:t>
            </a:r>
            <a:r>
              <a:rPr lang="ru-RU" dirty="0" err="1">
                <a:solidFill>
                  <a:schemeClr val="accent6"/>
                </a:solidFill>
              </a:rPr>
              <a:t>дедлайни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завдань</a:t>
            </a:r>
            <a:r>
              <a:rPr lang="ru-RU" dirty="0">
                <a:solidFill>
                  <a:schemeClr val="accent6"/>
                </a:solidFill>
              </a:rPr>
              <a:t> та </a:t>
            </a:r>
            <a:r>
              <a:rPr lang="ru-RU" dirty="0" err="1">
                <a:solidFill>
                  <a:schemeClr val="accent6"/>
                </a:solidFill>
              </a:rPr>
              <a:t>інші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важливі</a:t>
            </a:r>
            <a:r>
              <a:rPr lang="ru-RU" dirty="0">
                <a:solidFill>
                  <a:schemeClr val="accent6"/>
                </a:solidFill>
              </a:rPr>
              <a:t> </a:t>
            </a:r>
            <a:r>
              <a:rPr lang="ru-RU" dirty="0" err="1">
                <a:solidFill>
                  <a:schemeClr val="accent6"/>
                </a:solidFill>
              </a:rPr>
              <a:t>події</a:t>
            </a:r>
            <a:r>
              <a:rPr lang="ru-RU" dirty="0">
                <a:solidFill>
                  <a:schemeClr val="accent6"/>
                </a:solidFill>
              </a:rPr>
              <a:t>.</a:t>
            </a:r>
            <a:endParaRPr dirty="0">
              <a:solidFill>
                <a:schemeClr val="accent6"/>
              </a:solidFill>
            </a:endParaRPr>
          </a:p>
        </p:txBody>
      </p:sp>
      <p:sp>
        <p:nvSpPr>
          <p:cNvPr id="1646" name="Google Shape;1646;p65">
            <a:hlinkClick r:id="rId3" action="ppaction://hlinksldjump"/>
          </p:cNvPr>
          <p:cNvSpPr/>
          <p:nvPr/>
        </p:nvSpPr>
        <p:spPr>
          <a:xfrm rot="5400000">
            <a:off x="7392625" y="2482400"/>
            <a:ext cx="2442000" cy="59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7" name="Google Shape;1647;p65">
            <a:hlinkClick r:id=""/>
          </p:cNvPr>
          <p:cNvSpPr/>
          <p:nvPr/>
        </p:nvSpPr>
        <p:spPr>
          <a:xfrm rot="5400000">
            <a:off x="7971777" y="1899711"/>
            <a:ext cx="1283700" cy="59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8" name="Google Shape;1648;p65">
            <a:hlinkClick r:id="" action="ppaction://noaction"/>
          </p:cNvPr>
          <p:cNvSpPr/>
          <p:nvPr/>
        </p:nvSpPr>
        <p:spPr>
          <a:xfrm rot="5400000">
            <a:off x="7956627" y="4353677"/>
            <a:ext cx="1314000" cy="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9" name="Google Shape;1649;p65">
            <a:hlinkClick r:id="rId4" action="ppaction://hlinksldjump"/>
          </p:cNvPr>
          <p:cNvSpPr txBox="1"/>
          <p:nvPr/>
        </p:nvSpPr>
        <p:spPr>
          <a:xfrm>
            <a:off x="8264833" y="1859014"/>
            <a:ext cx="4404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2</a:t>
            </a:r>
            <a:endParaRPr b="1">
              <a:solidFill>
                <a:schemeClr val="accent4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650" name="Google Shape;1650;p65">
            <a:hlinkClick r:id="rId3" action="ppaction://hlinksldjump"/>
          </p:cNvPr>
          <p:cNvSpPr txBox="1"/>
          <p:nvPr/>
        </p:nvSpPr>
        <p:spPr>
          <a:xfrm>
            <a:off x="8264833" y="3062914"/>
            <a:ext cx="4404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rPr>
              <a:t>3</a:t>
            </a:r>
            <a:endParaRPr b="1">
              <a:solidFill>
                <a:schemeClr val="accent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651" name="Google Shape;1651;p65">
            <a:hlinkClick r:id="" action="ppaction://noaction"/>
          </p:cNvPr>
          <p:cNvSpPr txBox="1"/>
          <p:nvPr/>
        </p:nvSpPr>
        <p:spPr>
          <a:xfrm>
            <a:off x="8264833" y="4266814"/>
            <a:ext cx="4404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4</a:t>
            </a:r>
            <a:endParaRPr b="1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652" name="Google Shape;1652;p65">
            <a:hlinkClick r:id="rId5" action="ppaction://hlinksldjump"/>
          </p:cNvPr>
          <p:cNvSpPr/>
          <p:nvPr/>
        </p:nvSpPr>
        <p:spPr>
          <a:xfrm>
            <a:off x="7246284" y="695850"/>
            <a:ext cx="213106" cy="195722"/>
          </a:xfrm>
          <a:custGeom>
            <a:avLst/>
            <a:gdLst/>
            <a:ahLst/>
            <a:cxnLst/>
            <a:rect l="l" t="t" r="r" b="b"/>
            <a:pathLst>
              <a:path w="34372" h="31568" extrusionOk="0">
                <a:moveTo>
                  <a:pt x="17158" y="1"/>
                </a:moveTo>
                <a:cubicBezTo>
                  <a:pt x="11439" y="3246"/>
                  <a:pt x="5719" y="6490"/>
                  <a:pt x="0" y="9735"/>
                </a:cubicBezTo>
                <a:lnTo>
                  <a:pt x="2750" y="9735"/>
                </a:lnTo>
                <a:lnTo>
                  <a:pt x="2750" y="31567"/>
                </a:lnTo>
                <a:lnTo>
                  <a:pt x="11659" y="31567"/>
                </a:lnTo>
                <a:lnTo>
                  <a:pt x="11659" y="17379"/>
                </a:lnTo>
                <a:lnTo>
                  <a:pt x="23373" y="17379"/>
                </a:lnTo>
                <a:lnTo>
                  <a:pt x="23373" y="31567"/>
                </a:lnTo>
                <a:lnTo>
                  <a:pt x="31622" y="31567"/>
                </a:lnTo>
                <a:lnTo>
                  <a:pt x="31622" y="9735"/>
                </a:lnTo>
                <a:lnTo>
                  <a:pt x="34371" y="9735"/>
                </a:lnTo>
                <a:cubicBezTo>
                  <a:pt x="28597" y="6490"/>
                  <a:pt x="22878" y="3246"/>
                  <a:pt x="1715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3" name="Google Shape;1653;p65">
            <a:hlinkClick r:id="rId6" action="ppaction://hlinksldjump"/>
          </p:cNvPr>
          <p:cNvSpPr/>
          <p:nvPr/>
        </p:nvSpPr>
        <p:spPr>
          <a:xfrm rot="5400000">
            <a:off x="8026975" y="670125"/>
            <a:ext cx="1173300" cy="59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4" name="Google Shape;1654;p65">
            <a:hlinkClick r:id="rId6" action="ppaction://hlinksldjump"/>
          </p:cNvPr>
          <p:cNvSpPr txBox="1"/>
          <p:nvPr/>
        </p:nvSpPr>
        <p:spPr>
          <a:xfrm>
            <a:off x="8264833" y="655114"/>
            <a:ext cx="4404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Ubuntu"/>
                <a:ea typeface="Ubuntu"/>
                <a:cs typeface="Ubuntu"/>
                <a:sym typeface="Ubuntu"/>
              </a:rPr>
              <a:t>1</a:t>
            </a:r>
            <a:endParaRPr b="1">
              <a:solidFill>
                <a:schemeClr val="accent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grpSp>
        <p:nvGrpSpPr>
          <p:cNvPr id="1655" name="Google Shape;1655;p65"/>
          <p:cNvGrpSpPr/>
          <p:nvPr/>
        </p:nvGrpSpPr>
        <p:grpSpPr>
          <a:xfrm>
            <a:off x="6935171" y="696541"/>
            <a:ext cx="195284" cy="195284"/>
            <a:chOff x="5660400" y="238125"/>
            <a:chExt cx="481825" cy="481825"/>
          </a:xfrm>
        </p:grpSpPr>
        <p:sp>
          <p:nvSpPr>
            <p:cNvPr id="1656" name="Google Shape;1656;p65"/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657" name="Google Shape;1657;p65"/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658" name="Google Shape;1658;p65">
            <a:hlinkClick r:id="rId7" action="ppaction://hlinksldjump"/>
          </p:cNvPr>
          <p:cNvSpPr/>
          <p:nvPr/>
        </p:nvSpPr>
        <p:spPr>
          <a:xfrm>
            <a:off x="6934475" y="681975"/>
            <a:ext cx="195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9" name="Google Shape;1659;p65">
            <a:hlinkClick r:id="" action="ppaction://hlinkshowjump?jump=nextslide"/>
          </p:cNvPr>
          <p:cNvSpPr/>
          <p:nvPr/>
        </p:nvSpPr>
        <p:spPr>
          <a:xfrm>
            <a:off x="7870218" y="695853"/>
            <a:ext cx="145409" cy="215293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0" name="Google Shape;1660;p65">
            <a:hlinkClick r:id="" action="ppaction://hlinkshowjump?jump=previousslide"/>
          </p:cNvPr>
          <p:cNvSpPr/>
          <p:nvPr/>
        </p:nvSpPr>
        <p:spPr>
          <a:xfrm rot="10800000">
            <a:off x="7575225" y="695855"/>
            <a:ext cx="145409" cy="215293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59014"/>
            <a:ext cx="273367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7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4" name="Google Shape;7124;p133">
            <a:hlinkClick r:id="rId3" action="ppaction://hlinksldjump"/>
          </p:cNvPr>
          <p:cNvSpPr/>
          <p:nvPr/>
        </p:nvSpPr>
        <p:spPr>
          <a:xfrm rot="5400000">
            <a:off x="8034175" y="3124075"/>
            <a:ext cx="1158900" cy="59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5" name="Google Shape;7125;p133">
            <a:hlinkClick r:id="rId4" action="ppaction://hlinksldjump"/>
          </p:cNvPr>
          <p:cNvSpPr/>
          <p:nvPr/>
        </p:nvSpPr>
        <p:spPr>
          <a:xfrm rot="5400000">
            <a:off x="7968625" y="1902850"/>
            <a:ext cx="1290000" cy="59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6" name="Google Shape;7126;p133">
            <a:hlinkClick r:id="" action="ppaction://noaction"/>
          </p:cNvPr>
          <p:cNvSpPr/>
          <p:nvPr/>
        </p:nvSpPr>
        <p:spPr>
          <a:xfrm rot="5400000">
            <a:off x="7955425" y="4354875"/>
            <a:ext cx="1316400" cy="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7" name="Google Shape;7127;p133">
            <a:hlinkClick r:id="rId4" action="ppaction://hlinksldjump"/>
          </p:cNvPr>
          <p:cNvSpPr txBox="1"/>
          <p:nvPr/>
        </p:nvSpPr>
        <p:spPr>
          <a:xfrm>
            <a:off x="8264833" y="1859014"/>
            <a:ext cx="4404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2</a:t>
            </a:r>
            <a:endParaRPr b="1">
              <a:solidFill>
                <a:schemeClr val="accent4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128" name="Google Shape;7128;p133">
            <a:hlinkClick r:id="rId3" action="ppaction://hlinksldjump"/>
          </p:cNvPr>
          <p:cNvSpPr txBox="1"/>
          <p:nvPr/>
        </p:nvSpPr>
        <p:spPr>
          <a:xfrm>
            <a:off x="8264833" y="3062914"/>
            <a:ext cx="4404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rPr>
              <a:t>3</a:t>
            </a:r>
            <a:endParaRPr b="1">
              <a:solidFill>
                <a:schemeClr val="accent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129" name="Google Shape;7129;p133">
            <a:hlinkClick r:id="" action="ppaction://noaction"/>
          </p:cNvPr>
          <p:cNvSpPr txBox="1"/>
          <p:nvPr/>
        </p:nvSpPr>
        <p:spPr>
          <a:xfrm>
            <a:off x="8264833" y="4266814"/>
            <a:ext cx="4404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4</a:t>
            </a:r>
            <a:endParaRPr b="1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130" name="Google Shape;7130;p133">
            <a:hlinkClick r:id="rId5" action="ppaction://hlinksldjump"/>
          </p:cNvPr>
          <p:cNvSpPr/>
          <p:nvPr/>
        </p:nvSpPr>
        <p:spPr>
          <a:xfrm rot="5400000">
            <a:off x="8024275" y="672825"/>
            <a:ext cx="1178700" cy="59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1" name="Google Shape;7131;p133">
            <a:hlinkClick r:id="rId5" action="ppaction://hlinksldjump"/>
          </p:cNvPr>
          <p:cNvSpPr txBox="1"/>
          <p:nvPr/>
        </p:nvSpPr>
        <p:spPr>
          <a:xfrm>
            <a:off x="8264833" y="655114"/>
            <a:ext cx="4404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Ubuntu"/>
                <a:ea typeface="Ubuntu"/>
                <a:cs typeface="Ubuntu"/>
                <a:sym typeface="Ubuntu"/>
              </a:rPr>
              <a:t>1</a:t>
            </a:r>
            <a:endParaRPr b="1">
              <a:solidFill>
                <a:schemeClr val="accent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132" name="Google Shape;7132;p133"/>
          <p:cNvSpPr txBox="1">
            <a:spLocks noGrp="1"/>
          </p:cNvSpPr>
          <p:nvPr>
            <p:ph type="title"/>
          </p:nvPr>
        </p:nvSpPr>
        <p:spPr>
          <a:xfrm>
            <a:off x="1541075" y="544291"/>
            <a:ext cx="64869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de-DE" dirty="0"/>
              <a:t>Google </a:t>
            </a:r>
            <a:r>
              <a:rPr lang="de-DE" dirty="0" err="1"/>
              <a:t>Classroom</a:t>
            </a:r>
            <a:r>
              <a:rPr lang="de-DE" dirty="0"/>
              <a:t> </a:t>
            </a:r>
            <a:r>
              <a:rPr lang="ru-RU" dirty="0"/>
              <a:t>для </a:t>
            </a:r>
            <a:r>
              <a:rPr lang="ru-RU" dirty="0" err="1"/>
              <a:t>викладачів</a:t>
            </a:r>
            <a:endParaRPr dirty="0"/>
          </a:p>
        </p:txBody>
      </p:sp>
      <p:sp>
        <p:nvSpPr>
          <p:cNvPr id="7133" name="Google Shape;7133;p133"/>
          <p:cNvSpPr txBox="1">
            <a:spLocks noGrp="1"/>
          </p:cNvSpPr>
          <p:nvPr>
            <p:ph type="subTitle" idx="1"/>
          </p:nvPr>
        </p:nvSpPr>
        <p:spPr>
          <a:xfrm>
            <a:off x="717519" y="1082256"/>
            <a:ext cx="2818548" cy="382180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/>
            <a:r>
              <a:rPr lang="ru-RU" sz="1400" dirty="0" err="1">
                <a:solidFill>
                  <a:schemeClr val="accent6"/>
                </a:solidFill>
              </a:rPr>
              <a:t>Створюючи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ru-RU" sz="1400" dirty="0" err="1">
                <a:solidFill>
                  <a:schemeClr val="accent6"/>
                </a:solidFill>
              </a:rPr>
              <a:t>різні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ru-RU" sz="1400" dirty="0" err="1">
                <a:solidFill>
                  <a:schemeClr val="accent6"/>
                </a:solidFill>
              </a:rPr>
              <a:t>аудиторії</a:t>
            </a:r>
            <a:r>
              <a:rPr lang="ru-RU" sz="1400" dirty="0">
                <a:solidFill>
                  <a:schemeClr val="accent6"/>
                </a:solidFill>
              </a:rPr>
              <a:t> для кожного предмета, </a:t>
            </a:r>
            <a:r>
              <a:rPr lang="ru-RU" sz="1400" dirty="0" err="1">
                <a:solidFill>
                  <a:schemeClr val="accent6"/>
                </a:solidFill>
              </a:rPr>
              <a:t>вчителі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ru-RU" sz="1400" dirty="0" err="1">
                <a:solidFill>
                  <a:schemeClr val="accent6"/>
                </a:solidFill>
              </a:rPr>
              <a:t>можуть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ru-RU" sz="1400" dirty="0" err="1">
                <a:solidFill>
                  <a:schemeClr val="accent6"/>
                </a:solidFill>
              </a:rPr>
              <a:t>індивідуально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ru-RU" sz="1400" dirty="0" err="1">
                <a:solidFill>
                  <a:schemeClr val="accent6"/>
                </a:solidFill>
              </a:rPr>
              <a:t>контролювати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ru-RU" sz="1400" dirty="0" err="1">
                <a:solidFill>
                  <a:schemeClr val="accent6"/>
                </a:solidFill>
              </a:rPr>
              <a:t>поведінку</a:t>
            </a:r>
            <a:r>
              <a:rPr lang="ru-RU" sz="1400" dirty="0">
                <a:solidFill>
                  <a:schemeClr val="accent6"/>
                </a:solidFill>
              </a:rPr>
              <a:t> кожного </a:t>
            </a:r>
            <a:r>
              <a:rPr lang="ru-RU" sz="1400" dirty="0" err="1">
                <a:solidFill>
                  <a:schemeClr val="accent6"/>
                </a:solidFill>
              </a:rPr>
              <a:t>учня</a:t>
            </a:r>
            <a:r>
              <a:rPr lang="ru-RU" sz="1400" dirty="0">
                <a:solidFill>
                  <a:schemeClr val="accent6"/>
                </a:solidFill>
              </a:rPr>
              <a:t>, а </a:t>
            </a:r>
            <a:r>
              <a:rPr lang="ru-RU" sz="1400" dirty="0" err="1">
                <a:solidFill>
                  <a:schemeClr val="accent6"/>
                </a:solidFill>
              </a:rPr>
              <a:t>також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ru-RU" sz="1400" dirty="0" err="1">
                <a:solidFill>
                  <a:schemeClr val="accent6"/>
                </a:solidFill>
              </a:rPr>
              <a:t>рівень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ru-RU" sz="1400" dirty="0" err="1">
                <a:solidFill>
                  <a:schemeClr val="accent6"/>
                </a:solidFill>
              </a:rPr>
              <a:t>викладання</a:t>
            </a:r>
            <a:r>
              <a:rPr lang="ru-RU" sz="1400" dirty="0">
                <a:solidFill>
                  <a:schemeClr val="accent6"/>
                </a:solidFill>
              </a:rPr>
              <a:t> у кожному </a:t>
            </a:r>
            <a:r>
              <a:rPr lang="ru-RU" sz="1400" dirty="0" err="1">
                <a:solidFill>
                  <a:schemeClr val="accent6"/>
                </a:solidFill>
              </a:rPr>
              <a:t>класі</a:t>
            </a:r>
            <a:r>
              <a:rPr lang="ru-RU" sz="1400" dirty="0">
                <a:solidFill>
                  <a:schemeClr val="accent6"/>
                </a:solidFill>
              </a:rPr>
              <a:t>, а </a:t>
            </a:r>
            <a:r>
              <a:rPr lang="ru-RU" sz="1400" dirty="0" err="1" smtClean="0">
                <a:solidFill>
                  <a:schemeClr val="accent6"/>
                </a:solidFill>
              </a:rPr>
              <a:t>також</a:t>
            </a:r>
            <a:r>
              <a:rPr lang="ru-RU" sz="1400" dirty="0" smtClean="0">
                <a:solidFill>
                  <a:schemeClr val="accent6"/>
                </a:solidFill>
              </a:rPr>
              <a:t> </a:t>
            </a:r>
            <a:r>
              <a:rPr lang="ru-RU" sz="1400" dirty="0" err="1">
                <a:solidFill>
                  <a:schemeClr val="accent6"/>
                </a:solidFill>
              </a:rPr>
              <a:t>можуть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ru-RU" sz="1400" dirty="0" err="1">
                <a:solidFill>
                  <a:schemeClr val="accent6"/>
                </a:solidFill>
              </a:rPr>
              <a:t>змінювати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ru-RU" sz="1400" dirty="0" err="1">
                <a:solidFill>
                  <a:schemeClr val="accent6"/>
                </a:solidFill>
              </a:rPr>
              <a:t>зміст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ru-RU" sz="1400" dirty="0" err="1">
                <a:solidFill>
                  <a:schemeClr val="accent6"/>
                </a:solidFill>
              </a:rPr>
              <a:t>відповідно</a:t>
            </a:r>
            <a:r>
              <a:rPr lang="ru-RU" sz="1400" dirty="0">
                <a:solidFill>
                  <a:schemeClr val="accent6"/>
                </a:solidFill>
              </a:rPr>
              <a:t> до </a:t>
            </a:r>
            <a:r>
              <a:rPr lang="ru-RU" sz="1400" dirty="0" err="1">
                <a:solidFill>
                  <a:schemeClr val="accent6"/>
                </a:solidFill>
              </a:rPr>
              <a:t>рівня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ru-RU" sz="1400" dirty="0" err="1">
                <a:solidFill>
                  <a:schemeClr val="accent6"/>
                </a:solidFill>
              </a:rPr>
              <a:t>складності</a:t>
            </a:r>
            <a:r>
              <a:rPr lang="ru-RU" sz="1400" dirty="0">
                <a:solidFill>
                  <a:schemeClr val="accent6"/>
                </a:solidFill>
              </a:rPr>
              <a:t>. </a:t>
            </a:r>
          </a:p>
          <a:p>
            <a:pPr marL="0" lvl="0" indent="0" algn="l"/>
            <a:endParaRPr lang="ru-RU" sz="1400" dirty="0">
              <a:solidFill>
                <a:schemeClr val="accent6"/>
              </a:solidFill>
            </a:endParaRPr>
          </a:p>
          <a:p>
            <a:pPr marL="0" lvl="0" indent="0" algn="l"/>
            <a:r>
              <a:rPr lang="ru-RU" sz="1400" dirty="0" err="1">
                <a:solidFill>
                  <a:schemeClr val="accent6"/>
                </a:solidFill>
              </a:rPr>
              <a:t>Можна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ru-RU" sz="1400" dirty="0" err="1">
                <a:solidFill>
                  <a:schemeClr val="accent6"/>
                </a:solidFill>
              </a:rPr>
              <a:t>керувати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ru-RU" sz="1400" dirty="0" err="1">
                <a:solidFill>
                  <a:schemeClr val="accent6"/>
                </a:solidFill>
              </a:rPr>
              <a:t>усім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ru-RU" sz="1400" dirty="0" err="1" smtClean="0">
                <a:solidFill>
                  <a:schemeClr val="accent6"/>
                </a:solidFill>
              </a:rPr>
              <a:t>змістом</a:t>
            </a:r>
            <a:r>
              <a:rPr lang="ru-RU" sz="1400" dirty="0" smtClean="0">
                <a:solidFill>
                  <a:schemeClr val="accent6"/>
                </a:solidFill>
              </a:rPr>
              <a:t> </a:t>
            </a:r>
            <a:r>
              <a:rPr lang="ru-RU" sz="1400" dirty="0">
                <a:solidFill>
                  <a:schemeClr val="accent6"/>
                </a:solidFill>
              </a:rPr>
              <a:t>та студентами за </a:t>
            </a:r>
            <a:r>
              <a:rPr lang="ru-RU" sz="1400" dirty="0" err="1">
                <a:solidFill>
                  <a:schemeClr val="accent6"/>
                </a:solidFill>
              </a:rPr>
              <a:t>допомогою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ru-RU" sz="1400" dirty="0" err="1">
                <a:solidFill>
                  <a:schemeClr val="accent6"/>
                </a:solidFill>
              </a:rPr>
              <a:t>чотирьох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ru-RU" sz="1400" dirty="0" err="1">
                <a:solidFill>
                  <a:schemeClr val="accent6"/>
                </a:solidFill>
              </a:rPr>
              <a:t>різних</a:t>
            </a:r>
            <a:r>
              <a:rPr lang="ru-RU" sz="1400" dirty="0">
                <a:solidFill>
                  <a:schemeClr val="accent6"/>
                </a:solidFill>
              </a:rPr>
              <a:t> вкладок: </a:t>
            </a:r>
            <a:r>
              <a:rPr lang="ru-RU" sz="1400" dirty="0" err="1">
                <a:solidFill>
                  <a:schemeClr val="accent6"/>
                </a:solidFill>
              </a:rPr>
              <a:t>Потік</a:t>
            </a:r>
            <a:r>
              <a:rPr lang="ru-RU" sz="1400" dirty="0">
                <a:solidFill>
                  <a:schemeClr val="accent6"/>
                </a:solidFill>
              </a:rPr>
              <a:t>, </a:t>
            </a:r>
            <a:r>
              <a:rPr lang="ru-RU" sz="1400" dirty="0" err="1">
                <a:solidFill>
                  <a:schemeClr val="accent6"/>
                </a:solidFill>
              </a:rPr>
              <a:t>Класні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ru-RU" sz="1400" dirty="0" err="1">
                <a:solidFill>
                  <a:schemeClr val="accent6"/>
                </a:solidFill>
              </a:rPr>
              <a:t>роботи</a:t>
            </a:r>
            <a:r>
              <a:rPr lang="ru-RU" sz="1400" dirty="0">
                <a:solidFill>
                  <a:schemeClr val="accent6"/>
                </a:solidFill>
              </a:rPr>
              <a:t>, Люди та </a:t>
            </a:r>
            <a:r>
              <a:rPr lang="ru-RU" sz="1400" dirty="0" err="1">
                <a:solidFill>
                  <a:schemeClr val="accent6"/>
                </a:solidFill>
              </a:rPr>
              <a:t>Позначки</a:t>
            </a:r>
            <a:r>
              <a:rPr lang="ru-RU" sz="1400" dirty="0">
                <a:solidFill>
                  <a:schemeClr val="accent6"/>
                </a:solidFill>
              </a:rPr>
              <a:t>.</a:t>
            </a:r>
            <a:endParaRPr sz="1400" dirty="0">
              <a:solidFill>
                <a:schemeClr val="accent6"/>
              </a:solidFill>
            </a:endParaRPr>
          </a:p>
        </p:txBody>
      </p:sp>
      <p:grpSp>
        <p:nvGrpSpPr>
          <p:cNvPr id="7151" name="Google Shape;7151;p133"/>
          <p:cNvGrpSpPr/>
          <p:nvPr/>
        </p:nvGrpSpPr>
        <p:grpSpPr>
          <a:xfrm>
            <a:off x="6602108" y="1793936"/>
            <a:ext cx="1752793" cy="3010058"/>
            <a:chOff x="6802754" y="1698137"/>
            <a:chExt cx="996097" cy="1800377"/>
          </a:xfrm>
        </p:grpSpPr>
        <p:sp>
          <p:nvSpPr>
            <p:cNvPr id="7152" name="Google Shape;7152;p133"/>
            <p:cNvSpPr/>
            <p:nvPr/>
          </p:nvSpPr>
          <p:spPr>
            <a:xfrm>
              <a:off x="6802754" y="1698137"/>
              <a:ext cx="996097" cy="1800377"/>
            </a:xfrm>
            <a:custGeom>
              <a:avLst/>
              <a:gdLst/>
              <a:ahLst/>
              <a:cxnLst/>
              <a:rect l="l" t="t" r="r" b="b"/>
              <a:pathLst>
                <a:path w="70733" h="127845" extrusionOk="0">
                  <a:moveTo>
                    <a:pt x="7348" y="0"/>
                  </a:moveTo>
                  <a:cubicBezTo>
                    <a:pt x="3266" y="0"/>
                    <a:pt x="0" y="3266"/>
                    <a:pt x="0" y="7311"/>
                  </a:cubicBezTo>
                  <a:lnTo>
                    <a:pt x="0" y="120497"/>
                  </a:lnTo>
                  <a:cubicBezTo>
                    <a:pt x="0" y="124542"/>
                    <a:pt x="3266" y="127845"/>
                    <a:pt x="7348" y="127845"/>
                  </a:cubicBezTo>
                  <a:lnTo>
                    <a:pt x="63385" y="127845"/>
                  </a:lnTo>
                  <a:cubicBezTo>
                    <a:pt x="67467" y="127845"/>
                    <a:pt x="70733" y="124542"/>
                    <a:pt x="70733" y="120497"/>
                  </a:cubicBezTo>
                  <a:lnTo>
                    <a:pt x="70733" y="7311"/>
                  </a:lnTo>
                  <a:cubicBezTo>
                    <a:pt x="70733" y="3266"/>
                    <a:pt x="67467" y="0"/>
                    <a:pt x="63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3" name="Google Shape;7153;p133"/>
            <p:cNvSpPr/>
            <p:nvPr/>
          </p:nvSpPr>
          <p:spPr>
            <a:xfrm>
              <a:off x="7237044" y="3339850"/>
              <a:ext cx="127531" cy="115998"/>
            </a:xfrm>
            <a:custGeom>
              <a:avLst/>
              <a:gdLst/>
              <a:ahLst/>
              <a:cxnLst/>
              <a:rect l="l" t="t" r="r" b="b"/>
              <a:pathLst>
                <a:path w="9056" h="8237" extrusionOk="0">
                  <a:moveTo>
                    <a:pt x="4513" y="1"/>
                  </a:moveTo>
                  <a:cubicBezTo>
                    <a:pt x="4200" y="1"/>
                    <a:pt x="3881" y="37"/>
                    <a:pt x="3563" y="111"/>
                  </a:cubicBezTo>
                  <a:cubicBezTo>
                    <a:pt x="1373" y="630"/>
                    <a:pt x="0" y="2857"/>
                    <a:pt x="520" y="5047"/>
                  </a:cubicBezTo>
                  <a:cubicBezTo>
                    <a:pt x="965" y="6955"/>
                    <a:pt x="2665" y="8237"/>
                    <a:pt x="4520" y="8237"/>
                  </a:cubicBezTo>
                  <a:cubicBezTo>
                    <a:pt x="4829" y="8237"/>
                    <a:pt x="5143" y="8201"/>
                    <a:pt x="5455" y="8127"/>
                  </a:cubicBezTo>
                  <a:cubicBezTo>
                    <a:pt x="7682" y="7570"/>
                    <a:pt x="9055" y="5381"/>
                    <a:pt x="8536" y="3154"/>
                  </a:cubicBezTo>
                  <a:cubicBezTo>
                    <a:pt x="8090" y="1278"/>
                    <a:pt x="6392" y="1"/>
                    <a:pt x="4513" y="1"/>
                  </a:cubicBezTo>
                  <a:close/>
                </a:path>
              </a:pathLst>
            </a:custGeom>
            <a:solidFill>
              <a:srgbClr val="3232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54" name="Google Shape;7154;p133"/>
          <p:cNvGrpSpPr/>
          <p:nvPr/>
        </p:nvGrpSpPr>
        <p:grpSpPr>
          <a:xfrm>
            <a:off x="3512351" y="2678161"/>
            <a:ext cx="2912246" cy="1704302"/>
            <a:chOff x="4475057" y="1678802"/>
            <a:chExt cx="1935231" cy="1118376"/>
          </a:xfrm>
        </p:grpSpPr>
        <p:sp>
          <p:nvSpPr>
            <p:cNvPr id="7155" name="Google Shape;7155;p133"/>
            <p:cNvSpPr/>
            <p:nvPr/>
          </p:nvSpPr>
          <p:spPr>
            <a:xfrm>
              <a:off x="4475057" y="1678802"/>
              <a:ext cx="1935231" cy="1118376"/>
            </a:xfrm>
            <a:custGeom>
              <a:avLst/>
              <a:gdLst/>
              <a:ahLst/>
              <a:cxnLst/>
              <a:rect l="l" t="t" r="r" b="b"/>
              <a:pathLst>
                <a:path w="137421" h="79416" extrusionOk="0">
                  <a:moveTo>
                    <a:pt x="7831" y="0"/>
                  </a:moveTo>
                  <a:cubicBezTo>
                    <a:pt x="3489" y="0"/>
                    <a:pt x="1" y="3488"/>
                    <a:pt x="1" y="7793"/>
                  </a:cubicBezTo>
                  <a:lnTo>
                    <a:pt x="1" y="71623"/>
                  </a:lnTo>
                  <a:cubicBezTo>
                    <a:pt x="1" y="75928"/>
                    <a:pt x="3489" y="79416"/>
                    <a:pt x="7831" y="79416"/>
                  </a:cubicBezTo>
                  <a:lnTo>
                    <a:pt x="129627" y="79416"/>
                  </a:lnTo>
                  <a:cubicBezTo>
                    <a:pt x="133932" y="79416"/>
                    <a:pt x="137421" y="75928"/>
                    <a:pt x="137421" y="71623"/>
                  </a:cubicBezTo>
                  <a:lnTo>
                    <a:pt x="137421" y="7793"/>
                  </a:lnTo>
                  <a:cubicBezTo>
                    <a:pt x="137421" y="3488"/>
                    <a:pt x="133932" y="0"/>
                    <a:pt x="1296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6" name="Google Shape;7156;p133"/>
            <p:cNvSpPr/>
            <p:nvPr/>
          </p:nvSpPr>
          <p:spPr>
            <a:xfrm>
              <a:off x="5404263" y="2694742"/>
              <a:ext cx="90424" cy="77792"/>
            </a:xfrm>
            <a:custGeom>
              <a:avLst/>
              <a:gdLst/>
              <a:ahLst/>
              <a:cxnLst/>
              <a:rect l="l" t="t" r="r" b="b"/>
              <a:pathLst>
                <a:path w="6421" h="5524" extrusionOk="0">
                  <a:moveTo>
                    <a:pt x="2746" y="0"/>
                  </a:moveTo>
                  <a:cubicBezTo>
                    <a:pt x="1225" y="0"/>
                    <a:pt x="0" y="1225"/>
                    <a:pt x="0" y="2746"/>
                  </a:cubicBezTo>
                  <a:cubicBezTo>
                    <a:pt x="0" y="4409"/>
                    <a:pt x="1350" y="5524"/>
                    <a:pt x="2763" y="5524"/>
                  </a:cubicBezTo>
                  <a:cubicBezTo>
                    <a:pt x="3432" y="5524"/>
                    <a:pt x="4115" y="5274"/>
                    <a:pt x="4676" y="4713"/>
                  </a:cubicBezTo>
                  <a:cubicBezTo>
                    <a:pt x="6420" y="2969"/>
                    <a:pt x="5195" y="0"/>
                    <a:pt x="2746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57" name="Google Shape;7157;p133"/>
          <p:cNvGrpSpPr/>
          <p:nvPr/>
        </p:nvGrpSpPr>
        <p:grpSpPr>
          <a:xfrm>
            <a:off x="5270951" y="4627059"/>
            <a:ext cx="1037401" cy="375777"/>
            <a:chOff x="6516358" y="3925468"/>
            <a:chExt cx="1037401" cy="375777"/>
          </a:xfrm>
        </p:grpSpPr>
        <p:sp>
          <p:nvSpPr>
            <p:cNvPr id="7158" name="Google Shape;7158;p133"/>
            <p:cNvSpPr/>
            <p:nvPr/>
          </p:nvSpPr>
          <p:spPr>
            <a:xfrm>
              <a:off x="6637608" y="3925468"/>
              <a:ext cx="916151" cy="375777"/>
            </a:xfrm>
            <a:custGeom>
              <a:avLst/>
              <a:gdLst/>
              <a:ahLst/>
              <a:cxnLst/>
              <a:rect l="l" t="t" r="r" b="b"/>
              <a:pathLst>
                <a:path w="65056" h="26684" extrusionOk="0">
                  <a:moveTo>
                    <a:pt x="3971" y="1"/>
                  </a:moveTo>
                  <a:cubicBezTo>
                    <a:pt x="1782" y="1"/>
                    <a:pt x="1" y="1782"/>
                    <a:pt x="1" y="3972"/>
                  </a:cubicBezTo>
                  <a:lnTo>
                    <a:pt x="1" y="22712"/>
                  </a:lnTo>
                  <a:cubicBezTo>
                    <a:pt x="1" y="24939"/>
                    <a:pt x="1782" y="26683"/>
                    <a:pt x="3971" y="26683"/>
                  </a:cubicBezTo>
                  <a:lnTo>
                    <a:pt x="61084" y="26683"/>
                  </a:lnTo>
                  <a:cubicBezTo>
                    <a:pt x="63274" y="26683"/>
                    <a:pt x="65055" y="24939"/>
                    <a:pt x="65055" y="22712"/>
                  </a:cubicBezTo>
                  <a:lnTo>
                    <a:pt x="65055" y="3972"/>
                  </a:lnTo>
                  <a:cubicBezTo>
                    <a:pt x="65055" y="1782"/>
                    <a:pt x="63274" y="1"/>
                    <a:pt x="610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9" name="Google Shape;7159;p133"/>
            <p:cNvSpPr/>
            <p:nvPr/>
          </p:nvSpPr>
          <p:spPr>
            <a:xfrm>
              <a:off x="6516358" y="4068151"/>
              <a:ext cx="151570" cy="146331"/>
            </a:xfrm>
            <a:custGeom>
              <a:avLst/>
              <a:gdLst/>
              <a:ahLst/>
              <a:cxnLst/>
              <a:rect l="l" t="t" r="r" b="b"/>
              <a:pathLst>
                <a:path w="10763" h="10391" extrusionOk="0">
                  <a:moveTo>
                    <a:pt x="1" y="0"/>
                  </a:moveTo>
                  <a:lnTo>
                    <a:pt x="10095" y="10391"/>
                  </a:lnTo>
                  <a:lnTo>
                    <a:pt x="10763" y="118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0" name="Google Shape;7160;p133"/>
            <p:cNvSpPr/>
            <p:nvPr/>
          </p:nvSpPr>
          <p:spPr>
            <a:xfrm>
              <a:off x="6713907" y="4036269"/>
              <a:ext cx="787578" cy="26658"/>
            </a:xfrm>
            <a:custGeom>
              <a:avLst/>
              <a:gdLst/>
              <a:ahLst/>
              <a:cxnLst/>
              <a:rect l="l" t="t" r="r" b="b"/>
              <a:pathLst>
                <a:path w="55926" h="1893" extrusionOk="0">
                  <a:moveTo>
                    <a:pt x="1" y="0"/>
                  </a:moveTo>
                  <a:lnTo>
                    <a:pt x="1" y="1893"/>
                  </a:lnTo>
                  <a:lnTo>
                    <a:pt x="55926" y="1893"/>
                  </a:lnTo>
                  <a:lnTo>
                    <a:pt x="559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1" name="Google Shape;7161;p133"/>
            <p:cNvSpPr/>
            <p:nvPr/>
          </p:nvSpPr>
          <p:spPr>
            <a:xfrm>
              <a:off x="6713907" y="4105766"/>
              <a:ext cx="787578" cy="26672"/>
            </a:xfrm>
            <a:custGeom>
              <a:avLst/>
              <a:gdLst/>
              <a:ahLst/>
              <a:cxnLst/>
              <a:rect l="l" t="t" r="r" b="b"/>
              <a:pathLst>
                <a:path w="55926" h="1894" extrusionOk="0">
                  <a:moveTo>
                    <a:pt x="1" y="1"/>
                  </a:moveTo>
                  <a:lnTo>
                    <a:pt x="1" y="1894"/>
                  </a:lnTo>
                  <a:lnTo>
                    <a:pt x="55926" y="1894"/>
                  </a:lnTo>
                  <a:lnTo>
                    <a:pt x="5592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2" name="Google Shape;7162;p133"/>
            <p:cNvSpPr/>
            <p:nvPr/>
          </p:nvSpPr>
          <p:spPr>
            <a:xfrm>
              <a:off x="6713907" y="4175798"/>
              <a:ext cx="787578" cy="26672"/>
            </a:xfrm>
            <a:custGeom>
              <a:avLst/>
              <a:gdLst/>
              <a:ahLst/>
              <a:cxnLst/>
              <a:rect l="l" t="t" r="r" b="b"/>
              <a:pathLst>
                <a:path w="55926" h="1894" extrusionOk="0">
                  <a:moveTo>
                    <a:pt x="1" y="1"/>
                  </a:moveTo>
                  <a:lnTo>
                    <a:pt x="1" y="1893"/>
                  </a:lnTo>
                  <a:lnTo>
                    <a:pt x="55926" y="1893"/>
                  </a:lnTo>
                  <a:lnTo>
                    <a:pt x="5592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63" name="Google Shape;7163;p133"/>
          <p:cNvGrpSpPr/>
          <p:nvPr/>
        </p:nvGrpSpPr>
        <p:grpSpPr>
          <a:xfrm>
            <a:off x="5888338" y="2000189"/>
            <a:ext cx="634980" cy="366356"/>
            <a:chOff x="3794633" y="1866409"/>
            <a:chExt cx="634980" cy="366356"/>
          </a:xfrm>
        </p:grpSpPr>
        <p:sp>
          <p:nvSpPr>
            <p:cNvPr id="7164" name="Google Shape;7164;p133"/>
            <p:cNvSpPr/>
            <p:nvPr/>
          </p:nvSpPr>
          <p:spPr>
            <a:xfrm>
              <a:off x="3794633" y="1866409"/>
              <a:ext cx="542472" cy="366356"/>
            </a:xfrm>
            <a:custGeom>
              <a:avLst/>
              <a:gdLst/>
              <a:ahLst/>
              <a:cxnLst/>
              <a:rect l="l" t="t" r="r" b="b"/>
              <a:pathLst>
                <a:path w="38521" h="26015" extrusionOk="0">
                  <a:moveTo>
                    <a:pt x="3006" y="1"/>
                  </a:moveTo>
                  <a:cubicBezTo>
                    <a:pt x="1336" y="1"/>
                    <a:pt x="0" y="1337"/>
                    <a:pt x="0" y="3007"/>
                  </a:cubicBezTo>
                  <a:lnTo>
                    <a:pt x="0" y="23009"/>
                  </a:lnTo>
                  <a:cubicBezTo>
                    <a:pt x="0" y="24679"/>
                    <a:pt x="1336" y="26015"/>
                    <a:pt x="3006" y="26015"/>
                  </a:cubicBezTo>
                  <a:lnTo>
                    <a:pt x="35515" y="26015"/>
                  </a:lnTo>
                  <a:cubicBezTo>
                    <a:pt x="37185" y="26015"/>
                    <a:pt x="38521" y="24679"/>
                    <a:pt x="38521" y="23009"/>
                  </a:cubicBezTo>
                  <a:lnTo>
                    <a:pt x="38521" y="3007"/>
                  </a:lnTo>
                  <a:cubicBezTo>
                    <a:pt x="38521" y="1337"/>
                    <a:pt x="37185" y="1"/>
                    <a:pt x="355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5" name="Google Shape;7165;p133"/>
            <p:cNvSpPr/>
            <p:nvPr/>
          </p:nvSpPr>
          <p:spPr>
            <a:xfrm>
              <a:off x="4221079" y="1997587"/>
              <a:ext cx="208534" cy="122828"/>
            </a:xfrm>
            <a:custGeom>
              <a:avLst/>
              <a:gdLst/>
              <a:ahLst/>
              <a:cxnLst/>
              <a:rect l="l" t="t" r="r" b="b"/>
              <a:pathLst>
                <a:path w="14808" h="8722" extrusionOk="0">
                  <a:moveTo>
                    <a:pt x="2301" y="0"/>
                  </a:moveTo>
                  <a:lnTo>
                    <a:pt x="0" y="8721"/>
                  </a:lnTo>
                  <a:lnTo>
                    <a:pt x="0" y="8721"/>
                  </a:lnTo>
                  <a:lnTo>
                    <a:pt x="14807" y="330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6" name="Google Shape;7166;p133"/>
            <p:cNvSpPr/>
            <p:nvPr/>
          </p:nvSpPr>
          <p:spPr>
            <a:xfrm>
              <a:off x="3894640" y="1936357"/>
              <a:ext cx="169863" cy="244669"/>
            </a:xfrm>
            <a:custGeom>
              <a:avLst/>
              <a:gdLst/>
              <a:ahLst/>
              <a:cxnLst/>
              <a:rect l="l" t="t" r="r" b="b"/>
              <a:pathLst>
                <a:path w="12062" h="17374" extrusionOk="0">
                  <a:moveTo>
                    <a:pt x="6898" y="0"/>
                  </a:moveTo>
                  <a:cubicBezTo>
                    <a:pt x="5877" y="0"/>
                    <a:pt x="4778" y="473"/>
                    <a:pt x="3675" y="1751"/>
                  </a:cubicBezTo>
                  <a:cubicBezTo>
                    <a:pt x="1" y="5981"/>
                    <a:pt x="11134" y="17374"/>
                    <a:pt x="11134" y="17374"/>
                  </a:cubicBezTo>
                  <a:lnTo>
                    <a:pt x="12062" y="3792"/>
                  </a:lnTo>
                  <a:cubicBezTo>
                    <a:pt x="12062" y="3792"/>
                    <a:pt x="9791" y="0"/>
                    <a:pt x="68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7" name="Google Shape;7167;p133"/>
            <p:cNvSpPr/>
            <p:nvPr/>
          </p:nvSpPr>
          <p:spPr>
            <a:xfrm>
              <a:off x="4050174" y="1946257"/>
              <a:ext cx="177186" cy="234769"/>
            </a:xfrm>
            <a:custGeom>
              <a:avLst/>
              <a:gdLst/>
              <a:ahLst/>
              <a:cxnLst/>
              <a:rect l="l" t="t" r="r" b="b"/>
              <a:pathLst>
                <a:path w="12582" h="16671" extrusionOk="0">
                  <a:moveTo>
                    <a:pt x="6090" y="1"/>
                  </a:moveTo>
                  <a:cubicBezTo>
                    <a:pt x="3399" y="1"/>
                    <a:pt x="929" y="3089"/>
                    <a:pt x="929" y="3089"/>
                  </a:cubicBezTo>
                  <a:lnTo>
                    <a:pt x="1" y="16671"/>
                  </a:lnTo>
                  <a:cubicBezTo>
                    <a:pt x="1" y="16671"/>
                    <a:pt x="12581" y="6837"/>
                    <a:pt x="9501" y="2198"/>
                  </a:cubicBezTo>
                  <a:cubicBezTo>
                    <a:pt x="8442" y="570"/>
                    <a:pt x="7246" y="1"/>
                    <a:pt x="60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51" y="2071245"/>
            <a:ext cx="1492506" cy="2445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505" y="2762514"/>
            <a:ext cx="2584409" cy="1453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7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7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7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p64">
            <a:hlinkClick r:id="rId3" action="ppaction://hlinksldjump"/>
          </p:cNvPr>
          <p:cNvSpPr/>
          <p:nvPr/>
        </p:nvSpPr>
        <p:spPr>
          <a:xfrm>
            <a:off x="400109" y="4494291"/>
            <a:ext cx="1488900" cy="388500"/>
          </a:xfrm>
          <a:prstGeom prst="roundRect">
            <a:avLst>
              <a:gd name="adj" fmla="val 4716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Contact</a:t>
            </a:r>
            <a:endParaRPr sz="1800" b="1" dirty="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469" name="Google Shape;1469;p64"/>
          <p:cNvSpPr txBox="1">
            <a:spLocks noGrp="1"/>
          </p:cNvSpPr>
          <p:nvPr>
            <p:ph type="title"/>
          </p:nvPr>
        </p:nvSpPr>
        <p:spPr>
          <a:xfrm>
            <a:off x="1541075" y="544291"/>
            <a:ext cx="64869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de-DE" sz="2000" dirty="0"/>
              <a:t>Google </a:t>
            </a:r>
            <a:r>
              <a:rPr lang="de-DE" sz="2000" dirty="0" err="1"/>
              <a:t>Classroom</a:t>
            </a:r>
            <a:r>
              <a:rPr lang="de-DE" sz="2000" dirty="0"/>
              <a:t> </a:t>
            </a:r>
            <a:r>
              <a:rPr lang="ru-RU" sz="2000" dirty="0"/>
              <a:t>для </a:t>
            </a:r>
            <a:r>
              <a:rPr lang="ru-RU" sz="2000" dirty="0" err="1"/>
              <a:t>учнів</a:t>
            </a:r>
            <a:r>
              <a:rPr lang="ru-RU" sz="2000" dirty="0"/>
              <a:t> та </a:t>
            </a:r>
            <a:r>
              <a:rPr lang="ru-RU" sz="2000" dirty="0" err="1"/>
              <a:t>студентів</a:t>
            </a:r>
            <a:r>
              <a:rPr lang="ru-RU" sz="2000" dirty="0"/>
              <a:t>:</a:t>
            </a:r>
            <a:endParaRPr sz="2000" dirty="0"/>
          </a:p>
        </p:txBody>
      </p:sp>
      <p:sp>
        <p:nvSpPr>
          <p:cNvPr id="1470" name="Google Shape;1470;p64"/>
          <p:cNvSpPr txBox="1">
            <a:spLocks noGrp="1"/>
          </p:cNvSpPr>
          <p:nvPr>
            <p:ph type="subTitle" idx="1"/>
          </p:nvPr>
        </p:nvSpPr>
        <p:spPr>
          <a:xfrm>
            <a:off x="3346969" y="1115016"/>
            <a:ext cx="5132993" cy="38215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Учні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студенти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мають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 доступ до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трьох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різних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 вкладок: “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Потік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”, “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Класні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заняття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” та “Люди”. </a:t>
            </a:r>
            <a:endParaRPr lang="ru-RU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lvl="0" indent="0"/>
            <a:endParaRPr lang="ru-RU" sz="1400" dirty="0">
              <a:solidFill>
                <a:schemeClr val="accent6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accent6"/>
                </a:solidFill>
              </a:rPr>
              <a:t>Через ” </a:t>
            </a:r>
            <a:r>
              <a:rPr lang="ru-RU" sz="1400" dirty="0" err="1">
                <a:solidFill>
                  <a:schemeClr val="accent6"/>
                </a:solidFill>
              </a:rPr>
              <a:t>Потік</a:t>
            </a:r>
            <a:r>
              <a:rPr lang="ru-RU" sz="1400" dirty="0">
                <a:solidFill>
                  <a:schemeClr val="accent6"/>
                </a:solidFill>
              </a:rPr>
              <a:t>” </a:t>
            </a:r>
            <a:r>
              <a:rPr lang="ru-RU" sz="1400" dirty="0" err="1">
                <a:solidFill>
                  <a:schemeClr val="accent6"/>
                </a:solidFill>
              </a:rPr>
              <a:t>ви</a:t>
            </a:r>
            <a:r>
              <a:rPr lang="ru-RU" sz="1400" dirty="0">
                <a:solidFill>
                  <a:schemeClr val="accent6"/>
                </a:solidFill>
              </a:rPr>
              <a:t> можете </a:t>
            </a:r>
            <a:r>
              <a:rPr lang="ru-RU" sz="1400" dirty="0" err="1">
                <a:solidFill>
                  <a:schemeClr val="accent6"/>
                </a:solidFill>
              </a:rPr>
              <a:t>простежити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ru-RU" sz="1400" dirty="0" err="1">
                <a:solidFill>
                  <a:schemeClr val="accent6"/>
                </a:solidFill>
              </a:rPr>
              <a:t>всі</a:t>
            </a:r>
            <a:r>
              <a:rPr lang="ru-RU" sz="1400" dirty="0">
                <a:solidFill>
                  <a:schemeClr val="accent6"/>
                </a:solidFill>
              </a:rPr>
              <a:t> теми, </a:t>
            </a:r>
            <a:r>
              <a:rPr lang="ru-RU" sz="1400" dirty="0" err="1">
                <a:solidFill>
                  <a:schemeClr val="accent6"/>
                </a:solidFill>
              </a:rPr>
              <a:t>створені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ru-RU" sz="1400" dirty="0" err="1">
                <a:solidFill>
                  <a:schemeClr val="accent6"/>
                </a:solidFill>
              </a:rPr>
              <a:t>вчителем</a:t>
            </a:r>
            <a:r>
              <a:rPr lang="ru-RU" sz="1400" dirty="0">
                <a:solidFill>
                  <a:schemeClr val="accent6"/>
                </a:solidFill>
              </a:rPr>
              <a:t>, </a:t>
            </a:r>
            <a:r>
              <a:rPr lang="ru-RU" sz="1400" dirty="0" err="1">
                <a:solidFill>
                  <a:schemeClr val="accent6"/>
                </a:solidFill>
              </a:rPr>
              <a:t>переглянувши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ru-RU" sz="1400" dirty="0" err="1">
                <a:solidFill>
                  <a:schemeClr val="accent6"/>
                </a:solidFill>
              </a:rPr>
              <a:t>всі</a:t>
            </a:r>
            <a:r>
              <a:rPr lang="ru-RU" sz="1400" dirty="0">
                <a:solidFill>
                  <a:schemeClr val="accent6"/>
                </a:solidFill>
              </a:rPr>
              <a:t> уроки, </a:t>
            </a:r>
            <a:r>
              <a:rPr lang="ru-RU" sz="1400" dirty="0" err="1">
                <a:solidFill>
                  <a:schemeClr val="accent6"/>
                </a:solidFill>
              </a:rPr>
              <a:t>які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ru-RU" sz="1400" dirty="0" err="1">
                <a:solidFill>
                  <a:schemeClr val="accent6"/>
                </a:solidFill>
              </a:rPr>
              <a:t>вже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ru-RU" sz="1400" dirty="0" err="1">
                <a:solidFill>
                  <a:schemeClr val="accent6"/>
                </a:solidFill>
              </a:rPr>
              <a:t>створені</a:t>
            </a:r>
            <a:r>
              <a:rPr lang="ru-RU" sz="1400" dirty="0">
                <a:solidFill>
                  <a:schemeClr val="accent6"/>
                </a:solidFill>
              </a:rPr>
              <a:t>.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ru-RU" sz="1400" dirty="0">
              <a:solidFill>
                <a:schemeClr val="accent6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accent6"/>
                </a:solidFill>
              </a:rPr>
              <a:t>У </a:t>
            </a:r>
            <a:r>
              <a:rPr lang="ru-RU" sz="1400" dirty="0" err="1">
                <a:solidFill>
                  <a:schemeClr val="accent6"/>
                </a:solidFill>
              </a:rPr>
              <a:t>розділі</a:t>
            </a:r>
            <a:r>
              <a:rPr lang="ru-RU" sz="1400" dirty="0">
                <a:solidFill>
                  <a:schemeClr val="accent6"/>
                </a:solidFill>
              </a:rPr>
              <a:t> «</a:t>
            </a:r>
            <a:r>
              <a:rPr lang="ru-RU" sz="1400" dirty="0" err="1">
                <a:solidFill>
                  <a:schemeClr val="accent6"/>
                </a:solidFill>
              </a:rPr>
              <a:t>Класні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ru-RU" sz="1400" dirty="0" err="1">
                <a:solidFill>
                  <a:schemeClr val="accent6"/>
                </a:solidFill>
              </a:rPr>
              <a:t>заняття</a:t>
            </a:r>
            <a:r>
              <a:rPr lang="ru-RU" sz="1400" dirty="0">
                <a:solidFill>
                  <a:schemeClr val="accent6"/>
                </a:solidFill>
              </a:rPr>
              <a:t>» </a:t>
            </a:r>
            <a:r>
              <a:rPr lang="ru-RU" sz="1400" dirty="0" err="1">
                <a:solidFill>
                  <a:schemeClr val="accent6"/>
                </a:solidFill>
              </a:rPr>
              <a:t>студенти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ru-RU" sz="1400" dirty="0" err="1">
                <a:solidFill>
                  <a:schemeClr val="accent6"/>
                </a:solidFill>
              </a:rPr>
              <a:t>знаходять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ru-RU" sz="1400" dirty="0" err="1">
                <a:solidFill>
                  <a:schemeClr val="accent6"/>
                </a:solidFill>
              </a:rPr>
              <a:t>усі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ru-RU" sz="1400" dirty="0" err="1">
                <a:solidFill>
                  <a:schemeClr val="accent6"/>
                </a:solidFill>
              </a:rPr>
              <a:t>вже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ru-RU" sz="1400" dirty="0" err="1">
                <a:solidFill>
                  <a:schemeClr val="accent6"/>
                </a:solidFill>
              </a:rPr>
              <a:t>виконані</a:t>
            </a:r>
            <a:r>
              <a:rPr lang="ru-RU" sz="1400" dirty="0">
                <a:solidFill>
                  <a:schemeClr val="accent6"/>
                </a:solidFill>
              </a:rPr>
              <a:t> та </a:t>
            </a:r>
            <a:r>
              <a:rPr lang="ru-RU" sz="1400" dirty="0" err="1">
                <a:solidFill>
                  <a:schemeClr val="accent6"/>
                </a:solidFill>
              </a:rPr>
              <a:t>ще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ru-RU" sz="1400" dirty="0" err="1">
                <a:solidFill>
                  <a:schemeClr val="accent6"/>
                </a:solidFill>
              </a:rPr>
              <a:t>незакінчені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ru-RU" sz="1400" dirty="0" err="1">
                <a:solidFill>
                  <a:schemeClr val="accent6"/>
                </a:solidFill>
              </a:rPr>
              <a:t>завдання</a:t>
            </a:r>
            <a:r>
              <a:rPr lang="ru-RU" sz="1400" dirty="0">
                <a:solidFill>
                  <a:schemeClr val="accent6"/>
                </a:solidFill>
              </a:rPr>
              <a:t>, а </a:t>
            </a:r>
            <a:r>
              <a:rPr lang="ru-RU" sz="1400" dirty="0" err="1">
                <a:solidFill>
                  <a:schemeClr val="accent6"/>
                </a:solidFill>
              </a:rPr>
              <a:t>також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ru-RU" sz="1400" dirty="0" err="1">
                <a:solidFill>
                  <a:schemeClr val="accent6"/>
                </a:solidFill>
              </a:rPr>
              <a:t>максимальну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ru-RU" sz="1400" dirty="0" err="1">
                <a:solidFill>
                  <a:schemeClr val="accent6"/>
                </a:solidFill>
              </a:rPr>
              <a:t>оцінку</a:t>
            </a:r>
            <a:r>
              <a:rPr lang="ru-RU" sz="1400" dirty="0">
                <a:solidFill>
                  <a:schemeClr val="accent6"/>
                </a:solidFill>
              </a:rPr>
              <a:t>, </a:t>
            </a:r>
            <a:r>
              <a:rPr lang="ru-RU" sz="1400" dirty="0" err="1">
                <a:solidFill>
                  <a:schemeClr val="accent6"/>
                </a:solidFill>
              </a:rPr>
              <a:t>присвоєну</a:t>
            </a:r>
            <a:r>
              <a:rPr lang="ru-RU" sz="1400" dirty="0">
                <a:solidFill>
                  <a:schemeClr val="accent6"/>
                </a:solidFill>
              </a:rPr>
              <a:t> кожному та </a:t>
            </a:r>
            <a:r>
              <a:rPr lang="ru-RU" sz="1400" dirty="0" err="1">
                <a:solidFill>
                  <a:schemeClr val="accent6"/>
                </a:solidFill>
              </a:rPr>
              <a:t>термін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ru-RU" sz="1400" dirty="0" err="1">
                <a:solidFill>
                  <a:schemeClr val="accent6"/>
                </a:solidFill>
              </a:rPr>
              <a:t>подання</a:t>
            </a:r>
            <a:r>
              <a:rPr lang="ru-RU" sz="1400" dirty="0">
                <a:solidFill>
                  <a:schemeClr val="accent6"/>
                </a:solidFill>
              </a:rPr>
              <a:t>. </a:t>
            </a:r>
            <a:endParaRPr lang="en-US" sz="1400" dirty="0" smtClean="0">
              <a:solidFill>
                <a:schemeClr val="accent6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en-US" sz="1400" dirty="0">
              <a:solidFill>
                <a:schemeClr val="accent6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accent6"/>
                </a:solidFill>
              </a:rPr>
              <a:t>На </a:t>
            </a:r>
            <a:r>
              <a:rPr lang="ru-RU" sz="1400" dirty="0" err="1">
                <a:solidFill>
                  <a:schemeClr val="accent6"/>
                </a:solidFill>
              </a:rPr>
              <a:t>вкладці</a:t>
            </a:r>
            <a:r>
              <a:rPr lang="ru-RU" sz="1400" dirty="0">
                <a:solidFill>
                  <a:schemeClr val="accent6"/>
                </a:solidFill>
              </a:rPr>
              <a:t> “Люди” </a:t>
            </a:r>
            <a:r>
              <a:rPr lang="ru-RU" sz="1400" dirty="0" err="1">
                <a:solidFill>
                  <a:schemeClr val="accent6"/>
                </a:solidFill>
              </a:rPr>
              <a:t>ви</a:t>
            </a:r>
            <a:r>
              <a:rPr lang="ru-RU" sz="1400" dirty="0">
                <a:solidFill>
                  <a:schemeClr val="accent6"/>
                </a:solidFill>
              </a:rPr>
              <a:t> можете </a:t>
            </a:r>
            <a:r>
              <a:rPr lang="ru-RU" sz="1400" dirty="0" err="1">
                <a:solidFill>
                  <a:schemeClr val="accent6"/>
                </a:solidFill>
              </a:rPr>
              <a:t>перевірити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ru-RU" sz="1400" dirty="0" err="1">
                <a:solidFill>
                  <a:schemeClr val="accent6"/>
                </a:solidFill>
              </a:rPr>
              <a:t>всіх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ru-RU" sz="1400" dirty="0" err="1">
                <a:solidFill>
                  <a:schemeClr val="accent6"/>
                </a:solidFill>
              </a:rPr>
              <a:t>інших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ru-RU" sz="1400" dirty="0" err="1">
                <a:solidFill>
                  <a:schemeClr val="accent6"/>
                </a:solidFill>
              </a:rPr>
              <a:t>учнів</a:t>
            </a:r>
            <a:r>
              <a:rPr lang="ru-RU" sz="1400" dirty="0">
                <a:solidFill>
                  <a:schemeClr val="accent6"/>
                </a:solidFill>
              </a:rPr>
              <a:t>, </a:t>
            </a:r>
            <a:r>
              <a:rPr lang="ru-RU" sz="1400" dirty="0" err="1">
                <a:solidFill>
                  <a:schemeClr val="accent6"/>
                </a:solidFill>
              </a:rPr>
              <a:t>які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ru-RU" sz="1400" dirty="0" err="1">
                <a:solidFill>
                  <a:schemeClr val="accent6"/>
                </a:solidFill>
              </a:rPr>
              <a:t>зареєстровані</a:t>
            </a:r>
            <a:r>
              <a:rPr lang="ru-RU" sz="1400" dirty="0">
                <a:solidFill>
                  <a:schemeClr val="accent6"/>
                </a:solidFill>
              </a:rPr>
              <a:t> в </a:t>
            </a:r>
            <a:r>
              <a:rPr lang="ru-RU" sz="1400" dirty="0" err="1">
                <a:solidFill>
                  <a:schemeClr val="accent6"/>
                </a:solidFill>
              </a:rPr>
              <a:t>класі</a:t>
            </a:r>
            <a:r>
              <a:rPr lang="ru-RU" sz="1400" dirty="0">
                <a:solidFill>
                  <a:schemeClr val="accent6"/>
                </a:solidFill>
              </a:rPr>
              <a:t>.    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ru-RU" sz="1400" dirty="0">
              <a:solidFill>
                <a:schemeClr val="accent6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400" dirty="0" err="1">
                <a:solidFill>
                  <a:schemeClr val="accent6"/>
                </a:solidFill>
              </a:rPr>
              <a:t>Зазначимо</a:t>
            </a:r>
            <a:r>
              <a:rPr lang="ru-RU" sz="1400" dirty="0">
                <a:solidFill>
                  <a:schemeClr val="accent6"/>
                </a:solidFill>
              </a:rPr>
              <a:t>, </a:t>
            </a:r>
            <a:r>
              <a:rPr lang="ru-RU" sz="1400" dirty="0" err="1">
                <a:solidFill>
                  <a:schemeClr val="accent6"/>
                </a:solidFill>
              </a:rPr>
              <a:t>що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ru-RU" sz="1400" dirty="0" err="1">
                <a:solidFill>
                  <a:schemeClr val="accent6"/>
                </a:solidFill>
              </a:rPr>
              <a:t>студенти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ru-RU" sz="1400" dirty="0" err="1">
                <a:solidFill>
                  <a:schemeClr val="accent6"/>
                </a:solidFill>
              </a:rPr>
              <a:t>слідкують</a:t>
            </a:r>
            <a:r>
              <a:rPr lang="ru-RU" sz="1400" dirty="0">
                <a:solidFill>
                  <a:schemeClr val="accent6"/>
                </a:solidFill>
              </a:rPr>
              <a:t> за </a:t>
            </a:r>
            <a:r>
              <a:rPr lang="ru-RU" sz="1400" dirty="0" err="1">
                <a:solidFill>
                  <a:schemeClr val="accent6"/>
                </a:solidFill>
              </a:rPr>
              <a:t>заняттями</a:t>
            </a:r>
            <a:r>
              <a:rPr lang="ru-RU" sz="1400" dirty="0">
                <a:solidFill>
                  <a:schemeClr val="accent6"/>
                </a:solidFill>
              </a:rPr>
              <a:t> в </a:t>
            </a:r>
            <a:r>
              <a:rPr lang="ru-RU" sz="1400" dirty="0" err="1">
                <a:solidFill>
                  <a:schemeClr val="accent6"/>
                </a:solidFill>
              </a:rPr>
              <a:t>режимі</a:t>
            </a:r>
            <a:r>
              <a:rPr lang="ru-RU" sz="1400" dirty="0">
                <a:solidFill>
                  <a:schemeClr val="accent6"/>
                </a:solidFill>
              </a:rPr>
              <a:t> реального часу, у час, </a:t>
            </a:r>
            <a:r>
              <a:rPr lang="ru-RU" sz="1400" dirty="0" err="1">
                <a:solidFill>
                  <a:schemeClr val="accent6"/>
                </a:solidFill>
              </a:rPr>
              <a:t>погоджений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ru-RU" sz="1400" dirty="0" err="1">
                <a:solidFill>
                  <a:schemeClr val="accent6"/>
                </a:solidFill>
              </a:rPr>
              <a:t>зі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ru-RU" sz="1400" dirty="0" err="1">
                <a:solidFill>
                  <a:schemeClr val="accent6"/>
                </a:solidFill>
              </a:rPr>
              <a:t>своїми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ru-RU" sz="1400" dirty="0" err="1">
                <a:solidFill>
                  <a:schemeClr val="accent6"/>
                </a:solidFill>
              </a:rPr>
              <a:t>вчителями</a:t>
            </a:r>
            <a:r>
              <a:rPr lang="ru-RU" sz="1400" dirty="0">
                <a:solidFill>
                  <a:schemeClr val="accent6"/>
                </a:solidFill>
              </a:rPr>
              <a:t> через </a:t>
            </a:r>
            <a:r>
              <a:rPr lang="ru-RU" sz="1400" dirty="0" err="1">
                <a:solidFill>
                  <a:schemeClr val="accent6"/>
                </a:solidFill>
              </a:rPr>
              <a:t>віртуальний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ru-RU" sz="1400" dirty="0" err="1">
                <a:solidFill>
                  <a:schemeClr val="accent6"/>
                </a:solidFill>
              </a:rPr>
              <a:t>календар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de-DE" sz="1400" dirty="0">
                <a:solidFill>
                  <a:schemeClr val="accent6"/>
                </a:solidFill>
              </a:rPr>
              <a:t>Google. </a:t>
            </a:r>
            <a:endParaRPr sz="1400" dirty="0">
              <a:solidFill>
                <a:schemeClr val="accent6"/>
              </a:solidFill>
            </a:endParaRPr>
          </a:p>
        </p:txBody>
      </p:sp>
      <p:sp>
        <p:nvSpPr>
          <p:cNvPr id="1472" name="Google Shape;1472;p64">
            <a:hlinkClick r:id="rId4" action="ppaction://hlinksldjump"/>
          </p:cNvPr>
          <p:cNvSpPr/>
          <p:nvPr/>
        </p:nvSpPr>
        <p:spPr>
          <a:xfrm rot="5400000">
            <a:off x="7392625" y="2482400"/>
            <a:ext cx="2442000" cy="59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3" name="Google Shape;1473;p64">
            <a:hlinkClick r:id="rId5" action="ppaction://hlinksldjump"/>
          </p:cNvPr>
          <p:cNvSpPr/>
          <p:nvPr/>
        </p:nvSpPr>
        <p:spPr>
          <a:xfrm rot="5400000">
            <a:off x="7971777" y="1899711"/>
            <a:ext cx="1283700" cy="59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4" name="Google Shape;1474;p64">
            <a:hlinkClick r:id="" action="ppaction://noaction"/>
          </p:cNvPr>
          <p:cNvSpPr/>
          <p:nvPr/>
        </p:nvSpPr>
        <p:spPr>
          <a:xfrm rot="5400000">
            <a:off x="7956627" y="4353677"/>
            <a:ext cx="1314000" cy="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5" name="Google Shape;1475;p64">
            <a:hlinkClick r:id="rId5" action="ppaction://hlinksldjump"/>
          </p:cNvPr>
          <p:cNvSpPr txBox="1"/>
          <p:nvPr/>
        </p:nvSpPr>
        <p:spPr>
          <a:xfrm>
            <a:off x="8264833" y="1859014"/>
            <a:ext cx="4404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2</a:t>
            </a:r>
            <a:endParaRPr b="1">
              <a:solidFill>
                <a:schemeClr val="accent4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476" name="Google Shape;1476;p64">
            <a:hlinkClick r:id="rId4" action="ppaction://hlinksldjump"/>
          </p:cNvPr>
          <p:cNvSpPr txBox="1"/>
          <p:nvPr/>
        </p:nvSpPr>
        <p:spPr>
          <a:xfrm>
            <a:off x="8264833" y="3062914"/>
            <a:ext cx="4404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rPr>
              <a:t>3</a:t>
            </a:r>
            <a:endParaRPr b="1">
              <a:solidFill>
                <a:schemeClr val="accent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477" name="Google Shape;1477;p64">
            <a:hlinkClick r:id="" action="ppaction://noaction"/>
          </p:cNvPr>
          <p:cNvSpPr txBox="1"/>
          <p:nvPr/>
        </p:nvSpPr>
        <p:spPr>
          <a:xfrm>
            <a:off x="8264833" y="4257591"/>
            <a:ext cx="4404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4</a:t>
            </a:r>
            <a:endParaRPr b="1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478" name="Google Shape;1478;p64">
            <a:hlinkClick r:id="rId6" action="ppaction://hlinksldjump"/>
          </p:cNvPr>
          <p:cNvSpPr/>
          <p:nvPr/>
        </p:nvSpPr>
        <p:spPr>
          <a:xfrm>
            <a:off x="7246284" y="695850"/>
            <a:ext cx="213106" cy="195722"/>
          </a:xfrm>
          <a:custGeom>
            <a:avLst/>
            <a:gdLst/>
            <a:ahLst/>
            <a:cxnLst/>
            <a:rect l="l" t="t" r="r" b="b"/>
            <a:pathLst>
              <a:path w="34372" h="31568" extrusionOk="0">
                <a:moveTo>
                  <a:pt x="17158" y="1"/>
                </a:moveTo>
                <a:cubicBezTo>
                  <a:pt x="11439" y="3246"/>
                  <a:pt x="5719" y="6490"/>
                  <a:pt x="0" y="9735"/>
                </a:cubicBezTo>
                <a:lnTo>
                  <a:pt x="2750" y="9735"/>
                </a:lnTo>
                <a:lnTo>
                  <a:pt x="2750" y="31567"/>
                </a:lnTo>
                <a:lnTo>
                  <a:pt x="11659" y="31567"/>
                </a:lnTo>
                <a:lnTo>
                  <a:pt x="11659" y="17379"/>
                </a:lnTo>
                <a:lnTo>
                  <a:pt x="23373" y="17379"/>
                </a:lnTo>
                <a:lnTo>
                  <a:pt x="23373" y="31567"/>
                </a:lnTo>
                <a:lnTo>
                  <a:pt x="31622" y="31567"/>
                </a:lnTo>
                <a:lnTo>
                  <a:pt x="31622" y="9735"/>
                </a:lnTo>
                <a:lnTo>
                  <a:pt x="34371" y="9735"/>
                </a:lnTo>
                <a:cubicBezTo>
                  <a:pt x="28597" y="6490"/>
                  <a:pt x="22878" y="3246"/>
                  <a:pt x="1715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9" name="Google Shape;1479;p64">
            <a:hlinkClick r:id="rId3" action="ppaction://hlinksldjump"/>
          </p:cNvPr>
          <p:cNvSpPr/>
          <p:nvPr/>
        </p:nvSpPr>
        <p:spPr>
          <a:xfrm rot="5400000">
            <a:off x="8026975" y="670125"/>
            <a:ext cx="1173300" cy="59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0" name="Google Shape;1480;p64">
            <a:hlinkClick r:id="rId3" action="ppaction://hlinksldjump"/>
          </p:cNvPr>
          <p:cNvSpPr txBox="1"/>
          <p:nvPr/>
        </p:nvSpPr>
        <p:spPr>
          <a:xfrm>
            <a:off x="8264833" y="655114"/>
            <a:ext cx="4404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Ubuntu"/>
                <a:ea typeface="Ubuntu"/>
                <a:cs typeface="Ubuntu"/>
                <a:sym typeface="Ubuntu"/>
              </a:rPr>
              <a:t>1</a:t>
            </a:r>
            <a:endParaRPr b="1">
              <a:solidFill>
                <a:schemeClr val="accent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grpSp>
        <p:nvGrpSpPr>
          <p:cNvPr id="1481" name="Google Shape;1481;p64"/>
          <p:cNvGrpSpPr/>
          <p:nvPr/>
        </p:nvGrpSpPr>
        <p:grpSpPr>
          <a:xfrm>
            <a:off x="6935171" y="696541"/>
            <a:ext cx="195284" cy="195284"/>
            <a:chOff x="5660400" y="238125"/>
            <a:chExt cx="481825" cy="481825"/>
          </a:xfrm>
        </p:grpSpPr>
        <p:sp>
          <p:nvSpPr>
            <p:cNvPr id="1482" name="Google Shape;1482;p64"/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83" name="Google Shape;1483;p64"/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484" name="Google Shape;1484;p64">
            <a:hlinkClick r:id="rId7" action="ppaction://hlinksldjump"/>
          </p:cNvPr>
          <p:cNvSpPr/>
          <p:nvPr/>
        </p:nvSpPr>
        <p:spPr>
          <a:xfrm>
            <a:off x="6934475" y="681975"/>
            <a:ext cx="195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5" name="Google Shape;1485;p64">
            <a:hlinkClick r:id="" action="ppaction://hlinkshowjump?jump=nextslide"/>
          </p:cNvPr>
          <p:cNvSpPr/>
          <p:nvPr/>
        </p:nvSpPr>
        <p:spPr>
          <a:xfrm>
            <a:off x="7870218" y="695853"/>
            <a:ext cx="145409" cy="215293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6" name="Google Shape;1486;p64">
            <a:hlinkClick r:id="" action="ppaction://hlinkshowjump?jump=previousslide"/>
          </p:cNvPr>
          <p:cNvSpPr/>
          <p:nvPr/>
        </p:nvSpPr>
        <p:spPr>
          <a:xfrm rot="10800000">
            <a:off x="7575225" y="695855"/>
            <a:ext cx="145409" cy="215293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7" name="Google Shape;1487;p64"/>
          <p:cNvSpPr/>
          <p:nvPr/>
        </p:nvSpPr>
        <p:spPr>
          <a:xfrm>
            <a:off x="8705233" y="4749210"/>
            <a:ext cx="117616" cy="117597"/>
          </a:xfrm>
          <a:custGeom>
            <a:avLst/>
            <a:gdLst/>
            <a:ahLst/>
            <a:cxnLst/>
            <a:rect l="l" t="t" r="r" b="b"/>
            <a:pathLst>
              <a:path w="6081" h="6080" extrusionOk="0">
                <a:moveTo>
                  <a:pt x="487" y="1"/>
                </a:moveTo>
                <a:cubicBezTo>
                  <a:pt x="214" y="1"/>
                  <a:pt x="1" y="213"/>
                  <a:pt x="1" y="487"/>
                </a:cubicBezTo>
                <a:lnTo>
                  <a:pt x="1" y="5624"/>
                </a:lnTo>
                <a:cubicBezTo>
                  <a:pt x="1" y="5867"/>
                  <a:pt x="214" y="6080"/>
                  <a:pt x="487" y="6080"/>
                </a:cubicBezTo>
                <a:lnTo>
                  <a:pt x="5624" y="6080"/>
                </a:lnTo>
                <a:cubicBezTo>
                  <a:pt x="5867" y="6080"/>
                  <a:pt x="6080" y="5867"/>
                  <a:pt x="6080" y="5624"/>
                </a:cubicBezTo>
                <a:lnTo>
                  <a:pt x="6080" y="487"/>
                </a:lnTo>
                <a:cubicBezTo>
                  <a:pt x="6080" y="213"/>
                  <a:pt x="5867" y="1"/>
                  <a:pt x="562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88" name="Google Shape;1488;p64"/>
          <p:cNvGrpSpPr/>
          <p:nvPr/>
        </p:nvGrpSpPr>
        <p:grpSpPr>
          <a:xfrm>
            <a:off x="291509" y="1115016"/>
            <a:ext cx="903068" cy="342917"/>
            <a:chOff x="2677097" y="2304890"/>
            <a:chExt cx="903068" cy="342917"/>
          </a:xfrm>
        </p:grpSpPr>
        <p:sp>
          <p:nvSpPr>
            <p:cNvPr id="1489" name="Google Shape;1489;p64"/>
            <p:cNvSpPr/>
            <p:nvPr/>
          </p:nvSpPr>
          <p:spPr>
            <a:xfrm>
              <a:off x="2677097" y="2304890"/>
              <a:ext cx="903068" cy="342917"/>
            </a:xfrm>
            <a:custGeom>
              <a:avLst/>
              <a:gdLst/>
              <a:ahLst/>
              <a:cxnLst/>
              <a:rect l="l" t="t" r="r" b="b"/>
              <a:pathLst>
                <a:path w="28026" h="10643" extrusionOk="0">
                  <a:moveTo>
                    <a:pt x="1095" y="0"/>
                  </a:moveTo>
                  <a:cubicBezTo>
                    <a:pt x="487" y="0"/>
                    <a:pt x="1" y="487"/>
                    <a:pt x="1" y="1095"/>
                  </a:cubicBezTo>
                  <a:lnTo>
                    <a:pt x="1" y="7356"/>
                  </a:lnTo>
                  <a:lnTo>
                    <a:pt x="1" y="10487"/>
                  </a:lnTo>
                  <a:cubicBezTo>
                    <a:pt x="1" y="10583"/>
                    <a:pt x="74" y="10643"/>
                    <a:pt x="151" y="10643"/>
                  </a:cubicBezTo>
                  <a:cubicBezTo>
                    <a:pt x="195" y="10643"/>
                    <a:pt x="241" y="10623"/>
                    <a:pt x="274" y="10578"/>
                  </a:cubicBezTo>
                  <a:lnTo>
                    <a:pt x="1733" y="8906"/>
                  </a:lnTo>
                  <a:lnTo>
                    <a:pt x="26901" y="8906"/>
                  </a:lnTo>
                  <a:cubicBezTo>
                    <a:pt x="27509" y="8906"/>
                    <a:pt x="28026" y="8420"/>
                    <a:pt x="28026" y="7782"/>
                  </a:cubicBezTo>
                  <a:lnTo>
                    <a:pt x="28026" y="1095"/>
                  </a:lnTo>
                  <a:cubicBezTo>
                    <a:pt x="28026" y="487"/>
                    <a:pt x="27509" y="0"/>
                    <a:pt x="269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64"/>
            <p:cNvSpPr/>
            <p:nvPr/>
          </p:nvSpPr>
          <p:spPr>
            <a:xfrm>
              <a:off x="2831858" y="2408706"/>
              <a:ext cx="601401" cy="32"/>
            </a:xfrm>
            <a:custGeom>
              <a:avLst/>
              <a:gdLst/>
              <a:ahLst/>
              <a:cxnLst/>
              <a:rect l="l" t="t" r="r" b="b"/>
              <a:pathLst>
                <a:path w="18664" h="1" fill="none" extrusionOk="0">
                  <a:moveTo>
                    <a:pt x="0" y="0"/>
                  </a:moveTo>
                  <a:lnTo>
                    <a:pt x="18663" y="0"/>
                  </a:lnTo>
                </a:path>
              </a:pathLst>
            </a:custGeom>
            <a:noFill/>
            <a:ln w="6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64"/>
            <p:cNvSpPr/>
            <p:nvPr/>
          </p:nvSpPr>
          <p:spPr>
            <a:xfrm>
              <a:off x="2831858" y="2493899"/>
              <a:ext cx="253688" cy="32"/>
            </a:xfrm>
            <a:custGeom>
              <a:avLst/>
              <a:gdLst/>
              <a:ahLst/>
              <a:cxnLst/>
              <a:rect l="l" t="t" r="r" b="b"/>
              <a:pathLst>
                <a:path w="7873" h="1" fill="none" extrusionOk="0">
                  <a:moveTo>
                    <a:pt x="0" y="1"/>
                  </a:moveTo>
                  <a:lnTo>
                    <a:pt x="7873" y="1"/>
                  </a:lnTo>
                </a:path>
              </a:pathLst>
            </a:custGeom>
            <a:noFill/>
            <a:ln w="68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2" name="Google Shape;1492;p64"/>
          <p:cNvGrpSpPr/>
          <p:nvPr/>
        </p:nvGrpSpPr>
        <p:grpSpPr>
          <a:xfrm>
            <a:off x="361159" y="1457933"/>
            <a:ext cx="423910" cy="275070"/>
            <a:chOff x="3288948" y="1727513"/>
            <a:chExt cx="423910" cy="275070"/>
          </a:xfrm>
        </p:grpSpPr>
        <p:sp>
          <p:nvSpPr>
            <p:cNvPr id="1493" name="Google Shape;1493;p64"/>
            <p:cNvSpPr/>
            <p:nvPr/>
          </p:nvSpPr>
          <p:spPr>
            <a:xfrm>
              <a:off x="3288948" y="1727513"/>
              <a:ext cx="423910" cy="275070"/>
            </a:xfrm>
            <a:custGeom>
              <a:avLst/>
              <a:gdLst/>
              <a:ahLst/>
              <a:cxnLst/>
              <a:rect l="l" t="t" r="r" b="b"/>
              <a:pathLst>
                <a:path w="21916" h="14221" extrusionOk="0">
                  <a:moveTo>
                    <a:pt x="1550" y="1"/>
                  </a:moveTo>
                  <a:cubicBezTo>
                    <a:pt x="699" y="1"/>
                    <a:pt x="0" y="669"/>
                    <a:pt x="0" y="1551"/>
                  </a:cubicBezTo>
                  <a:lnTo>
                    <a:pt x="0" y="9697"/>
                  </a:lnTo>
                  <a:lnTo>
                    <a:pt x="0" y="14013"/>
                  </a:lnTo>
                  <a:cubicBezTo>
                    <a:pt x="0" y="14138"/>
                    <a:pt x="115" y="14220"/>
                    <a:pt x="236" y="14220"/>
                  </a:cubicBezTo>
                  <a:cubicBezTo>
                    <a:pt x="291" y="14220"/>
                    <a:pt x="348" y="14203"/>
                    <a:pt x="395" y="14165"/>
                  </a:cubicBezTo>
                  <a:lnTo>
                    <a:pt x="2371" y="11855"/>
                  </a:lnTo>
                  <a:lnTo>
                    <a:pt x="20365" y="11855"/>
                  </a:lnTo>
                  <a:cubicBezTo>
                    <a:pt x="21216" y="11855"/>
                    <a:pt x="21915" y="11156"/>
                    <a:pt x="21915" y="10305"/>
                  </a:cubicBezTo>
                  <a:lnTo>
                    <a:pt x="21915" y="1551"/>
                  </a:lnTo>
                  <a:cubicBezTo>
                    <a:pt x="21915" y="669"/>
                    <a:pt x="21216" y="1"/>
                    <a:pt x="203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64"/>
            <p:cNvSpPr/>
            <p:nvPr/>
          </p:nvSpPr>
          <p:spPr>
            <a:xfrm>
              <a:off x="3572302" y="1820411"/>
              <a:ext cx="44701" cy="38124"/>
            </a:xfrm>
            <a:custGeom>
              <a:avLst/>
              <a:gdLst/>
              <a:ahLst/>
              <a:cxnLst/>
              <a:rect l="l" t="t" r="r" b="b"/>
              <a:pathLst>
                <a:path w="2311" h="1971" extrusionOk="0">
                  <a:moveTo>
                    <a:pt x="1004" y="0"/>
                  </a:moveTo>
                  <a:cubicBezTo>
                    <a:pt x="457" y="0"/>
                    <a:pt x="1" y="426"/>
                    <a:pt x="1" y="973"/>
                  </a:cubicBezTo>
                  <a:cubicBezTo>
                    <a:pt x="1" y="1569"/>
                    <a:pt x="488" y="1971"/>
                    <a:pt x="1000" y="1971"/>
                  </a:cubicBezTo>
                  <a:cubicBezTo>
                    <a:pt x="1245" y="1971"/>
                    <a:pt x="1496" y="1879"/>
                    <a:pt x="1703" y="1672"/>
                  </a:cubicBezTo>
                  <a:cubicBezTo>
                    <a:pt x="2311" y="1064"/>
                    <a:pt x="1885" y="0"/>
                    <a:pt x="10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64"/>
            <p:cNvSpPr/>
            <p:nvPr/>
          </p:nvSpPr>
          <p:spPr>
            <a:xfrm>
              <a:off x="3490584" y="1819811"/>
              <a:ext cx="44701" cy="38472"/>
            </a:xfrm>
            <a:custGeom>
              <a:avLst/>
              <a:gdLst/>
              <a:ahLst/>
              <a:cxnLst/>
              <a:rect l="l" t="t" r="r" b="b"/>
              <a:pathLst>
                <a:path w="2311" h="1989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600"/>
                    <a:pt x="488" y="1988"/>
                    <a:pt x="991" y="1988"/>
                  </a:cubicBezTo>
                  <a:cubicBezTo>
                    <a:pt x="1232" y="1988"/>
                    <a:pt x="1476" y="1900"/>
                    <a:pt x="1673" y="1703"/>
                  </a:cubicBezTo>
                  <a:cubicBezTo>
                    <a:pt x="2311" y="1095"/>
                    <a:pt x="1855" y="1"/>
                    <a:pt x="10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64"/>
            <p:cNvSpPr/>
            <p:nvPr/>
          </p:nvSpPr>
          <p:spPr>
            <a:xfrm>
              <a:off x="3408866" y="1819811"/>
              <a:ext cx="44701" cy="38143"/>
            </a:xfrm>
            <a:custGeom>
              <a:avLst/>
              <a:gdLst/>
              <a:ahLst/>
              <a:cxnLst/>
              <a:rect l="l" t="t" r="r" b="b"/>
              <a:pathLst>
                <a:path w="2311" h="1972" extrusionOk="0">
                  <a:moveTo>
                    <a:pt x="974" y="1"/>
                  </a:moveTo>
                  <a:cubicBezTo>
                    <a:pt x="426" y="1"/>
                    <a:pt x="1" y="426"/>
                    <a:pt x="1" y="974"/>
                  </a:cubicBezTo>
                  <a:cubicBezTo>
                    <a:pt x="1" y="1570"/>
                    <a:pt x="474" y="1971"/>
                    <a:pt x="977" y="1971"/>
                  </a:cubicBezTo>
                  <a:cubicBezTo>
                    <a:pt x="1218" y="1971"/>
                    <a:pt x="1466" y="1879"/>
                    <a:pt x="1673" y="1673"/>
                  </a:cubicBezTo>
                  <a:cubicBezTo>
                    <a:pt x="2311" y="1065"/>
                    <a:pt x="1855" y="1"/>
                    <a:pt x="9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32" y="1662456"/>
            <a:ext cx="3070383" cy="2756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2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1" name="Google Shape;2541;p79">
            <a:hlinkClick r:id="" action="ppaction://noaction"/>
          </p:cNvPr>
          <p:cNvSpPr/>
          <p:nvPr/>
        </p:nvSpPr>
        <p:spPr>
          <a:xfrm>
            <a:off x="4500499" y="1342173"/>
            <a:ext cx="3718860" cy="3595040"/>
          </a:xfrm>
          <a:prstGeom prst="roundRect">
            <a:avLst>
              <a:gd name="adj" fmla="val 5570"/>
            </a:avLst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3" name="Google Shape;2543;p79">
            <a:hlinkClick r:id="" action="ppaction://noaction"/>
          </p:cNvPr>
          <p:cNvSpPr/>
          <p:nvPr/>
        </p:nvSpPr>
        <p:spPr>
          <a:xfrm>
            <a:off x="729067" y="1331307"/>
            <a:ext cx="3528392" cy="3603449"/>
          </a:xfrm>
          <a:prstGeom prst="roundRect">
            <a:avLst>
              <a:gd name="adj" fmla="val 5570"/>
            </a:avLst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4" name="Google Shape;2544;p79"/>
          <p:cNvSpPr txBox="1">
            <a:spLocks noGrp="1"/>
          </p:cNvSpPr>
          <p:nvPr>
            <p:ph type="title"/>
          </p:nvPr>
        </p:nvSpPr>
        <p:spPr>
          <a:xfrm>
            <a:off x="1543600" y="541776"/>
            <a:ext cx="64830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dirty="0" err="1"/>
              <a:t>Інтерактивні</a:t>
            </a:r>
            <a:r>
              <a:rPr lang="ru-RU" dirty="0"/>
              <a:t> </a:t>
            </a:r>
            <a:r>
              <a:rPr lang="ru-RU" dirty="0" err="1"/>
              <a:t>дошки</a:t>
            </a:r>
            <a:r>
              <a:rPr lang="ru-RU" dirty="0"/>
              <a:t>: </a:t>
            </a:r>
            <a:endParaRPr b="1" dirty="0">
              <a:solidFill>
                <a:schemeClr val="accent2"/>
              </a:solidFill>
            </a:endParaRPr>
          </a:p>
        </p:txBody>
      </p:sp>
      <p:sp>
        <p:nvSpPr>
          <p:cNvPr id="2545" name="Google Shape;2545;p79">
            <a:hlinkClick r:id="" action="ppaction://noaction"/>
          </p:cNvPr>
          <p:cNvSpPr txBox="1">
            <a:spLocks noGrp="1"/>
          </p:cNvSpPr>
          <p:nvPr>
            <p:ph type="subTitle" idx="1"/>
          </p:nvPr>
        </p:nvSpPr>
        <p:spPr>
          <a:xfrm>
            <a:off x="1259632" y="1384508"/>
            <a:ext cx="2263174" cy="55360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de-DE" sz="2400" dirty="0" err="1"/>
              <a:t>Jamboard</a:t>
            </a:r>
            <a:endParaRPr sz="2400" dirty="0"/>
          </a:p>
        </p:txBody>
      </p:sp>
      <p:sp>
        <p:nvSpPr>
          <p:cNvPr id="2546" name="Google Shape;2546;p79">
            <a:hlinkClick r:id="" action="ppaction://noaction"/>
          </p:cNvPr>
          <p:cNvSpPr txBox="1">
            <a:spLocks noGrp="1"/>
          </p:cNvSpPr>
          <p:nvPr>
            <p:ph type="subTitle" idx="2"/>
          </p:nvPr>
        </p:nvSpPr>
        <p:spPr>
          <a:xfrm>
            <a:off x="718989" y="1757116"/>
            <a:ext cx="3456384" cy="316884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ru-RU" sz="1400" dirty="0" err="1">
                <a:solidFill>
                  <a:schemeClr val="accent6"/>
                </a:solidFill>
              </a:rPr>
              <a:t>Створення</a:t>
            </a:r>
            <a:r>
              <a:rPr lang="ru-RU" sz="1400" dirty="0">
                <a:solidFill>
                  <a:schemeClr val="accent6"/>
                </a:solidFill>
              </a:rPr>
              <a:t> та </a:t>
            </a:r>
            <a:r>
              <a:rPr lang="ru-RU" sz="1400" dirty="0" err="1">
                <a:solidFill>
                  <a:schemeClr val="accent6"/>
                </a:solidFill>
              </a:rPr>
              <a:t>малювання</a:t>
            </a:r>
            <a:r>
              <a:rPr lang="ru-RU" sz="1400" dirty="0">
                <a:solidFill>
                  <a:schemeClr val="accent6"/>
                </a:solidFill>
              </a:rPr>
              <a:t>: </a:t>
            </a:r>
            <a:r>
              <a:rPr lang="de-DE" sz="1400" dirty="0" err="1">
                <a:solidFill>
                  <a:schemeClr val="accent6"/>
                </a:solidFill>
              </a:rPr>
              <a:t>Jamboard</a:t>
            </a:r>
            <a:r>
              <a:rPr lang="de-DE" sz="1400" dirty="0">
                <a:solidFill>
                  <a:schemeClr val="accent6"/>
                </a:solidFill>
              </a:rPr>
              <a:t> </a:t>
            </a:r>
            <a:r>
              <a:rPr lang="ru-RU" sz="1400" dirty="0" err="1">
                <a:solidFill>
                  <a:schemeClr val="accent6"/>
                </a:solidFill>
              </a:rPr>
              <a:t>дозволяє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ru-RU" sz="1400" dirty="0" err="1">
                <a:solidFill>
                  <a:schemeClr val="accent6"/>
                </a:solidFill>
              </a:rPr>
              <a:t>користувачам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ru-RU" sz="1400" dirty="0" err="1">
                <a:solidFill>
                  <a:schemeClr val="accent6"/>
                </a:solidFill>
              </a:rPr>
              <a:t>створювати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ru-RU" sz="1400" dirty="0" err="1">
                <a:solidFill>
                  <a:schemeClr val="accent6"/>
                </a:solidFill>
              </a:rPr>
              <a:t>цифрові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ru-RU" sz="1400" dirty="0" err="1">
                <a:solidFill>
                  <a:schemeClr val="accent6"/>
                </a:solidFill>
              </a:rPr>
              <a:t>дошки</a:t>
            </a:r>
            <a:r>
              <a:rPr lang="ru-RU" sz="1400" dirty="0">
                <a:solidFill>
                  <a:schemeClr val="accent6"/>
                </a:solidFill>
              </a:rPr>
              <a:t> та </a:t>
            </a:r>
            <a:r>
              <a:rPr lang="ru-RU" sz="1400" dirty="0" err="1">
                <a:solidFill>
                  <a:schemeClr val="accent6"/>
                </a:solidFill>
              </a:rPr>
              <a:t>вільно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ru-RU" sz="1400" dirty="0" err="1">
                <a:solidFill>
                  <a:schemeClr val="accent6"/>
                </a:solidFill>
              </a:rPr>
              <a:t>малювати</a:t>
            </a:r>
            <a:r>
              <a:rPr lang="ru-RU" sz="1400" dirty="0">
                <a:solidFill>
                  <a:schemeClr val="accent6"/>
                </a:solidFill>
              </a:rPr>
              <a:t>, </a:t>
            </a:r>
            <a:r>
              <a:rPr lang="ru-RU" sz="1400" dirty="0" err="1">
                <a:solidFill>
                  <a:schemeClr val="accent6"/>
                </a:solidFill>
              </a:rPr>
              <a:t>додавати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ru-RU" sz="1400" dirty="0" err="1">
                <a:solidFill>
                  <a:schemeClr val="accent6"/>
                </a:solidFill>
              </a:rPr>
              <a:t>форми</a:t>
            </a:r>
            <a:r>
              <a:rPr lang="ru-RU" sz="1400" dirty="0">
                <a:solidFill>
                  <a:schemeClr val="accent6"/>
                </a:solidFill>
              </a:rPr>
              <a:t>, </a:t>
            </a:r>
            <a:r>
              <a:rPr lang="ru-RU" sz="1400" dirty="0" err="1">
                <a:solidFill>
                  <a:schemeClr val="accent6"/>
                </a:solidFill>
              </a:rPr>
              <a:t>тексти</a:t>
            </a:r>
            <a:r>
              <a:rPr lang="ru-RU" sz="1400" dirty="0">
                <a:solidFill>
                  <a:schemeClr val="accent6"/>
                </a:solidFill>
              </a:rPr>
              <a:t>, </a:t>
            </a:r>
            <a:r>
              <a:rPr lang="ru-RU" sz="1400" dirty="0" err="1">
                <a:solidFill>
                  <a:schemeClr val="accent6"/>
                </a:solidFill>
              </a:rPr>
              <a:t>зображення</a:t>
            </a:r>
            <a:r>
              <a:rPr lang="ru-RU" sz="1400" dirty="0">
                <a:solidFill>
                  <a:schemeClr val="accent6"/>
                </a:solidFill>
              </a:rPr>
              <a:t> та </a:t>
            </a:r>
            <a:r>
              <a:rPr lang="ru-RU" sz="1400" dirty="0" err="1">
                <a:solidFill>
                  <a:schemeClr val="accent6"/>
                </a:solidFill>
              </a:rPr>
              <a:t>інші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ru-RU" sz="1400" dirty="0" err="1">
                <a:solidFill>
                  <a:schemeClr val="accent6"/>
                </a:solidFill>
              </a:rPr>
              <a:t>об'єкти</a:t>
            </a:r>
            <a:r>
              <a:rPr lang="ru-RU" sz="1400" dirty="0" smtClean="0">
                <a:solidFill>
                  <a:schemeClr val="accent6"/>
                </a:solidFill>
              </a:rPr>
              <a:t>.</a:t>
            </a:r>
            <a:endParaRPr lang="ru-RU" sz="1400" dirty="0">
              <a:solidFill>
                <a:schemeClr val="accent6"/>
              </a:solidFill>
            </a:endParaRP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ru-RU" sz="1400" dirty="0" err="1">
                <a:solidFill>
                  <a:schemeClr val="accent6"/>
                </a:solidFill>
              </a:rPr>
              <a:t>Спільна</a:t>
            </a:r>
            <a:r>
              <a:rPr lang="ru-RU" sz="1400" dirty="0">
                <a:solidFill>
                  <a:schemeClr val="accent6"/>
                </a:solidFill>
              </a:rPr>
              <a:t> робота над </a:t>
            </a:r>
            <a:r>
              <a:rPr lang="ru-RU" sz="1400" dirty="0" err="1">
                <a:solidFill>
                  <a:schemeClr val="accent6"/>
                </a:solidFill>
              </a:rPr>
              <a:t>дошками</a:t>
            </a:r>
            <a:r>
              <a:rPr lang="ru-RU" sz="1400" dirty="0">
                <a:solidFill>
                  <a:schemeClr val="accent6"/>
                </a:solidFill>
              </a:rPr>
              <a:t>: Будь-</a:t>
            </a:r>
            <a:r>
              <a:rPr lang="ru-RU" sz="1400" dirty="0" err="1">
                <a:solidFill>
                  <a:schemeClr val="accent6"/>
                </a:solidFill>
              </a:rPr>
              <a:t>який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ru-RU" sz="1400" dirty="0" err="1">
                <a:solidFill>
                  <a:schemeClr val="accent6"/>
                </a:solidFill>
              </a:rPr>
              <a:t>користувач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ru-RU" sz="1400" dirty="0" err="1">
                <a:solidFill>
                  <a:schemeClr val="accent6"/>
                </a:solidFill>
              </a:rPr>
              <a:t>може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ru-RU" sz="1400" dirty="0" err="1">
                <a:solidFill>
                  <a:schemeClr val="accent6"/>
                </a:solidFill>
              </a:rPr>
              <a:t>отримати</a:t>
            </a:r>
            <a:r>
              <a:rPr lang="ru-RU" sz="1400" dirty="0">
                <a:solidFill>
                  <a:schemeClr val="accent6"/>
                </a:solidFill>
              </a:rPr>
              <a:t> доступ до </a:t>
            </a:r>
            <a:r>
              <a:rPr lang="de-DE" sz="1400" dirty="0" err="1">
                <a:solidFill>
                  <a:schemeClr val="accent6"/>
                </a:solidFill>
              </a:rPr>
              <a:t>Jamboard</a:t>
            </a:r>
            <a:r>
              <a:rPr lang="de-DE" sz="1400" dirty="0">
                <a:solidFill>
                  <a:schemeClr val="accent6"/>
                </a:solidFill>
              </a:rPr>
              <a:t> </a:t>
            </a:r>
            <a:r>
              <a:rPr lang="ru-RU" sz="1400" dirty="0">
                <a:solidFill>
                  <a:schemeClr val="accent6"/>
                </a:solidFill>
              </a:rPr>
              <a:t>та </a:t>
            </a:r>
            <a:r>
              <a:rPr lang="ru-RU" sz="1400" dirty="0" err="1">
                <a:solidFill>
                  <a:schemeClr val="accent6"/>
                </a:solidFill>
              </a:rPr>
              <a:t>працювати</a:t>
            </a:r>
            <a:r>
              <a:rPr lang="ru-RU" sz="1400" dirty="0">
                <a:solidFill>
                  <a:schemeClr val="accent6"/>
                </a:solidFill>
              </a:rPr>
              <a:t> над ним разом з </a:t>
            </a:r>
            <a:r>
              <a:rPr lang="ru-RU" sz="1400" dirty="0" err="1">
                <a:solidFill>
                  <a:schemeClr val="accent6"/>
                </a:solidFill>
              </a:rPr>
              <a:t>іншими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ru-RU" sz="1400" dirty="0" err="1">
                <a:solidFill>
                  <a:schemeClr val="accent6"/>
                </a:solidFill>
              </a:rPr>
              <a:t>користувачами</a:t>
            </a:r>
            <a:r>
              <a:rPr lang="ru-RU" sz="1400" dirty="0">
                <a:solidFill>
                  <a:schemeClr val="accent6"/>
                </a:solidFill>
              </a:rPr>
              <a:t>, </a:t>
            </a:r>
            <a:r>
              <a:rPr lang="ru-RU" sz="1400" dirty="0" err="1">
                <a:solidFill>
                  <a:schemeClr val="accent6"/>
                </a:solidFill>
              </a:rPr>
              <a:t>що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ru-RU" sz="1400" dirty="0" err="1">
                <a:solidFill>
                  <a:schemeClr val="accent6"/>
                </a:solidFill>
              </a:rPr>
              <a:t>дозволяє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ru-RU" sz="1400" dirty="0" err="1">
                <a:solidFill>
                  <a:schemeClr val="accent6"/>
                </a:solidFill>
              </a:rPr>
              <a:t>спільно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ru-RU" sz="1400" dirty="0" err="1">
                <a:solidFill>
                  <a:schemeClr val="accent6"/>
                </a:solidFill>
              </a:rPr>
              <a:t>працювати</a:t>
            </a:r>
            <a:r>
              <a:rPr lang="ru-RU" sz="1400" dirty="0">
                <a:solidFill>
                  <a:schemeClr val="accent6"/>
                </a:solidFill>
              </a:rPr>
              <a:t> над </a:t>
            </a:r>
            <a:r>
              <a:rPr lang="ru-RU" sz="1400" dirty="0" err="1">
                <a:solidFill>
                  <a:schemeClr val="accent6"/>
                </a:solidFill>
              </a:rPr>
              <a:t>проєктами</a:t>
            </a:r>
            <a:r>
              <a:rPr lang="ru-RU" sz="1400" dirty="0">
                <a:solidFill>
                  <a:schemeClr val="accent6"/>
                </a:solidFill>
              </a:rPr>
              <a:t> та </a:t>
            </a:r>
            <a:r>
              <a:rPr lang="ru-RU" sz="1400" dirty="0" err="1">
                <a:solidFill>
                  <a:schemeClr val="accent6"/>
                </a:solidFill>
              </a:rPr>
              <a:t>ідеями</a:t>
            </a:r>
            <a:r>
              <a:rPr lang="ru-RU" sz="1400" dirty="0">
                <a:solidFill>
                  <a:schemeClr val="accent6"/>
                </a:solidFill>
              </a:rPr>
              <a:t> в реальному </a:t>
            </a:r>
            <a:r>
              <a:rPr lang="ru-RU" sz="1400" dirty="0" err="1">
                <a:solidFill>
                  <a:schemeClr val="accent6"/>
                </a:solidFill>
              </a:rPr>
              <a:t>часі</a:t>
            </a:r>
            <a:r>
              <a:rPr lang="ru-RU" sz="1400" dirty="0">
                <a:solidFill>
                  <a:schemeClr val="accent6"/>
                </a:solidFill>
              </a:rPr>
              <a:t>.</a:t>
            </a:r>
            <a:endParaRPr sz="1400" dirty="0">
              <a:solidFill>
                <a:schemeClr val="accent6"/>
              </a:solidFill>
            </a:endParaRPr>
          </a:p>
        </p:txBody>
      </p:sp>
      <p:sp>
        <p:nvSpPr>
          <p:cNvPr id="2549" name="Google Shape;2549;p79">
            <a:hlinkClick r:id="" action="ppaction://noaction"/>
          </p:cNvPr>
          <p:cNvSpPr txBox="1">
            <a:spLocks noGrp="1"/>
          </p:cNvSpPr>
          <p:nvPr>
            <p:ph type="subTitle" idx="5"/>
          </p:nvPr>
        </p:nvSpPr>
        <p:spPr>
          <a:xfrm>
            <a:off x="4775443" y="1376270"/>
            <a:ext cx="3244444" cy="49964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de-DE" sz="2000" dirty="0"/>
              <a:t>Microsoft Whiteboard</a:t>
            </a:r>
            <a:endParaRPr sz="2000" dirty="0"/>
          </a:p>
        </p:txBody>
      </p:sp>
      <p:sp>
        <p:nvSpPr>
          <p:cNvPr id="2550" name="Google Shape;2550;p79">
            <a:hlinkClick r:id="" action="ppaction://noaction"/>
          </p:cNvPr>
          <p:cNvSpPr txBox="1">
            <a:spLocks noGrp="1"/>
          </p:cNvSpPr>
          <p:nvPr>
            <p:ph type="subTitle" idx="6"/>
          </p:nvPr>
        </p:nvSpPr>
        <p:spPr>
          <a:xfrm>
            <a:off x="4591860" y="1804474"/>
            <a:ext cx="3627499" cy="297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ru-RU" sz="1400" dirty="0" err="1">
                <a:solidFill>
                  <a:schemeClr val="accent6"/>
                </a:solidFill>
              </a:rPr>
              <a:t>Інтерактивність</a:t>
            </a:r>
            <a:r>
              <a:rPr lang="ru-RU" sz="1400" dirty="0">
                <a:solidFill>
                  <a:schemeClr val="accent6"/>
                </a:solidFill>
              </a:rPr>
              <a:t>: У </a:t>
            </a:r>
            <a:r>
              <a:rPr lang="de-DE" sz="1400" dirty="0">
                <a:solidFill>
                  <a:schemeClr val="accent6"/>
                </a:solidFill>
              </a:rPr>
              <a:t>Whiteboard </a:t>
            </a:r>
            <a:r>
              <a:rPr lang="ru-RU" sz="1400" dirty="0" err="1">
                <a:solidFill>
                  <a:schemeClr val="accent6"/>
                </a:solidFill>
              </a:rPr>
              <a:t>можна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ru-RU" sz="1400" dirty="0" err="1">
                <a:solidFill>
                  <a:schemeClr val="accent6"/>
                </a:solidFill>
              </a:rPr>
              <a:t>додавати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ru-RU" sz="1400" dirty="0" err="1">
                <a:solidFill>
                  <a:schemeClr val="accent6"/>
                </a:solidFill>
              </a:rPr>
              <a:t>інтерактивні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ru-RU" sz="1400" dirty="0" err="1">
                <a:solidFill>
                  <a:schemeClr val="accent6"/>
                </a:solidFill>
              </a:rPr>
              <a:t>елементи</a:t>
            </a:r>
            <a:r>
              <a:rPr lang="ru-RU" sz="1400" dirty="0">
                <a:solidFill>
                  <a:schemeClr val="accent6"/>
                </a:solidFill>
              </a:rPr>
              <a:t>, </a:t>
            </a:r>
            <a:r>
              <a:rPr lang="ru-RU" sz="1400" dirty="0" err="1">
                <a:solidFill>
                  <a:schemeClr val="accent6"/>
                </a:solidFill>
              </a:rPr>
              <a:t>такі</a:t>
            </a:r>
            <a:r>
              <a:rPr lang="ru-RU" sz="1400" dirty="0">
                <a:solidFill>
                  <a:schemeClr val="accent6"/>
                </a:solidFill>
              </a:rPr>
              <a:t> як </a:t>
            </a:r>
            <a:r>
              <a:rPr lang="ru-RU" sz="1400" dirty="0" err="1">
                <a:solidFill>
                  <a:schemeClr val="accent6"/>
                </a:solidFill>
              </a:rPr>
              <a:t>рухомі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ru-RU" sz="1400" dirty="0" err="1">
                <a:solidFill>
                  <a:schemeClr val="accent6"/>
                </a:solidFill>
              </a:rPr>
              <a:t>об'єкти</a:t>
            </a:r>
            <a:r>
              <a:rPr lang="ru-RU" sz="1400" dirty="0">
                <a:solidFill>
                  <a:schemeClr val="accent6"/>
                </a:solidFill>
              </a:rPr>
              <a:t>, </a:t>
            </a:r>
            <a:r>
              <a:rPr lang="ru-RU" sz="1400" dirty="0" err="1">
                <a:solidFill>
                  <a:schemeClr val="accent6"/>
                </a:solidFill>
              </a:rPr>
              <a:t>анімація</a:t>
            </a:r>
            <a:r>
              <a:rPr lang="ru-RU" sz="1400" dirty="0">
                <a:solidFill>
                  <a:schemeClr val="accent6"/>
                </a:solidFill>
              </a:rPr>
              <a:t>, </a:t>
            </a:r>
            <a:r>
              <a:rPr lang="ru-RU" sz="1400" dirty="0" err="1">
                <a:solidFill>
                  <a:schemeClr val="accent6"/>
                </a:solidFill>
              </a:rPr>
              <a:t>відео</a:t>
            </a:r>
            <a:r>
              <a:rPr lang="ru-RU" sz="1400" dirty="0">
                <a:solidFill>
                  <a:schemeClr val="accent6"/>
                </a:solidFill>
              </a:rPr>
              <a:t> та </a:t>
            </a:r>
            <a:r>
              <a:rPr lang="ru-RU" sz="1400" dirty="0" err="1">
                <a:solidFill>
                  <a:schemeClr val="accent6"/>
                </a:solidFill>
              </a:rPr>
              <a:t>аудіо</a:t>
            </a:r>
            <a:r>
              <a:rPr lang="ru-RU" sz="1400" dirty="0">
                <a:solidFill>
                  <a:schemeClr val="accent6"/>
                </a:solidFill>
              </a:rPr>
              <a:t>, </a:t>
            </a:r>
            <a:r>
              <a:rPr lang="ru-RU" sz="1400" dirty="0" err="1">
                <a:solidFill>
                  <a:schemeClr val="accent6"/>
                </a:solidFill>
              </a:rPr>
              <a:t>що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ru-RU" sz="1400" dirty="0" err="1">
                <a:solidFill>
                  <a:schemeClr val="accent6"/>
                </a:solidFill>
              </a:rPr>
              <a:t>дозволяє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ru-RU" sz="1400" dirty="0" err="1">
                <a:solidFill>
                  <a:schemeClr val="accent6"/>
                </a:solidFill>
              </a:rPr>
              <a:t>створювати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ru-RU" sz="1400" dirty="0" err="1">
                <a:solidFill>
                  <a:schemeClr val="accent6"/>
                </a:solidFill>
              </a:rPr>
              <a:t>цікаві</a:t>
            </a:r>
            <a:r>
              <a:rPr lang="ru-RU" sz="1400" dirty="0">
                <a:solidFill>
                  <a:schemeClr val="accent6"/>
                </a:solidFill>
              </a:rPr>
              <a:t> та </a:t>
            </a:r>
            <a:r>
              <a:rPr lang="ru-RU" sz="1400" dirty="0" err="1">
                <a:solidFill>
                  <a:schemeClr val="accent6"/>
                </a:solidFill>
              </a:rPr>
              <a:t>ефективні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ru-RU" sz="1400" dirty="0" err="1">
                <a:solidFill>
                  <a:schemeClr val="accent6"/>
                </a:solidFill>
              </a:rPr>
              <a:t>презентації</a:t>
            </a:r>
            <a:r>
              <a:rPr lang="ru-RU" sz="1400" dirty="0">
                <a:solidFill>
                  <a:schemeClr val="accent6"/>
                </a:solidFill>
              </a:rPr>
              <a:t> та </a:t>
            </a:r>
            <a:r>
              <a:rPr lang="ru-RU" sz="1400" dirty="0" err="1">
                <a:solidFill>
                  <a:schemeClr val="accent6"/>
                </a:solidFill>
              </a:rPr>
              <a:t>проекти</a:t>
            </a:r>
            <a:r>
              <a:rPr lang="ru-RU" sz="1400" dirty="0" smtClean="0">
                <a:solidFill>
                  <a:schemeClr val="accent6"/>
                </a:solidFill>
              </a:rPr>
              <a:t>.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ru-RU" sz="1400" dirty="0" err="1">
                <a:solidFill>
                  <a:schemeClr val="accent6"/>
                </a:solidFill>
              </a:rPr>
              <a:t>Зберігання</a:t>
            </a:r>
            <a:r>
              <a:rPr lang="ru-RU" sz="1400" dirty="0">
                <a:solidFill>
                  <a:schemeClr val="accent6"/>
                </a:solidFill>
              </a:rPr>
              <a:t> та доступ до </a:t>
            </a:r>
            <a:r>
              <a:rPr lang="ru-RU" sz="1400" dirty="0" err="1">
                <a:solidFill>
                  <a:schemeClr val="accent6"/>
                </a:solidFill>
              </a:rPr>
              <a:t>матеріалів</a:t>
            </a:r>
            <a:r>
              <a:rPr lang="ru-RU" sz="1400" dirty="0">
                <a:solidFill>
                  <a:schemeClr val="accent6"/>
                </a:solidFill>
              </a:rPr>
              <a:t>: </a:t>
            </a:r>
            <a:r>
              <a:rPr lang="ru-RU" sz="1400" dirty="0" err="1">
                <a:solidFill>
                  <a:schemeClr val="accent6"/>
                </a:solidFill>
              </a:rPr>
              <a:t>Усі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ru-RU" sz="1400" dirty="0" err="1">
                <a:solidFill>
                  <a:schemeClr val="accent6"/>
                </a:solidFill>
              </a:rPr>
              <a:t>створені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de-DE" sz="1400" dirty="0">
                <a:solidFill>
                  <a:schemeClr val="accent6"/>
                </a:solidFill>
              </a:rPr>
              <a:t>Microsoft Whiteboard </a:t>
            </a:r>
            <a:r>
              <a:rPr lang="ru-RU" sz="1400" dirty="0" err="1">
                <a:solidFill>
                  <a:schemeClr val="accent6"/>
                </a:solidFill>
              </a:rPr>
              <a:t>дошки</a:t>
            </a:r>
            <a:r>
              <a:rPr lang="ru-RU" sz="1400" dirty="0">
                <a:solidFill>
                  <a:schemeClr val="accent6"/>
                </a:solidFill>
              </a:rPr>
              <a:t> автоматично </a:t>
            </a:r>
            <a:r>
              <a:rPr lang="ru-RU" sz="1400" dirty="0" err="1">
                <a:solidFill>
                  <a:schemeClr val="accent6"/>
                </a:solidFill>
              </a:rPr>
              <a:t>зберігаються</a:t>
            </a:r>
            <a:r>
              <a:rPr lang="ru-RU" sz="1400" dirty="0">
                <a:solidFill>
                  <a:schemeClr val="accent6"/>
                </a:solidFill>
              </a:rPr>
              <a:t> в </a:t>
            </a:r>
            <a:r>
              <a:rPr lang="ru-RU" sz="1400" dirty="0" err="1">
                <a:solidFill>
                  <a:schemeClr val="accent6"/>
                </a:solidFill>
              </a:rPr>
              <a:t>хмарному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ru-RU" sz="1400" dirty="0" err="1">
                <a:solidFill>
                  <a:schemeClr val="accent6"/>
                </a:solidFill>
              </a:rPr>
              <a:t>сховищі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de-DE" sz="1400" dirty="0">
                <a:solidFill>
                  <a:schemeClr val="accent6"/>
                </a:solidFill>
              </a:rPr>
              <a:t>Microsoft OneDrive, </a:t>
            </a:r>
            <a:r>
              <a:rPr lang="ru-RU" sz="1400" dirty="0" err="1">
                <a:solidFill>
                  <a:schemeClr val="accent6"/>
                </a:solidFill>
              </a:rPr>
              <a:t>що</a:t>
            </a:r>
            <a:r>
              <a:rPr lang="ru-RU" sz="1400" dirty="0">
                <a:solidFill>
                  <a:schemeClr val="accent6"/>
                </a:solidFill>
              </a:rPr>
              <a:t> </a:t>
            </a:r>
            <a:r>
              <a:rPr lang="ru-RU" sz="1400" dirty="0" err="1">
                <a:solidFill>
                  <a:schemeClr val="accent6"/>
                </a:solidFill>
              </a:rPr>
              <a:t>дозволяє</a:t>
            </a:r>
            <a:r>
              <a:rPr lang="ru-RU" sz="1400" dirty="0">
                <a:solidFill>
                  <a:schemeClr val="accent6"/>
                </a:solidFill>
              </a:rPr>
              <a:t> легко </a:t>
            </a:r>
            <a:r>
              <a:rPr lang="ru-RU" sz="1400" dirty="0" err="1">
                <a:solidFill>
                  <a:schemeClr val="accent6"/>
                </a:solidFill>
              </a:rPr>
              <a:t>отримувати</a:t>
            </a:r>
            <a:r>
              <a:rPr lang="ru-RU" sz="1400" dirty="0">
                <a:solidFill>
                  <a:schemeClr val="accent6"/>
                </a:solidFill>
              </a:rPr>
              <a:t> доступ до них з будь-</a:t>
            </a:r>
            <a:r>
              <a:rPr lang="ru-RU" sz="1400" dirty="0" err="1">
                <a:solidFill>
                  <a:schemeClr val="accent6"/>
                </a:solidFill>
              </a:rPr>
              <a:t>якого</a:t>
            </a:r>
            <a:r>
              <a:rPr lang="ru-RU" sz="1400" dirty="0">
                <a:solidFill>
                  <a:schemeClr val="accent6"/>
                </a:solidFill>
              </a:rPr>
              <a:t> пристрою з </a:t>
            </a:r>
            <a:r>
              <a:rPr lang="ru-RU" sz="1400" dirty="0" err="1">
                <a:solidFill>
                  <a:schemeClr val="accent6"/>
                </a:solidFill>
              </a:rPr>
              <a:t>підключенням</a:t>
            </a:r>
            <a:r>
              <a:rPr lang="ru-RU" sz="1400" dirty="0">
                <a:solidFill>
                  <a:schemeClr val="accent6"/>
                </a:solidFill>
              </a:rPr>
              <a:t> до </a:t>
            </a:r>
            <a:r>
              <a:rPr lang="ru-RU" sz="1400" dirty="0" err="1">
                <a:solidFill>
                  <a:schemeClr val="accent6"/>
                </a:solidFill>
              </a:rPr>
              <a:t>Інтернету</a:t>
            </a:r>
            <a:r>
              <a:rPr lang="ru-RU" sz="1400" dirty="0">
                <a:solidFill>
                  <a:schemeClr val="accent6"/>
                </a:solidFill>
              </a:rPr>
              <a:t>.</a:t>
            </a:r>
            <a:endParaRPr sz="1400" dirty="0">
              <a:solidFill>
                <a:schemeClr val="accent6"/>
              </a:solidFill>
            </a:endParaRPr>
          </a:p>
        </p:txBody>
      </p:sp>
      <p:sp>
        <p:nvSpPr>
          <p:cNvPr id="2552" name="Google Shape;2552;p79">
            <a:hlinkClick r:id="" action="ppaction://noaction"/>
          </p:cNvPr>
          <p:cNvSpPr/>
          <p:nvPr/>
        </p:nvSpPr>
        <p:spPr>
          <a:xfrm>
            <a:off x="299034" y="914308"/>
            <a:ext cx="579900" cy="5799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4" name="Google Shape;2554;p79">
            <a:hlinkClick r:id="" action="ppaction://noaction"/>
          </p:cNvPr>
          <p:cNvSpPr/>
          <p:nvPr/>
        </p:nvSpPr>
        <p:spPr>
          <a:xfrm>
            <a:off x="6160012" y="562027"/>
            <a:ext cx="579900" cy="5799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5" name="Google Shape;2555;p79"/>
          <p:cNvSpPr/>
          <p:nvPr/>
        </p:nvSpPr>
        <p:spPr>
          <a:xfrm>
            <a:off x="4426298" y="1779167"/>
            <a:ext cx="41264" cy="41579"/>
          </a:xfrm>
          <a:custGeom>
            <a:avLst/>
            <a:gdLst/>
            <a:ahLst/>
            <a:cxnLst/>
            <a:rect l="l" t="t" r="r" b="b"/>
            <a:pathLst>
              <a:path w="2756" h="2777" extrusionOk="0">
                <a:moveTo>
                  <a:pt x="527" y="1"/>
                </a:moveTo>
                <a:lnTo>
                  <a:pt x="1" y="548"/>
                </a:lnTo>
                <a:lnTo>
                  <a:pt x="2230" y="2776"/>
                </a:lnTo>
                <a:lnTo>
                  <a:pt x="2755" y="2251"/>
                </a:lnTo>
                <a:lnTo>
                  <a:pt x="527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6" name="Google Shape;2556;p79"/>
          <p:cNvSpPr/>
          <p:nvPr/>
        </p:nvSpPr>
        <p:spPr>
          <a:xfrm>
            <a:off x="4463759" y="1775079"/>
            <a:ext cx="24570" cy="24570"/>
          </a:xfrm>
          <a:custGeom>
            <a:avLst/>
            <a:gdLst/>
            <a:ahLst/>
            <a:cxnLst/>
            <a:rect l="l" t="t" r="r" b="b"/>
            <a:pathLst>
              <a:path w="1641" h="1641" extrusionOk="0">
                <a:moveTo>
                  <a:pt x="526" y="1"/>
                </a:moveTo>
                <a:lnTo>
                  <a:pt x="1" y="526"/>
                </a:lnTo>
                <a:lnTo>
                  <a:pt x="1115" y="1640"/>
                </a:lnTo>
                <a:lnTo>
                  <a:pt x="1641" y="1115"/>
                </a:lnTo>
                <a:lnTo>
                  <a:pt x="52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7" name="Google Shape;2557;p79"/>
          <p:cNvSpPr/>
          <p:nvPr/>
        </p:nvSpPr>
        <p:spPr>
          <a:xfrm>
            <a:off x="4700490" y="1802589"/>
            <a:ext cx="26636" cy="25708"/>
          </a:xfrm>
          <a:custGeom>
            <a:avLst/>
            <a:gdLst/>
            <a:ahLst/>
            <a:cxnLst/>
            <a:rect l="l" t="t" r="r" b="b"/>
            <a:pathLst>
              <a:path w="1779" h="1717" extrusionOk="0">
                <a:moveTo>
                  <a:pt x="1157" y="1"/>
                </a:moveTo>
                <a:lnTo>
                  <a:pt x="0" y="1157"/>
                </a:lnTo>
                <a:lnTo>
                  <a:pt x="1409" y="1704"/>
                </a:lnTo>
                <a:cubicBezTo>
                  <a:pt x="1434" y="1712"/>
                  <a:pt x="1460" y="1716"/>
                  <a:pt x="1485" y="1716"/>
                </a:cubicBezTo>
                <a:cubicBezTo>
                  <a:pt x="1644" y="1716"/>
                  <a:pt x="1779" y="1555"/>
                  <a:pt x="1724" y="1409"/>
                </a:cubicBezTo>
                <a:lnTo>
                  <a:pt x="115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58" name="Google Shape;2558;p79"/>
          <p:cNvGrpSpPr/>
          <p:nvPr/>
        </p:nvGrpSpPr>
        <p:grpSpPr>
          <a:xfrm>
            <a:off x="6291137" y="692701"/>
            <a:ext cx="354145" cy="351869"/>
            <a:chOff x="4380662" y="1483505"/>
            <a:chExt cx="354145" cy="351869"/>
          </a:xfrm>
        </p:grpSpPr>
        <p:sp>
          <p:nvSpPr>
            <p:cNvPr id="2559" name="Google Shape;2559;p79"/>
            <p:cNvSpPr/>
            <p:nvPr/>
          </p:nvSpPr>
          <p:spPr>
            <a:xfrm>
              <a:off x="4380662" y="1483505"/>
              <a:ext cx="354145" cy="351869"/>
            </a:xfrm>
            <a:custGeom>
              <a:avLst/>
              <a:gdLst/>
              <a:ahLst/>
              <a:cxnLst/>
              <a:rect l="l" t="t" r="r" b="b"/>
              <a:pathLst>
                <a:path w="23653" h="23501" extrusionOk="0">
                  <a:moveTo>
                    <a:pt x="19698" y="1"/>
                  </a:moveTo>
                  <a:cubicBezTo>
                    <a:pt x="19495" y="1"/>
                    <a:pt x="19290" y="80"/>
                    <a:pt x="19133" y="237"/>
                  </a:cubicBezTo>
                  <a:lnTo>
                    <a:pt x="316" y="19075"/>
                  </a:lnTo>
                  <a:cubicBezTo>
                    <a:pt x="0" y="19369"/>
                    <a:pt x="0" y="19874"/>
                    <a:pt x="316" y="20168"/>
                  </a:cubicBezTo>
                  <a:lnTo>
                    <a:pt x="3406" y="23280"/>
                  </a:lnTo>
                  <a:cubicBezTo>
                    <a:pt x="3564" y="23427"/>
                    <a:pt x="3764" y="23501"/>
                    <a:pt x="3964" y="23501"/>
                  </a:cubicBezTo>
                  <a:cubicBezTo>
                    <a:pt x="4163" y="23501"/>
                    <a:pt x="4363" y="23427"/>
                    <a:pt x="4521" y="23280"/>
                  </a:cubicBezTo>
                  <a:lnTo>
                    <a:pt x="23358" y="4442"/>
                  </a:lnTo>
                  <a:cubicBezTo>
                    <a:pt x="23653" y="4148"/>
                    <a:pt x="23653" y="3643"/>
                    <a:pt x="23358" y="3328"/>
                  </a:cubicBezTo>
                  <a:lnTo>
                    <a:pt x="20247" y="237"/>
                  </a:lnTo>
                  <a:cubicBezTo>
                    <a:pt x="20100" y="80"/>
                    <a:pt x="19900" y="1"/>
                    <a:pt x="196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79"/>
            <p:cNvSpPr/>
            <p:nvPr/>
          </p:nvSpPr>
          <p:spPr>
            <a:xfrm>
              <a:off x="4484856" y="1753983"/>
              <a:ext cx="24570" cy="24884"/>
            </a:xfrm>
            <a:custGeom>
              <a:avLst/>
              <a:gdLst/>
              <a:ahLst/>
              <a:cxnLst/>
              <a:rect l="l" t="t" r="r" b="b"/>
              <a:pathLst>
                <a:path w="1641" h="1662" extrusionOk="0">
                  <a:moveTo>
                    <a:pt x="526" y="1"/>
                  </a:moveTo>
                  <a:lnTo>
                    <a:pt x="1" y="548"/>
                  </a:lnTo>
                  <a:lnTo>
                    <a:pt x="1115" y="1662"/>
                  </a:lnTo>
                  <a:lnTo>
                    <a:pt x="1640" y="1136"/>
                  </a:lnTo>
                  <a:lnTo>
                    <a:pt x="5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79"/>
            <p:cNvSpPr/>
            <p:nvPr/>
          </p:nvSpPr>
          <p:spPr>
            <a:xfrm>
              <a:off x="4488943" y="1716537"/>
              <a:ext cx="41249" cy="41249"/>
            </a:xfrm>
            <a:custGeom>
              <a:avLst/>
              <a:gdLst/>
              <a:ahLst/>
              <a:cxnLst/>
              <a:rect l="l" t="t" r="r" b="b"/>
              <a:pathLst>
                <a:path w="2755" h="2755" extrusionOk="0">
                  <a:moveTo>
                    <a:pt x="526" y="0"/>
                  </a:moveTo>
                  <a:lnTo>
                    <a:pt x="1" y="526"/>
                  </a:lnTo>
                  <a:lnTo>
                    <a:pt x="2229" y="2754"/>
                  </a:lnTo>
                  <a:lnTo>
                    <a:pt x="2755" y="2229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79"/>
            <p:cNvSpPr/>
            <p:nvPr/>
          </p:nvSpPr>
          <p:spPr>
            <a:xfrm>
              <a:off x="4526719" y="1712120"/>
              <a:ext cx="24570" cy="24884"/>
            </a:xfrm>
            <a:custGeom>
              <a:avLst/>
              <a:gdLst/>
              <a:ahLst/>
              <a:cxnLst/>
              <a:rect l="l" t="t" r="r" b="b"/>
              <a:pathLst>
                <a:path w="1641" h="1662" extrusionOk="0">
                  <a:moveTo>
                    <a:pt x="526" y="1"/>
                  </a:moveTo>
                  <a:lnTo>
                    <a:pt x="1" y="547"/>
                  </a:lnTo>
                  <a:lnTo>
                    <a:pt x="1115" y="1662"/>
                  </a:lnTo>
                  <a:lnTo>
                    <a:pt x="1641" y="1136"/>
                  </a:lnTo>
                  <a:lnTo>
                    <a:pt x="5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79"/>
            <p:cNvSpPr/>
            <p:nvPr/>
          </p:nvSpPr>
          <p:spPr>
            <a:xfrm>
              <a:off x="4547501" y="1691353"/>
              <a:ext cx="24570" cy="24555"/>
            </a:xfrm>
            <a:custGeom>
              <a:avLst/>
              <a:gdLst/>
              <a:ahLst/>
              <a:cxnLst/>
              <a:rect l="l" t="t" r="r" b="b"/>
              <a:pathLst>
                <a:path w="1641" h="1640" extrusionOk="0">
                  <a:moveTo>
                    <a:pt x="526" y="0"/>
                  </a:moveTo>
                  <a:lnTo>
                    <a:pt x="0" y="526"/>
                  </a:lnTo>
                  <a:lnTo>
                    <a:pt x="1115" y="1640"/>
                  </a:lnTo>
                  <a:lnTo>
                    <a:pt x="1640" y="1114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79"/>
            <p:cNvSpPr/>
            <p:nvPr/>
          </p:nvSpPr>
          <p:spPr>
            <a:xfrm>
              <a:off x="4551902" y="1653577"/>
              <a:ext cx="41249" cy="41564"/>
            </a:xfrm>
            <a:custGeom>
              <a:avLst/>
              <a:gdLst/>
              <a:ahLst/>
              <a:cxnLst/>
              <a:rect l="l" t="t" r="r" b="b"/>
              <a:pathLst>
                <a:path w="2755" h="2776" extrusionOk="0">
                  <a:moveTo>
                    <a:pt x="526" y="0"/>
                  </a:moveTo>
                  <a:lnTo>
                    <a:pt x="1" y="547"/>
                  </a:lnTo>
                  <a:lnTo>
                    <a:pt x="2229" y="2775"/>
                  </a:lnTo>
                  <a:lnTo>
                    <a:pt x="2755" y="2250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79"/>
            <p:cNvSpPr/>
            <p:nvPr/>
          </p:nvSpPr>
          <p:spPr>
            <a:xfrm>
              <a:off x="4589364" y="1649475"/>
              <a:ext cx="24884" cy="24570"/>
            </a:xfrm>
            <a:custGeom>
              <a:avLst/>
              <a:gdLst/>
              <a:ahLst/>
              <a:cxnLst/>
              <a:rect l="l" t="t" r="r" b="b"/>
              <a:pathLst>
                <a:path w="1662" h="1641" extrusionOk="0">
                  <a:moveTo>
                    <a:pt x="526" y="1"/>
                  </a:moveTo>
                  <a:lnTo>
                    <a:pt x="1" y="526"/>
                  </a:lnTo>
                  <a:lnTo>
                    <a:pt x="1115" y="1641"/>
                  </a:lnTo>
                  <a:lnTo>
                    <a:pt x="1662" y="1115"/>
                  </a:lnTo>
                  <a:lnTo>
                    <a:pt x="526" y="1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79"/>
            <p:cNvSpPr/>
            <p:nvPr/>
          </p:nvSpPr>
          <p:spPr>
            <a:xfrm>
              <a:off x="4610460" y="1628394"/>
              <a:ext cx="24570" cy="24884"/>
            </a:xfrm>
            <a:custGeom>
              <a:avLst/>
              <a:gdLst/>
              <a:ahLst/>
              <a:cxnLst/>
              <a:rect l="l" t="t" r="r" b="b"/>
              <a:pathLst>
                <a:path w="1641" h="1662" extrusionOk="0">
                  <a:moveTo>
                    <a:pt x="526" y="0"/>
                  </a:moveTo>
                  <a:lnTo>
                    <a:pt x="0" y="547"/>
                  </a:lnTo>
                  <a:lnTo>
                    <a:pt x="1115" y="1661"/>
                  </a:lnTo>
                  <a:lnTo>
                    <a:pt x="1640" y="1115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79"/>
            <p:cNvSpPr/>
            <p:nvPr/>
          </p:nvSpPr>
          <p:spPr>
            <a:xfrm>
              <a:off x="4614547" y="1590933"/>
              <a:ext cx="41564" cy="41249"/>
            </a:xfrm>
            <a:custGeom>
              <a:avLst/>
              <a:gdLst/>
              <a:ahLst/>
              <a:cxnLst/>
              <a:rect l="l" t="t" r="r" b="b"/>
              <a:pathLst>
                <a:path w="2776" h="2755" extrusionOk="0">
                  <a:moveTo>
                    <a:pt x="526" y="0"/>
                  </a:moveTo>
                  <a:lnTo>
                    <a:pt x="1" y="526"/>
                  </a:lnTo>
                  <a:lnTo>
                    <a:pt x="2229" y="2755"/>
                  </a:lnTo>
                  <a:lnTo>
                    <a:pt x="2776" y="2229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79"/>
            <p:cNvSpPr/>
            <p:nvPr/>
          </p:nvSpPr>
          <p:spPr>
            <a:xfrm>
              <a:off x="4652323" y="1586516"/>
              <a:ext cx="24570" cy="24884"/>
            </a:xfrm>
            <a:custGeom>
              <a:avLst/>
              <a:gdLst/>
              <a:ahLst/>
              <a:cxnLst/>
              <a:rect l="l" t="t" r="r" b="b"/>
              <a:pathLst>
                <a:path w="1641" h="1662" extrusionOk="0">
                  <a:moveTo>
                    <a:pt x="526" y="1"/>
                  </a:moveTo>
                  <a:lnTo>
                    <a:pt x="0" y="548"/>
                  </a:lnTo>
                  <a:lnTo>
                    <a:pt x="1115" y="1662"/>
                  </a:lnTo>
                  <a:lnTo>
                    <a:pt x="1640" y="1136"/>
                  </a:lnTo>
                  <a:lnTo>
                    <a:pt x="5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79"/>
            <p:cNvSpPr/>
            <p:nvPr/>
          </p:nvSpPr>
          <p:spPr>
            <a:xfrm>
              <a:off x="4673105" y="1565749"/>
              <a:ext cx="24869" cy="24570"/>
            </a:xfrm>
            <a:custGeom>
              <a:avLst/>
              <a:gdLst/>
              <a:ahLst/>
              <a:cxnLst/>
              <a:rect l="l" t="t" r="r" b="b"/>
              <a:pathLst>
                <a:path w="1661" h="1641" extrusionOk="0">
                  <a:moveTo>
                    <a:pt x="526" y="0"/>
                  </a:moveTo>
                  <a:lnTo>
                    <a:pt x="0" y="526"/>
                  </a:lnTo>
                  <a:lnTo>
                    <a:pt x="1114" y="1640"/>
                  </a:lnTo>
                  <a:lnTo>
                    <a:pt x="1661" y="1115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79"/>
            <p:cNvSpPr/>
            <p:nvPr/>
          </p:nvSpPr>
          <p:spPr>
            <a:xfrm>
              <a:off x="4677507" y="1527973"/>
              <a:ext cx="41249" cy="41564"/>
            </a:xfrm>
            <a:custGeom>
              <a:avLst/>
              <a:gdLst/>
              <a:ahLst/>
              <a:cxnLst/>
              <a:rect l="l" t="t" r="r" b="b"/>
              <a:pathLst>
                <a:path w="2755" h="2776" extrusionOk="0">
                  <a:moveTo>
                    <a:pt x="526" y="0"/>
                  </a:moveTo>
                  <a:lnTo>
                    <a:pt x="0" y="526"/>
                  </a:lnTo>
                  <a:lnTo>
                    <a:pt x="2229" y="2776"/>
                  </a:lnTo>
                  <a:lnTo>
                    <a:pt x="2755" y="2229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79"/>
            <p:cNvSpPr/>
            <p:nvPr/>
          </p:nvSpPr>
          <p:spPr>
            <a:xfrm>
              <a:off x="4488943" y="1619575"/>
              <a:ext cx="108940" cy="108925"/>
            </a:xfrm>
            <a:custGeom>
              <a:avLst/>
              <a:gdLst/>
              <a:ahLst/>
              <a:cxnLst/>
              <a:rect l="l" t="t" r="r" b="b"/>
              <a:pathLst>
                <a:path w="7276" h="7275" extrusionOk="0">
                  <a:moveTo>
                    <a:pt x="3070" y="1"/>
                  </a:moveTo>
                  <a:lnTo>
                    <a:pt x="1" y="3049"/>
                  </a:lnTo>
                  <a:lnTo>
                    <a:pt x="4206" y="7275"/>
                  </a:lnTo>
                  <a:lnTo>
                    <a:pt x="7275" y="4205"/>
                  </a:lnTo>
                  <a:lnTo>
                    <a:pt x="307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79"/>
            <p:cNvSpPr/>
            <p:nvPr/>
          </p:nvSpPr>
          <p:spPr>
            <a:xfrm>
              <a:off x="4383177" y="1488311"/>
              <a:ext cx="316698" cy="313225"/>
            </a:xfrm>
            <a:custGeom>
              <a:avLst/>
              <a:gdLst/>
              <a:ahLst/>
              <a:cxnLst/>
              <a:rect l="l" t="t" r="r" b="b"/>
              <a:pathLst>
                <a:path w="21152" h="20920" extrusionOk="0">
                  <a:moveTo>
                    <a:pt x="2387" y="0"/>
                  </a:moveTo>
                  <a:cubicBezTo>
                    <a:pt x="1835" y="0"/>
                    <a:pt x="1283" y="211"/>
                    <a:pt x="863" y="631"/>
                  </a:cubicBezTo>
                  <a:cubicBezTo>
                    <a:pt x="1" y="1472"/>
                    <a:pt x="1" y="2839"/>
                    <a:pt x="863" y="3701"/>
                  </a:cubicBezTo>
                  <a:lnTo>
                    <a:pt x="18082" y="20920"/>
                  </a:lnTo>
                  <a:lnTo>
                    <a:pt x="21151" y="17871"/>
                  </a:lnTo>
                  <a:lnTo>
                    <a:pt x="3911" y="631"/>
                  </a:lnTo>
                  <a:cubicBezTo>
                    <a:pt x="3491" y="211"/>
                    <a:pt x="2939" y="0"/>
                    <a:pt x="23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79"/>
            <p:cNvSpPr/>
            <p:nvPr/>
          </p:nvSpPr>
          <p:spPr>
            <a:xfrm>
              <a:off x="4653895" y="1755885"/>
              <a:ext cx="73230" cy="72287"/>
            </a:xfrm>
            <a:custGeom>
              <a:avLst/>
              <a:gdLst/>
              <a:ahLst/>
              <a:cxnLst/>
              <a:rect l="l" t="t" r="r" b="b"/>
              <a:pathLst>
                <a:path w="4891" h="4828" extrusionOk="0">
                  <a:moveTo>
                    <a:pt x="3070" y="0"/>
                  </a:moveTo>
                  <a:lnTo>
                    <a:pt x="1" y="3049"/>
                  </a:lnTo>
                  <a:lnTo>
                    <a:pt x="4521" y="4815"/>
                  </a:lnTo>
                  <a:cubicBezTo>
                    <a:pt x="4546" y="4823"/>
                    <a:pt x="4572" y="4827"/>
                    <a:pt x="4597" y="4827"/>
                  </a:cubicBezTo>
                  <a:cubicBezTo>
                    <a:pt x="4756" y="4827"/>
                    <a:pt x="4891" y="4666"/>
                    <a:pt x="4836" y="4520"/>
                  </a:cubicBezTo>
                  <a:lnTo>
                    <a:pt x="30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79"/>
            <p:cNvSpPr/>
            <p:nvPr/>
          </p:nvSpPr>
          <p:spPr>
            <a:xfrm>
              <a:off x="4687898" y="1755885"/>
              <a:ext cx="39198" cy="72407"/>
            </a:xfrm>
            <a:custGeom>
              <a:avLst/>
              <a:gdLst/>
              <a:ahLst/>
              <a:cxnLst/>
              <a:rect l="l" t="t" r="r" b="b"/>
              <a:pathLst>
                <a:path w="2618" h="4836" extrusionOk="0">
                  <a:moveTo>
                    <a:pt x="799" y="0"/>
                  </a:moveTo>
                  <a:lnTo>
                    <a:pt x="0" y="778"/>
                  </a:lnTo>
                  <a:lnTo>
                    <a:pt x="1451" y="4499"/>
                  </a:lnTo>
                  <a:lnTo>
                    <a:pt x="2250" y="4815"/>
                  </a:lnTo>
                  <a:cubicBezTo>
                    <a:pt x="2282" y="4829"/>
                    <a:pt x="2313" y="4835"/>
                    <a:pt x="2344" y="4835"/>
                  </a:cubicBezTo>
                  <a:cubicBezTo>
                    <a:pt x="2495" y="4835"/>
                    <a:pt x="2618" y="4678"/>
                    <a:pt x="2565" y="4520"/>
                  </a:cubicBezTo>
                  <a:lnTo>
                    <a:pt x="7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79"/>
            <p:cNvSpPr/>
            <p:nvPr/>
          </p:nvSpPr>
          <p:spPr>
            <a:xfrm>
              <a:off x="4407418" y="1488266"/>
              <a:ext cx="292458" cy="313270"/>
            </a:xfrm>
            <a:custGeom>
              <a:avLst/>
              <a:gdLst/>
              <a:ahLst/>
              <a:cxnLst/>
              <a:rect l="l" t="t" r="r" b="b"/>
              <a:pathLst>
                <a:path w="19533" h="20923" extrusionOk="0">
                  <a:moveTo>
                    <a:pt x="789" y="0"/>
                  </a:moveTo>
                  <a:cubicBezTo>
                    <a:pt x="524" y="0"/>
                    <a:pt x="257" y="49"/>
                    <a:pt x="1" y="151"/>
                  </a:cubicBezTo>
                  <a:cubicBezTo>
                    <a:pt x="295" y="256"/>
                    <a:pt x="547" y="424"/>
                    <a:pt x="778" y="634"/>
                  </a:cubicBezTo>
                  <a:lnTo>
                    <a:pt x="15706" y="15561"/>
                  </a:lnTo>
                  <a:cubicBezTo>
                    <a:pt x="16967" y="16844"/>
                    <a:pt x="16967" y="18904"/>
                    <a:pt x="15706" y="20166"/>
                  </a:cubicBezTo>
                  <a:lnTo>
                    <a:pt x="16463" y="20923"/>
                  </a:lnTo>
                  <a:lnTo>
                    <a:pt x="19532" y="17874"/>
                  </a:lnTo>
                  <a:lnTo>
                    <a:pt x="2292" y="634"/>
                  </a:lnTo>
                  <a:cubicBezTo>
                    <a:pt x="1893" y="220"/>
                    <a:pt x="1348" y="0"/>
                    <a:pt x="7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79"/>
            <p:cNvSpPr/>
            <p:nvPr/>
          </p:nvSpPr>
          <p:spPr>
            <a:xfrm>
              <a:off x="4417809" y="1519469"/>
              <a:ext cx="68320" cy="68334"/>
            </a:xfrm>
            <a:custGeom>
              <a:avLst/>
              <a:gdLst/>
              <a:ahLst/>
              <a:cxnLst/>
              <a:rect l="l" t="t" r="r" b="b"/>
              <a:pathLst>
                <a:path w="4563" h="4564" extrusionOk="0">
                  <a:moveTo>
                    <a:pt x="3049" y="1"/>
                  </a:moveTo>
                  <a:lnTo>
                    <a:pt x="0" y="3070"/>
                  </a:lnTo>
                  <a:lnTo>
                    <a:pt x="1493" y="4563"/>
                  </a:lnTo>
                  <a:lnTo>
                    <a:pt x="4563" y="1494"/>
                  </a:lnTo>
                  <a:lnTo>
                    <a:pt x="304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79"/>
            <p:cNvSpPr/>
            <p:nvPr/>
          </p:nvSpPr>
          <p:spPr>
            <a:xfrm>
              <a:off x="4459043" y="1560703"/>
              <a:ext cx="221623" cy="221952"/>
            </a:xfrm>
            <a:custGeom>
              <a:avLst/>
              <a:gdLst/>
              <a:ahLst/>
              <a:cxnLst/>
              <a:rect l="l" t="t" r="r" b="b"/>
              <a:pathLst>
                <a:path w="14802" h="14824" extrusionOk="0">
                  <a:moveTo>
                    <a:pt x="526" y="1"/>
                  </a:moveTo>
                  <a:lnTo>
                    <a:pt x="1" y="548"/>
                  </a:lnTo>
                  <a:lnTo>
                    <a:pt x="14276" y="14823"/>
                  </a:lnTo>
                  <a:lnTo>
                    <a:pt x="14802" y="14298"/>
                  </a:lnTo>
                  <a:lnTo>
                    <a:pt x="5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8" name="Google Shape;2578;p79"/>
          <p:cNvGrpSpPr/>
          <p:nvPr/>
        </p:nvGrpSpPr>
        <p:grpSpPr>
          <a:xfrm>
            <a:off x="441025" y="1026572"/>
            <a:ext cx="308823" cy="342571"/>
            <a:chOff x="7296211" y="1550613"/>
            <a:chExt cx="308823" cy="342571"/>
          </a:xfrm>
        </p:grpSpPr>
        <p:sp>
          <p:nvSpPr>
            <p:cNvPr id="2579" name="Google Shape;2579;p79"/>
            <p:cNvSpPr/>
            <p:nvPr/>
          </p:nvSpPr>
          <p:spPr>
            <a:xfrm>
              <a:off x="7327055" y="1864766"/>
              <a:ext cx="22054" cy="28418"/>
            </a:xfrm>
            <a:custGeom>
              <a:avLst/>
              <a:gdLst/>
              <a:ahLst/>
              <a:cxnLst/>
              <a:rect l="l" t="t" r="r" b="b"/>
              <a:pathLst>
                <a:path w="1473" h="1898" extrusionOk="0">
                  <a:moveTo>
                    <a:pt x="43" y="1"/>
                  </a:moveTo>
                  <a:lnTo>
                    <a:pt x="1" y="1640"/>
                  </a:lnTo>
                  <a:cubicBezTo>
                    <a:pt x="1" y="1798"/>
                    <a:pt x="128" y="1898"/>
                    <a:pt x="256" y="1898"/>
                  </a:cubicBezTo>
                  <a:cubicBezTo>
                    <a:pt x="315" y="1898"/>
                    <a:pt x="374" y="1876"/>
                    <a:pt x="421" y="1830"/>
                  </a:cubicBezTo>
                  <a:lnTo>
                    <a:pt x="1472" y="631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79"/>
            <p:cNvSpPr/>
            <p:nvPr/>
          </p:nvSpPr>
          <p:spPr>
            <a:xfrm>
              <a:off x="7552121" y="1866653"/>
              <a:ext cx="22054" cy="26456"/>
            </a:xfrm>
            <a:custGeom>
              <a:avLst/>
              <a:gdLst/>
              <a:ahLst/>
              <a:cxnLst/>
              <a:rect l="l" t="t" r="r" b="b"/>
              <a:pathLst>
                <a:path w="1473" h="1767" extrusionOk="0">
                  <a:moveTo>
                    <a:pt x="1410" y="1"/>
                  </a:moveTo>
                  <a:lnTo>
                    <a:pt x="1" y="526"/>
                  </a:lnTo>
                  <a:lnTo>
                    <a:pt x="1031" y="1683"/>
                  </a:lnTo>
                  <a:cubicBezTo>
                    <a:pt x="1082" y="1741"/>
                    <a:pt x="1147" y="1766"/>
                    <a:pt x="1213" y="1766"/>
                  </a:cubicBezTo>
                  <a:cubicBezTo>
                    <a:pt x="1337" y="1766"/>
                    <a:pt x="1459" y="1673"/>
                    <a:pt x="1473" y="1535"/>
                  </a:cubicBezTo>
                  <a:lnTo>
                    <a:pt x="14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79"/>
            <p:cNvSpPr/>
            <p:nvPr/>
          </p:nvSpPr>
          <p:spPr>
            <a:xfrm>
              <a:off x="7296211" y="1753326"/>
              <a:ext cx="308823" cy="16709"/>
            </a:xfrm>
            <a:custGeom>
              <a:avLst/>
              <a:gdLst/>
              <a:ahLst/>
              <a:cxnLst/>
              <a:rect l="l" t="t" r="r" b="b"/>
              <a:pathLst>
                <a:path w="20626" h="1116" extrusionOk="0">
                  <a:moveTo>
                    <a:pt x="526" y="1"/>
                  </a:moveTo>
                  <a:cubicBezTo>
                    <a:pt x="231" y="1"/>
                    <a:pt x="0" y="253"/>
                    <a:pt x="0" y="527"/>
                  </a:cubicBezTo>
                  <a:lnTo>
                    <a:pt x="0" y="590"/>
                  </a:lnTo>
                  <a:cubicBezTo>
                    <a:pt x="0" y="884"/>
                    <a:pt x="231" y="1115"/>
                    <a:pt x="526" y="1115"/>
                  </a:cubicBezTo>
                  <a:lnTo>
                    <a:pt x="20099" y="1115"/>
                  </a:lnTo>
                  <a:cubicBezTo>
                    <a:pt x="20394" y="1115"/>
                    <a:pt x="20625" y="884"/>
                    <a:pt x="20625" y="590"/>
                  </a:cubicBezTo>
                  <a:lnTo>
                    <a:pt x="20625" y="527"/>
                  </a:lnTo>
                  <a:cubicBezTo>
                    <a:pt x="20625" y="253"/>
                    <a:pt x="20394" y="1"/>
                    <a:pt x="200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79"/>
            <p:cNvSpPr/>
            <p:nvPr/>
          </p:nvSpPr>
          <p:spPr>
            <a:xfrm>
              <a:off x="7316664" y="1612300"/>
              <a:ext cx="140412" cy="263052"/>
            </a:xfrm>
            <a:custGeom>
              <a:avLst/>
              <a:gdLst/>
              <a:ahLst/>
              <a:cxnLst/>
              <a:rect l="l" t="t" r="r" b="b"/>
              <a:pathLst>
                <a:path w="9378" h="17569" extrusionOk="0">
                  <a:moveTo>
                    <a:pt x="6750" y="1"/>
                  </a:moveTo>
                  <a:lnTo>
                    <a:pt x="1304" y="10597"/>
                  </a:lnTo>
                  <a:cubicBezTo>
                    <a:pt x="358" y="12426"/>
                    <a:pt x="1" y="14487"/>
                    <a:pt x="274" y="16505"/>
                  </a:cubicBezTo>
                  <a:cubicBezTo>
                    <a:pt x="295" y="16736"/>
                    <a:pt x="442" y="16926"/>
                    <a:pt x="653" y="17010"/>
                  </a:cubicBezTo>
                  <a:lnTo>
                    <a:pt x="1935" y="17535"/>
                  </a:lnTo>
                  <a:cubicBezTo>
                    <a:pt x="2007" y="17558"/>
                    <a:pt x="2080" y="17569"/>
                    <a:pt x="2151" y="17569"/>
                  </a:cubicBezTo>
                  <a:cubicBezTo>
                    <a:pt x="2414" y="17569"/>
                    <a:pt x="2656" y="17421"/>
                    <a:pt x="2755" y="17157"/>
                  </a:cubicBezTo>
                  <a:lnTo>
                    <a:pt x="9378" y="1052"/>
                  </a:lnTo>
                  <a:lnTo>
                    <a:pt x="67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79"/>
            <p:cNvSpPr/>
            <p:nvPr/>
          </p:nvSpPr>
          <p:spPr>
            <a:xfrm>
              <a:off x="7338389" y="1612300"/>
              <a:ext cx="118687" cy="262917"/>
            </a:xfrm>
            <a:custGeom>
              <a:avLst/>
              <a:gdLst/>
              <a:ahLst/>
              <a:cxnLst/>
              <a:rect l="l" t="t" r="r" b="b"/>
              <a:pathLst>
                <a:path w="7927" h="17560" extrusionOk="0">
                  <a:moveTo>
                    <a:pt x="5299" y="1"/>
                  </a:moveTo>
                  <a:lnTo>
                    <a:pt x="4205" y="2124"/>
                  </a:lnTo>
                  <a:cubicBezTo>
                    <a:pt x="4353" y="2419"/>
                    <a:pt x="4563" y="2692"/>
                    <a:pt x="4794" y="2923"/>
                  </a:cubicBezTo>
                  <a:cubicBezTo>
                    <a:pt x="5278" y="3428"/>
                    <a:pt x="5425" y="4185"/>
                    <a:pt x="5151" y="4837"/>
                  </a:cubicBezTo>
                  <a:lnTo>
                    <a:pt x="85" y="17178"/>
                  </a:lnTo>
                  <a:cubicBezTo>
                    <a:pt x="64" y="17220"/>
                    <a:pt x="43" y="17283"/>
                    <a:pt x="0" y="17325"/>
                  </a:cubicBezTo>
                  <a:lnTo>
                    <a:pt x="484" y="17514"/>
                  </a:lnTo>
                  <a:cubicBezTo>
                    <a:pt x="565" y="17545"/>
                    <a:pt x="648" y="17559"/>
                    <a:pt x="728" y="17559"/>
                  </a:cubicBezTo>
                  <a:cubicBezTo>
                    <a:pt x="980" y="17559"/>
                    <a:pt x="1208" y="17417"/>
                    <a:pt x="1304" y="17178"/>
                  </a:cubicBezTo>
                  <a:lnTo>
                    <a:pt x="7927" y="1052"/>
                  </a:lnTo>
                  <a:lnTo>
                    <a:pt x="529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79"/>
            <p:cNvSpPr/>
            <p:nvPr/>
          </p:nvSpPr>
          <p:spPr>
            <a:xfrm>
              <a:off x="7444155" y="1612300"/>
              <a:ext cx="140098" cy="263052"/>
            </a:xfrm>
            <a:custGeom>
              <a:avLst/>
              <a:gdLst/>
              <a:ahLst/>
              <a:cxnLst/>
              <a:rect l="l" t="t" r="r" b="b"/>
              <a:pathLst>
                <a:path w="9357" h="17569" extrusionOk="0">
                  <a:moveTo>
                    <a:pt x="2629" y="1"/>
                  </a:moveTo>
                  <a:lnTo>
                    <a:pt x="1" y="1052"/>
                  </a:lnTo>
                  <a:lnTo>
                    <a:pt x="6623" y="17157"/>
                  </a:lnTo>
                  <a:cubicBezTo>
                    <a:pt x="6722" y="17421"/>
                    <a:pt x="6964" y="17569"/>
                    <a:pt x="7217" y="17569"/>
                  </a:cubicBezTo>
                  <a:cubicBezTo>
                    <a:pt x="7285" y="17569"/>
                    <a:pt x="7355" y="17558"/>
                    <a:pt x="7422" y="17535"/>
                  </a:cubicBezTo>
                  <a:lnTo>
                    <a:pt x="8726" y="17010"/>
                  </a:lnTo>
                  <a:cubicBezTo>
                    <a:pt x="8915" y="16926"/>
                    <a:pt x="9083" y="16736"/>
                    <a:pt x="9104" y="16505"/>
                  </a:cubicBezTo>
                  <a:cubicBezTo>
                    <a:pt x="9356" y="14487"/>
                    <a:pt x="8999" y="12426"/>
                    <a:pt x="8074" y="10597"/>
                  </a:cubicBezTo>
                  <a:lnTo>
                    <a:pt x="26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79"/>
            <p:cNvSpPr/>
            <p:nvPr/>
          </p:nvSpPr>
          <p:spPr>
            <a:xfrm>
              <a:off x="7444155" y="1612300"/>
              <a:ext cx="140412" cy="257512"/>
            </a:xfrm>
            <a:custGeom>
              <a:avLst/>
              <a:gdLst/>
              <a:ahLst/>
              <a:cxnLst/>
              <a:rect l="l" t="t" r="r" b="b"/>
              <a:pathLst>
                <a:path w="9378" h="17199" extrusionOk="0">
                  <a:moveTo>
                    <a:pt x="2629" y="1"/>
                  </a:moveTo>
                  <a:lnTo>
                    <a:pt x="1" y="1052"/>
                  </a:lnTo>
                  <a:lnTo>
                    <a:pt x="190" y="1536"/>
                  </a:lnTo>
                  <a:lnTo>
                    <a:pt x="1199" y="3996"/>
                  </a:lnTo>
                  <a:cubicBezTo>
                    <a:pt x="1367" y="3954"/>
                    <a:pt x="1556" y="3912"/>
                    <a:pt x="1704" y="3848"/>
                  </a:cubicBezTo>
                  <a:cubicBezTo>
                    <a:pt x="1874" y="3790"/>
                    <a:pt x="2048" y="3762"/>
                    <a:pt x="2220" y="3762"/>
                  </a:cubicBezTo>
                  <a:cubicBezTo>
                    <a:pt x="2793" y="3762"/>
                    <a:pt x="3337" y="4072"/>
                    <a:pt x="3596" y="4605"/>
                  </a:cubicBezTo>
                  <a:lnTo>
                    <a:pt x="7149" y="11543"/>
                  </a:lnTo>
                  <a:cubicBezTo>
                    <a:pt x="8053" y="13288"/>
                    <a:pt x="8410" y="15265"/>
                    <a:pt x="8200" y="17199"/>
                  </a:cubicBezTo>
                  <a:lnTo>
                    <a:pt x="8789" y="16968"/>
                  </a:lnTo>
                  <a:cubicBezTo>
                    <a:pt x="8978" y="16905"/>
                    <a:pt x="9104" y="16715"/>
                    <a:pt x="9104" y="16505"/>
                  </a:cubicBezTo>
                  <a:cubicBezTo>
                    <a:pt x="9377" y="14487"/>
                    <a:pt x="8999" y="12426"/>
                    <a:pt x="8074" y="10618"/>
                  </a:cubicBezTo>
                  <a:lnTo>
                    <a:pt x="3722" y="2124"/>
                  </a:lnTo>
                  <a:lnTo>
                    <a:pt x="26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79"/>
            <p:cNvSpPr/>
            <p:nvPr/>
          </p:nvSpPr>
          <p:spPr>
            <a:xfrm>
              <a:off x="7438333" y="1550613"/>
              <a:ext cx="35275" cy="32116"/>
            </a:xfrm>
            <a:custGeom>
              <a:avLst/>
              <a:gdLst/>
              <a:ahLst/>
              <a:cxnLst/>
              <a:rect l="l" t="t" r="r" b="b"/>
              <a:pathLst>
                <a:path w="2356" h="2145" extrusionOk="0">
                  <a:moveTo>
                    <a:pt x="653" y="0"/>
                  </a:moveTo>
                  <a:cubicBezTo>
                    <a:pt x="295" y="0"/>
                    <a:pt x="1" y="295"/>
                    <a:pt x="22" y="652"/>
                  </a:cubicBezTo>
                  <a:lnTo>
                    <a:pt x="22" y="2145"/>
                  </a:lnTo>
                  <a:lnTo>
                    <a:pt x="2355" y="2145"/>
                  </a:lnTo>
                  <a:lnTo>
                    <a:pt x="2355" y="631"/>
                  </a:lnTo>
                  <a:cubicBezTo>
                    <a:pt x="2355" y="295"/>
                    <a:pt x="2082" y="0"/>
                    <a:pt x="17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79"/>
            <p:cNvSpPr/>
            <p:nvPr/>
          </p:nvSpPr>
          <p:spPr>
            <a:xfrm>
              <a:off x="7401815" y="1576740"/>
              <a:ext cx="94776" cy="80911"/>
            </a:xfrm>
            <a:custGeom>
              <a:avLst/>
              <a:gdLst/>
              <a:ahLst/>
              <a:cxnLst/>
              <a:rect l="l" t="t" r="r" b="b"/>
              <a:pathLst>
                <a:path w="6330" h="5404" extrusionOk="0">
                  <a:moveTo>
                    <a:pt x="3617" y="0"/>
                  </a:moveTo>
                  <a:cubicBezTo>
                    <a:pt x="1220" y="0"/>
                    <a:pt x="1" y="2902"/>
                    <a:pt x="1704" y="4605"/>
                  </a:cubicBezTo>
                  <a:cubicBezTo>
                    <a:pt x="2255" y="5156"/>
                    <a:pt x="2935" y="5403"/>
                    <a:pt x="3602" y="5403"/>
                  </a:cubicBezTo>
                  <a:cubicBezTo>
                    <a:pt x="4993" y="5403"/>
                    <a:pt x="6329" y="4326"/>
                    <a:pt x="6329" y="2691"/>
                  </a:cubicBezTo>
                  <a:cubicBezTo>
                    <a:pt x="6329" y="1199"/>
                    <a:pt x="5110" y="0"/>
                    <a:pt x="36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79"/>
            <p:cNvSpPr/>
            <p:nvPr/>
          </p:nvSpPr>
          <p:spPr>
            <a:xfrm>
              <a:off x="7446208" y="1576740"/>
              <a:ext cx="53212" cy="80911"/>
            </a:xfrm>
            <a:custGeom>
              <a:avLst/>
              <a:gdLst/>
              <a:ahLst/>
              <a:cxnLst/>
              <a:rect l="l" t="t" r="r" b="b"/>
              <a:pathLst>
                <a:path w="3554" h="5404" extrusionOk="0">
                  <a:moveTo>
                    <a:pt x="652" y="0"/>
                  </a:moveTo>
                  <a:cubicBezTo>
                    <a:pt x="421" y="0"/>
                    <a:pt x="211" y="21"/>
                    <a:pt x="0" y="84"/>
                  </a:cubicBezTo>
                  <a:cubicBezTo>
                    <a:pt x="2713" y="757"/>
                    <a:pt x="2713" y="4626"/>
                    <a:pt x="0" y="5319"/>
                  </a:cubicBezTo>
                  <a:cubicBezTo>
                    <a:pt x="224" y="5376"/>
                    <a:pt x="448" y="5403"/>
                    <a:pt x="668" y="5403"/>
                  </a:cubicBezTo>
                  <a:cubicBezTo>
                    <a:pt x="1997" y="5403"/>
                    <a:pt x="3181" y="4417"/>
                    <a:pt x="3343" y="3028"/>
                  </a:cubicBezTo>
                  <a:cubicBezTo>
                    <a:pt x="3553" y="1409"/>
                    <a:pt x="2271" y="0"/>
                    <a:pt x="6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79"/>
            <p:cNvSpPr/>
            <p:nvPr/>
          </p:nvSpPr>
          <p:spPr>
            <a:xfrm>
              <a:off x="7434874" y="1601295"/>
              <a:ext cx="36847" cy="31637"/>
            </a:xfrm>
            <a:custGeom>
              <a:avLst/>
              <a:gdLst/>
              <a:ahLst/>
              <a:cxnLst/>
              <a:rect l="l" t="t" r="r" b="b"/>
              <a:pathLst>
                <a:path w="2461" h="2113" extrusionOk="0">
                  <a:moveTo>
                    <a:pt x="1409" y="0"/>
                  </a:moveTo>
                  <a:cubicBezTo>
                    <a:pt x="463" y="0"/>
                    <a:pt x="1" y="1135"/>
                    <a:pt x="673" y="1808"/>
                  </a:cubicBezTo>
                  <a:cubicBezTo>
                    <a:pt x="883" y="2018"/>
                    <a:pt x="1143" y="2112"/>
                    <a:pt x="1399" y="2112"/>
                  </a:cubicBezTo>
                  <a:cubicBezTo>
                    <a:pt x="1938" y="2112"/>
                    <a:pt x="2460" y="1693"/>
                    <a:pt x="2460" y="1051"/>
                  </a:cubicBezTo>
                  <a:cubicBezTo>
                    <a:pt x="2460" y="484"/>
                    <a:pt x="1998" y="0"/>
                    <a:pt x="14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79"/>
            <p:cNvSpPr/>
            <p:nvPr/>
          </p:nvSpPr>
          <p:spPr>
            <a:xfrm>
              <a:off x="7433135" y="1733817"/>
              <a:ext cx="34961" cy="56042"/>
            </a:xfrm>
            <a:custGeom>
              <a:avLst/>
              <a:gdLst/>
              <a:ahLst/>
              <a:cxnLst/>
              <a:rect l="l" t="t" r="r" b="b"/>
              <a:pathLst>
                <a:path w="2335" h="3743" extrusionOk="0">
                  <a:moveTo>
                    <a:pt x="947" y="0"/>
                  </a:moveTo>
                  <a:cubicBezTo>
                    <a:pt x="421" y="0"/>
                    <a:pt x="1" y="421"/>
                    <a:pt x="1" y="947"/>
                  </a:cubicBezTo>
                  <a:lnTo>
                    <a:pt x="1" y="2797"/>
                  </a:lnTo>
                  <a:cubicBezTo>
                    <a:pt x="1" y="3322"/>
                    <a:pt x="421" y="3743"/>
                    <a:pt x="947" y="3743"/>
                  </a:cubicBezTo>
                  <a:lnTo>
                    <a:pt x="1388" y="3743"/>
                  </a:lnTo>
                  <a:cubicBezTo>
                    <a:pt x="1914" y="3743"/>
                    <a:pt x="2334" y="3322"/>
                    <a:pt x="2334" y="2797"/>
                  </a:cubicBezTo>
                  <a:lnTo>
                    <a:pt x="2334" y="947"/>
                  </a:lnTo>
                  <a:cubicBezTo>
                    <a:pt x="2334" y="421"/>
                    <a:pt x="1914" y="0"/>
                    <a:pt x="13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79"/>
            <p:cNvSpPr/>
            <p:nvPr/>
          </p:nvSpPr>
          <p:spPr>
            <a:xfrm>
              <a:off x="7444155" y="1733817"/>
              <a:ext cx="23941" cy="56042"/>
            </a:xfrm>
            <a:custGeom>
              <a:avLst/>
              <a:gdLst/>
              <a:ahLst/>
              <a:cxnLst/>
              <a:rect l="l" t="t" r="r" b="b"/>
              <a:pathLst>
                <a:path w="1599" h="3743" extrusionOk="0">
                  <a:moveTo>
                    <a:pt x="211" y="0"/>
                  </a:moveTo>
                  <a:cubicBezTo>
                    <a:pt x="148" y="0"/>
                    <a:pt x="64" y="0"/>
                    <a:pt x="1" y="21"/>
                  </a:cubicBezTo>
                  <a:cubicBezTo>
                    <a:pt x="337" y="211"/>
                    <a:pt x="547" y="568"/>
                    <a:pt x="547" y="947"/>
                  </a:cubicBezTo>
                  <a:lnTo>
                    <a:pt x="547" y="2797"/>
                  </a:lnTo>
                  <a:cubicBezTo>
                    <a:pt x="547" y="3175"/>
                    <a:pt x="337" y="3533"/>
                    <a:pt x="1" y="3722"/>
                  </a:cubicBezTo>
                  <a:cubicBezTo>
                    <a:pt x="64" y="3743"/>
                    <a:pt x="148" y="3743"/>
                    <a:pt x="211" y="3743"/>
                  </a:cubicBezTo>
                  <a:lnTo>
                    <a:pt x="652" y="3743"/>
                  </a:lnTo>
                  <a:cubicBezTo>
                    <a:pt x="1178" y="3743"/>
                    <a:pt x="1598" y="3322"/>
                    <a:pt x="1598" y="2776"/>
                  </a:cubicBezTo>
                  <a:lnTo>
                    <a:pt x="1598" y="947"/>
                  </a:lnTo>
                  <a:cubicBezTo>
                    <a:pt x="1598" y="421"/>
                    <a:pt x="1157" y="0"/>
                    <a:pt x="6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12" name="Google Shape;2612;p79">
            <a:hlinkClick r:id="" action="ppaction://noaction"/>
          </p:cNvPr>
          <p:cNvSpPr/>
          <p:nvPr/>
        </p:nvSpPr>
        <p:spPr>
          <a:xfrm rot="5400000">
            <a:off x="8135450" y="1556928"/>
            <a:ext cx="950100" cy="6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3" name="Google Shape;2613;p79">
            <a:hlinkClick r:id="rId3" action="ppaction://hlinksldjump"/>
          </p:cNvPr>
          <p:cNvSpPr/>
          <p:nvPr/>
        </p:nvSpPr>
        <p:spPr>
          <a:xfrm rot="5400000">
            <a:off x="8100942" y="589675"/>
            <a:ext cx="1019100" cy="6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4" name="Google Shape;2614;p79">
            <a:hlinkClick r:id="" action="ppaction://noaction"/>
          </p:cNvPr>
          <p:cNvSpPr/>
          <p:nvPr/>
        </p:nvSpPr>
        <p:spPr>
          <a:xfrm rot="5400000">
            <a:off x="8089092" y="2537633"/>
            <a:ext cx="1042800" cy="6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5" name="Google Shape;2615;p79">
            <a:hlinkClick r:id="" action="ppaction://noaction"/>
          </p:cNvPr>
          <p:cNvSpPr/>
          <p:nvPr/>
        </p:nvSpPr>
        <p:spPr>
          <a:xfrm rot="5400000">
            <a:off x="8100942" y="4501251"/>
            <a:ext cx="1019100" cy="6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6" name="Google Shape;2616;p79">
            <a:hlinkClick r:id="" action="ppaction://noaction"/>
          </p:cNvPr>
          <p:cNvSpPr/>
          <p:nvPr/>
        </p:nvSpPr>
        <p:spPr>
          <a:xfrm rot="5400000">
            <a:off x="8141446" y="3528444"/>
            <a:ext cx="938100" cy="62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7" name="Google Shape;2617;p79">
            <a:hlinkClick r:id="rId3" action="ppaction://hlinksldjump"/>
          </p:cNvPr>
          <p:cNvSpPr txBox="1"/>
          <p:nvPr/>
        </p:nvSpPr>
        <p:spPr>
          <a:xfrm>
            <a:off x="8189650" y="470225"/>
            <a:ext cx="440400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M</a:t>
            </a:r>
            <a:endParaRPr b="1">
              <a:solidFill>
                <a:schemeClr val="accent4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618" name="Google Shape;2618;p79">
            <a:hlinkClick r:id="" action="ppaction://noaction"/>
          </p:cNvPr>
          <p:cNvSpPr txBox="1"/>
          <p:nvPr/>
        </p:nvSpPr>
        <p:spPr>
          <a:xfrm>
            <a:off x="8189650" y="1476316"/>
            <a:ext cx="440400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rPr>
              <a:t>T</a:t>
            </a:r>
            <a:endParaRPr b="1">
              <a:solidFill>
                <a:schemeClr val="accent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619" name="Google Shape;2619;p79">
            <a:hlinkClick r:id="" action="ppaction://noaction"/>
          </p:cNvPr>
          <p:cNvSpPr txBox="1"/>
          <p:nvPr/>
        </p:nvSpPr>
        <p:spPr>
          <a:xfrm>
            <a:off x="8189650" y="2400638"/>
            <a:ext cx="440400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W</a:t>
            </a:r>
            <a:endParaRPr b="1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620" name="Google Shape;2620;p79">
            <a:hlinkClick r:id="" action="ppaction://noaction"/>
          </p:cNvPr>
          <p:cNvSpPr txBox="1"/>
          <p:nvPr/>
        </p:nvSpPr>
        <p:spPr>
          <a:xfrm>
            <a:off x="8189650" y="3423511"/>
            <a:ext cx="440400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Ubuntu"/>
                <a:ea typeface="Ubuntu"/>
                <a:cs typeface="Ubuntu"/>
                <a:sym typeface="Ubuntu"/>
              </a:rPr>
              <a:t>T</a:t>
            </a:r>
            <a:endParaRPr b="1">
              <a:solidFill>
                <a:schemeClr val="accent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621" name="Google Shape;2621;p79">
            <a:hlinkClick r:id="" action="ppaction://noaction"/>
          </p:cNvPr>
          <p:cNvSpPr txBox="1"/>
          <p:nvPr/>
        </p:nvSpPr>
        <p:spPr>
          <a:xfrm>
            <a:off x="8189650" y="4362805"/>
            <a:ext cx="440400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F</a:t>
            </a:r>
            <a:endParaRPr b="1">
              <a:solidFill>
                <a:schemeClr val="accent4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grpSp>
        <p:nvGrpSpPr>
          <p:cNvPr id="2622" name="Google Shape;2622;p79"/>
          <p:cNvGrpSpPr/>
          <p:nvPr/>
        </p:nvGrpSpPr>
        <p:grpSpPr>
          <a:xfrm>
            <a:off x="6935171" y="696541"/>
            <a:ext cx="195284" cy="195284"/>
            <a:chOff x="5660400" y="238125"/>
            <a:chExt cx="481825" cy="481825"/>
          </a:xfrm>
        </p:grpSpPr>
        <p:sp>
          <p:nvSpPr>
            <p:cNvPr id="2623" name="Google Shape;2623;p79"/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624" name="Google Shape;2624;p79"/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2625" name="Google Shape;2625;p79">
            <a:hlinkClick r:id="rId4" action="ppaction://hlinksldjump"/>
          </p:cNvPr>
          <p:cNvSpPr/>
          <p:nvPr/>
        </p:nvSpPr>
        <p:spPr>
          <a:xfrm>
            <a:off x="6934475" y="681975"/>
            <a:ext cx="195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6" name="Google Shape;2626;p79">
            <a:hlinkClick r:id="rId5" action="ppaction://hlinksldjump"/>
          </p:cNvPr>
          <p:cNvSpPr/>
          <p:nvPr/>
        </p:nvSpPr>
        <p:spPr>
          <a:xfrm>
            <a:off x="7246284" y="695850"/>
            <a:ext cx="213106" cy="195722"/>
          </a:xfrm>
          <a:custGeom>
            <a:avLst/>
            <a:gdLst/>
            <a:ahLst/>
            <a:cxnLst/>
            <a:rect l="l" t="t" r="r" b="b"/>
            <a:pathLst>
              <a:path w="34372" h="31568" extrusionOk="0">
                <a:moveTo>
                  <a:pt x="17158" y="1"/>
                </a:moveTo>
                <a:cubicBezTo>
                  <a:pt x="11439" y="3246"/>
                  <a:pt x="5719" y="6490"/>
                  <a:pt x="0" y="9735"/>
                </a:cubicBezTo>
                <a:lnTo>
                  <a:pt x="2750" y="9735"/>
                </a:lnTo>
                <a:lnTo>
                  <a:pt x="2750" y="31567"/>
                </a:lnTo>
                <a:lnTo>
                  <a:pt x="11659" y="31567"/>
                </a:lnTo>
                <a:lnTo>
                  <a:pt x="11659" y="17379"/>
                </a:lnTo>
                <a:lnTo>
                  <a:pt x="23373" y="17379"/>
                </a:lnTo>
                <a:lnTo>
                  <a:pt x="23373" y="31567"/>
                </a:lnTo>
                <a:lnTo>
                  <a:pt x="31622" y="31567"/>
                </a:lnTo>
                <a:lnTo>
                  <a:pt x="31622" y="9735"/>
                </a:lnTo>
                <a:lnTo>
                  <a:pt x="34371" y="9735"/>
                </a:lnTo>
                <a:cubicBezTo>
                  <a:pt x="28597" y="6490"/>
                  <a:pt x="22878" y="3246"/>
                  <a:pt x="1715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7" name="Google Shape;2627;p79">
            <a:hlinkClick r:id="" action="ppaction://hlinkshowjump?jump=nextslide"/>
          </p:cNvPr>
          <p:cNvSpPr/>
          <p:nvPr/>
        </p:nvSpPr>
        <p:spPr>
          <a:xfrm>
            <a:off x="7870218" y="695853"/>
            <a:ext cx="145409" cy="215293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8" name="Google Shape;2628;p79">
            <a:hlinkClick r:id="" action="ppaction://hlinkshowjump?jump=previousslide"/>
          </p:cNvPr>
          <p:cNvSpPr/>
          <p:nvPr/>
        </p:nvSpPr>
        <p:spPr>
          <a:xfrm rot="10800000">
            <a:off x="7575225" y="695855"/>
            <a:ext cx="145409" cy="215293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987575"/>
            <a:ext cx="8748464" cy="864095"/>
          </a:xfrm>
        </p:spPr>
        <p:txBody>
          <a:bodyPr/>
          <a:lstStyle/>
          <a:p>
            <a:pPr algn="l"/>
            <a:r>
              <a:rPr lang="de-DE" sz="2000" b="1" dirty="0" smtClean="0">
                <a:solidFill>
                  <a:schemeClr val="accent2"/>
                </a:solidFill>
              </a:rPr>
              <a:t>	  </a:t>
            </a:r>
          </a:p>
          <a:p>
            <a:r>
              <a:rPr lang="de-DE" sz="2400" b="1" dirty="0" smtClean="0">
                <a:solidFill>
                  <a:schemeClr val="accent2"/>
                </a:solidFill>
              </a:rPr>
              <a:t>         </a:t>
            </a:r>
            <a:r>
              <a:rPr lang="de-DE" sz="2400" b="1" dirty="0" err="1" smtClean="0">
                <a:solidFill>
                  <a:schemeClr val="accent2"/>
                </a:solidFill>
              </a:rPr>
              <a:t>Jamboard</a:t>
            </a:r>
            <a:r>
              <a:rPr lang="de-DE" sz="2400" b="1" dirty="0" smtClean="0">
                <a:solidFill>
                  <a:schemeClr val="accent2"/>
                </a:solidFill>
              </a:rPr>
              <a:t>                                          Microsoft </a:t>
            </a:r>
            <a:r>
              <a:rPr lang="de-DE" sz="2400" b="1" dirty="0">
                <a:solidFill>
                  <a:schemeClr val="accent2"/>
                </a:solidFill>
              </a:rPr>
              <a:t>Whiteboard</a:t>
            </a:r>
          </a:p>
          <a:p>
            <a:pPr algn="l"/>
            <a:endParaRPr lang="ru-RU" sz="2400" b="1" dirty="0">
              <a:solidFill>
                <a:schemeClr val="accent2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95686"/>
            <a:ext cx="4352483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019" y="1995686"/>
            <a:ext cx="4159161" cy="2339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509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nline Learning Planner XL by Slidesgo">
  <a:themeElements>
    <a:clrScheme name="Simple Light">
      <a:dk1>
        <a:srgbClr val="7C7C7C"/>
      </a:dk1>
      <a:lt1>
        <a:srgbClr val="FFFFFF"/>
      </a:lt1>
      <a:dk2>
        <a:srgbClr val="7C7C7C"/>
      </a:dk2>
      <a:lt2>
        <a:srgbClr val="F3F3F3"/>
      </a:lt2>
      <a:accent1>
        <a:srgbClr val="4D8CF5"/>
      </a:accent1>
      <a:accent2>
        <a:srgbClr val="34A853"/>
      </a:accent2>
      <a:accent3>
        <a:srgbClr val="FBBC05"/>
      </a:accent3>
      <a:accent4>
        <a:srgbClr val="EA4335"/>
      </a:accent4>
      <a:accent5>
        <a:srgbClr val="F1F1F1"/>
      </a:accent5>
      <a:accent6>
        <a:srgbClr val="1C1C3D"/>
      </a:accent6>
      <a:hlink>
        <a:srgbClr val="7C7C7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989</Words>
  <Application>Microsoft Office PowerPoint</Application>
  <PresentationFormat>Экран (16:9)</PresentationFormat>
  <Paragraphs>114</Paragraphs>
  <Slides>14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Wingdings</vt:lpstr>
      <vt:lpstr>Ubuntu</vt:lpstr>
      <vt:lpstr>Online Learning Planner XL by Slidesgo</vt:lpstr>
      <vt:lpstr>Технічні програми</vt:lpstr>
      <vt:lpstr>Платформи для відеоконференцій – Zoom, Google Meet</vt:lpstr>
      <vt:lpstr>Google Meet</vt:lpstr>
      <vt:lpstr>Системи керування навчанням:</vt:lpstr>
      <vt:lpstr>Moodle</vt:lpstr>
      <vt:lpstr>Google Classroom для викладачів</vt:lpstr>
      <vt:lpstr>Google Classroom для учнів та студентів:</vt:lpstr>
      <vt:lpstr>Інтерактивні дошки: </vt:lpstr>
      <vt:lpstr>Презентация PowerPoint</vt:lpstr>
      <vt:lpstr>Онлайн-ресурси:</vt:lpstr>
      <vt:lpstr>Гнучкий графік навчання:</vt:lpstr>
      <vt:lpstr>Khan Academy </vt:lpstr>
      <vt:lpstr>Khan Academy 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Технічні програми, які можна використовувати під час дистанційного навчання</dc:title>
  <dc:creator>1</dc:creator>
  <cp:lastModifiedBy>1</cp:lastModifiedBy>
  <cp:revision>28</cp:revision>
  <dcterms:modified xsi:type="dcterms:W3CDTF">2024-02-12T13:32:15Z</dcterms:modified>
</cp:coreProperties>
</file>