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28" name="Місце для дати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90A66AE-81F5-474A-B74B-EE41E9320F19}" type="datetimeFigureOut">
              <a:rPr lang="uk-UA" smtClean="0"/>
              <a:t>13.09.2024</a:t>
            </a:fld>
            <a:endParaRPr lang="uk-UA"/>
          </a:p>
        </p:txBody>
      </p:sp>
      <p:sp>
        <p:nvSpPr>
          <p:cNvPr id="17" name="Місце для нижнього колонтитула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Прямокут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кут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кут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кут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 сполучна ліні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 сполучна ліні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 сполучна ліні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 сполучна ліні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 сполучна ліні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 сполучна ліні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кут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13.09.2024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13.09.2024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8" name="Місце для вмісту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90A66AE-81F5-474A-B74B-EE41E9320F19}" type="datetimeFigureOut">
              <a:rPr lang="uk-UA" smtClean="0"/>
              <a:t>13.09.2024</a:t>
            </a:fld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10" name="Місце для нижнього колонтитула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90A66AE-81F5-474A-B74B-EE41E9320F19}" type="datetimeFigureOut">
              <a:rPr lang="uk-UA" smtClean="0"/>
              <a:t>13.09.2024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Прямокут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кут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кут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кут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 сполучна ліні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 сполучна ліні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 сполучна ліні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 сполучна ліні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 сполучна ліні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кут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 сполучна ліні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13.09.2024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9" name="Місце для вмісту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1" name="Місце для вмісту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13.09.2024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11" name="Місце для вмісту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3" name="Місце для вмісту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2" name="Місце для тексту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4" name="Місце для тексту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6" name="Місце для дати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90A66AE-81F5-474A-B74B-EE41E9320F19}" type="datetimeFigureOut">
              <a:rPr lang="uk-UA" smtClean="0"/>
              <a:t>13.09.2024</a:t>
            </a:fld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13.09.2024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 сполучна ліні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8" name="Пряма сполучна ліні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 сполучна ліні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кут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 сполучна ліні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Місце для вмісту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1" name="Місце для дати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90A66AE-81F5-474A-B74B-EE41E9320F19}" type="datetimeFigureOut">
              <a:rPr lang="uk-UA" smtClean="0"/>
              <a:t>13.09.2024</a:t>
            </a:fld>
            <a:endParaRPr lang="uk-UA"/>
          </a:p>
        </p:txBody>
      </p:sp>
      <p:sp>
        <p:nvSpPr>
          <p:cNvPr id="22" name="Місце для номера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23" name="Місце для нижнього колонтитула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0" name="Пряма сполучна ліні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кут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 сполучна ліні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 сполучна ліні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 сполучна ліні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Місце для дати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90A66AE-81F5-474A-B74B-EE41E9320F19}" type="datetimeFigureOut">
              <a:rPr lang="uk-UA" smtClean="0"/>
              <a:t>13.09.2024</a:t>
            </a:fld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21" name="Місце для нижнього колонтитула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 сполучна ліні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Місце для заголовка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4" name="Місце для дати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90A66AE-81F5-474A-B74B-EE41E9320F19}" type="datetimeFigureOut">
              <a:rPr lang="uk-UA" smtClean="0"/>
              <a:t>13.09.2024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кут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 сполучна ліні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Місце для номера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Практичне заняття 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2-3</a:t>
            </a:r>
            <a:endParaRPr lang="uk-UA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sz="quarter" idx="1"/>
          </p:nvPr>
        </p:nvPicPr>
        <p:blipFill rotWithShape="1">
          <a:blip r:embed="rId2"/>
          <a:srcRect l="36797" t="45508" r="36384" b="38281"/>
          <a:stretch/>
        </p:blipFill>
        <p:spPr>
          <a:xfrm>
            <a:off x="6156176" y="116632"/>
            <a:ext cx="2791568" cy="94869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3528" y="1340768"/>
            <a:ext cx="86409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1. Як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визначається якість товарів у контексті міжнародної торгівлі та зовнішньоекономічних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indent="457200" algn="just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2. Які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стандарти та специфікації використовуються для оцінки якості товарів при міжнародних торгівельних операціях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3. Як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впливає якість товарів на їхню конкурентоспроможність на світовому ринку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4. Які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методи та процедури контролю якості застосовуються при міжнародних поставках товарів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5. Як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можна запобігати можливим проблемам з якістю товарів під час транспортування та митного оформлення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6. Як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вирішуються спори між продавцем та покупцем щодо якості товарів у міжнародних контрактах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7. Як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забезпечити відповідність товарів міжнародним стандартам та вимогам безпеки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8. Які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стратегії використовуються для підвищення репутації та довіри до якості товарів у зовнішньоекономічних відносинах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9. Як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впливають національні та міжнародні правові акти на контроль якості товарів у зовнішніх торгівельних операціях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10. Які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можливості та виклики пов'язані з використанням нових технологій та інновацій для покращення якості товарів у зовнішніх торгівельних операціях?</a:t>
            </a:r>
          </a:p>
        </p:txBody>
      </p:sp>
    </p:spTree>
    <p:extLst>
      <p:ext uri="{BB962C8B-B14F-4D97-AF65-F5344CB8AC3E}">
        <p14:creationId xmlns:p14="http://schemas.microsoft.com/office/powerpoint/2010/main" val="495987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251520" y="188640"/>
            <a:ext cx="8568952" cy="648072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     Кейс 1: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Вплив регулюючих органів на якість товарів.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Завдання: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Ви - директор компанії, яка експортує автомобілі в Європейський союз. Вам необхідно зрозуміти вплив нових екологічних стандартів ЄС на якість ваших автомобілів та розробити план адаптації для відповідності новим вимогам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spcBef>
                <a:spcPts val="0"/>
              </a:spcBef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Кейс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2: Ризики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міжнародної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торгівлі враховуючи стандарти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Завдання: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- менеджер із зовнішньоекономічних зв'язків компанії. Проаналізуйте ризики, пов'язані з міжнародною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торгівлею, а саме вплив міжнародних стандартів на вашу продукцію. Опишіть процес гармонізації вашої продукції згідно з </a:t>
            </a:r>
            <a:r>
              <a:rPr lang="uk-UA" smtClean="0">
                <a:latin typeface="Times New Roman" pitchFamily="18" charset="0"/>
                <a:cs typeface="Times New Roman" pitchFamily="18" charset="0"/>
              </a:rPr>
              <a:t>міжнародними стандартами.</a:t>
            </a: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60261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980728"/>
            <a:ext cx="7931224" cy="3802434"/>
          </a:xfrm>
        </p:spPr>
        <p:txBody>
          <a:bodyPr/>
          <a:lstStyle/>
          <a:p>
            <a:pPr algn="ctr"/>
            <a:r>
              <a:rPr lang="uk-UA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Аналіз </a:t>
            </a:r>
            <a:r>
              <a:rPr lang="uk-UA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експортного потенціалу: </a:t>
            </a:r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 консультант з міжнародної торгівлі. Проаналізуйте асортимент товарів певної української компанії та визначте, які з них мають найбільший потенціал для експорту на ринки ЄС, враховуючи вимоги до класифікації та стандартизації товарів у цьому регіоні.</a:t>
            </a:r>
          </a:p>
        </p:txBody>
      </p:sp>
    </p:spTree>
    <p:extLst>
      <p:ext uri="{BB962C8B-B14F-4D97-AF65-F5344CB8AC3E}">
        <p14:creationId xmlns:p14="http://schemas.microsoft.com/office/powerpoint/2010/main" val="3999698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323528" y="332656"/>
            <a:ext cx="8064896" cy="6141296"/>
          </a:xfrm>
        </p:spPr>
        <p:txBody>
          <a:bodyPr/>
          <a:lstStyle/>
          <a:p>
            <a:pPr marL="0" indent="0" algn="ctr">
              <a:buNone/>
            </a:pPr>
            <a:r>
              <a:rPr lang="ru-RU" b="1" i="1" u="sng" dirty="0" err="1"/>
              <a:t>Товари</a:t>
            </a:r>
            <a:r>
              <a:rPr lang="ru-RU" b="1" i="1" u="sng" dirty="0"/>
              <a:t> для </a:t>
            </a:r>
            <a:r>
              <a:rPr lang="ru-RU" b="1" i="1" u="sng" dirty="0" err="1"/>
              <a:t>експорту</a:t>
            </a:r>
            <a:r>
              <a:rPr lang="ru-RU" b="1" i="1" u="sng" dirty="0"/>
              <a:t>: </a:t>
            </a:r>
            <a:r>
              <a:rPr lang="ru-RU" dirty="0" err="1"/>
              <a:t>Виберіть</a:t>
            </a:r>
            <a:r>
              <a:rPr lang="ru-RU" dirty="0"/>
              <a:t> три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продукти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потенціал</a:t>
            </a:r>
            <a:r>
              <a:rPr lang="ru-RU" dirty="0"/>
              <a:t> для </a:t>
            </a:r>
            <a:r>
              <a:rPr lang="ru-RU" dirty="0" err="1"/>
              <a:t>експорту</a:t>
            </a:r>
            <a:r>
              <a:rPr lang="ru-RU" dirty="0"/>
              <a:t>. </a:t>
            </a:r>
            <a:r>
              <a:rPr lang="ru-RU" dirty="0" err="1"/>
              <a:t>Запропонуйте</a:t>
            </a:r>
            <a:r>
              <a:rPr lang="ru-RU" dirty="0"/>
              <a:t> </a:t>
            </a:r>
            <a:r>
              <a:rPr lang="ru-RU" dirty="0" err="1"/>
              <a:t>просту</a:t>
            </a:r>
            <a:r>
              <a:rPr lang="ru-RU" dirty="0"/>
              <a:t> </a:t>
            </a:r>
            <a:r>
              <a:rPr lang="ru-RU" dirty="0" err="1"/>
              <a:t>класифікацію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для </a:t>
            </a:r>
            <a:r>
              <a:rPr lang="ru-RU" dirty="0" err="1"/>
              <a:t>презентації</a:t>
            </a:r>
            <a:r>
              <a:rPr lang="ru-RU" dirty="0"/>
              <a:t> на </a:t>
            </a:r>
            <a:r>
              <a:rPr lang="ru-RU" dirty="0" err="1"/>
              <a:t>міжнародній</a:t>
            </a:r>
            <a:r>
              <a:rPr lang="ru-RU" dirty="0"/>
              <a:t> </a:t>
            </a:r>
            <a:r>
              <a:rPr lang="ru-RU" dirty="0" err="1"/>
              <a:t>виставці</a:t>
            </a:r>
            <a:r>
              <a:rPr lang="ru-RU" dirty="0" smtClean="0"/>
              <a:t>.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uk-UA" b="1" i="1" u="sng" dirty="0"/>
              <a:t>Порівняння двох ринків: </a:t>
            </a:r>
            <a:r>
              <a:rPr lang="uk-UA" dirty="0"/>
              <a:t>Порівняйте асортимент популярних товарів у супермаркетах України та іншої країни на ваш вибір (наприклад, Польщі). Визначте основні відмінності.</a:t>
            </a:r>
          </a:p>
        </p:txBody>
      </p:sp>
    </p:spTree>
    <p:extLst>
      <p:ext uri="{BB962C8B-B14F-4D97-AF65-F5344CB8AC3E}">
        <p14:creationId xmlns:p14="http://schemas.microsoft.com/office/powerpoint/2010/main" val="32843777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ишукана">
  <a:themeElements>
    <a:clrScheme name="Вишукана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Вишукана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Вишукана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</TotalTime>
  <Words>347</Words>
  <Application>Microsoft Office PowerPoint</Application>
  <PresentationFormat>Екран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5" baseType="lpstr">
      <vt:lpstr>Вишукана</vt:lpstr>
      <vt:lpstr>Практичне заняття 2-3</vt:lpstr>
      <vt:lpstr>Презентація PowerPoint</vt:lpstr>
      <vt:lpstr>Аналіз експортного потенціалу: Ви консультант з міжнародної торгівлі. Проаналізуйте асортимент товарів певної української компанії та визначте, які з них мають найбільший потенціал для експорту на ринки ЄС, враховуючи вимоги до класифікації та стандартизації товарів у цьому регіоні.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Практичне заняття 6</dc:title>
  <dc:creator>Sara Yasmeen (Wipro Technologies)</dc:creator>
  <cp:lastModifiedBy>User</cp:lastModifiedBy>
  <cp:revision>6</cp:revision>
  <dcterms:created xsi:type="dcterms:W3CDTF">2010-02-23T11:30:32Z</dcterms:created>
  <dcterms:modified xsi:type="dcterms:W3CDTF">2024-09-13T08:32:18Z</dcterms:modified>
</cp:coreProperties>
</file>