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9"/>
  </p:notesMasterIdLst>
  <p:sldIdLst>
    <p:sldId id="256" r:id="rId2"/>
    <p:sldId id="257" r:id="rId3"/>
    <p:sldId id="258" r:id="rId4"/>
    <p:sldId id="295" r:id="rId5"/>
    <p:sldId id="353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6" autoAdjust="0"/>
    <p:restoredTop sz="99758" autoAdjust="0"/>
  </p:normalViewPr>
  <p:slideViewPr>
    <p:cSldViewPr>
      <p:cViewPr varScale="1">
        <p:scale>
          <a:sx n="108" d="100"/>
          <a:sy n="108" d="100"/>
        </p:scale>
        <p:origin x="-9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1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8C70ED-0B27-4ABD-A7CE-8DD31E585F2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784B3FA-8EAF-412E-92F8-5522747AC3DE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Інституційні типи ринкових структур</a:t>
          </a:r>
          <a:endParaRPr lang="uk-UA" sz="3600" dirty="0"/>
        </a:p>
      </dgm:t>
    </dgm:pt>
    <dgm:pt modelId="{CD482547-DA3C-4728-8B7F-6BB9EF4FE9E2}" type="parTrans" cxnId="{C3F7ED5D-82A9-45E4-A4E0-B3959C75EAD1}">
      <dgm:prSet/>
      <dgm:spPr/>
      <dgm:t>
        <a:bodyPr/>
        <a:lstStyle/>
        <a:p>
          <a:endParaRPr lang="uk-UA"/>
        </a:p>
      </dgm:t>
    </dgm:pt>
    <dgm:pt modelId="{FD771D43-3689-42B0-AC6C-04BD8797A9F1}" type="sibTrans" cxnId="{C3F7ED5D-82A9-45E4-A4E0-B3959C75EAD1}">
      <dgm:prSet/>
      <dgm:spPr/>
      <dgm:t>
        <a:bodyPr/>
        <a:lstStyle/>
        <a:p>
          <a:endParaRPr lang="uk-UA"/>
        </a:p>
      </dgm:t>
    </dgm:pt>
    <dgm:pt modelId="{3E1CE7F3-3817-4650-B624-723F326867B8}">
      <dgm:prSet phldrT="[Текст]"/>
      <dgm:spPr/>
      <dgm:t>
        <a:bodyPr/>
        <a:lstStyle/>
        <a:p>
          <a:r>
            <a:rPr lang="uk-UA" dirty="0" smtClean="0"/>
            <a:t>Відкритий публічний ринок</a:t>
          </a:r>
          <a:endParaRPr lang="uk-UA" dirty="0"/>
        </a:p>
      </dgm:t>
    </dgm:pt>
    <dgm:pt modelId="{92E112E9-3ACB-48D4-9E5F-ADD07DF327FD}" type="parTrans" cxnId="{09A683BD-39EE-4581-807C-CA4A46E3593E}">
      <dgm:prSet/>
      <dgm:spPr/>
      <dgm:t>
        <a:bodyPr/>
        <a:lstStyle/>
        <a:p>
          <a:endParaRPr lang="uk-UA"/>
        </a:p>
      </dgm:t>
    </dgm:pt>
    <dgm:pt modelId="{D63DE3D7-E9F8-42D3-A366-DB7A3A302AE0}" type="sibTrans" cxnId="{09A683BD-39EE-4581-807C-CA4A46E3593E}">
      <dgm:prSet/>
      <dgm:spPr/>
      <dgm:t>
        <a:bodyPr/>
        <a:lstStyle/>
        <a:p>
          <a:endParaRPr lang="uk-UA"/>
        </a:p>
      </dgm:t>
    </dgm:pt>
    <dgm:pt modelId="{B03EACEC-4A11-4C90-835C-140C7AE86783}">
      <dgm:prSet phldrT="[Текст]"/>
      <dgm:spPr/>
      <dgm:t>
        <a:bodyPr/>
        <a:lstStyle/>
        <a:p>
          <a:r>
            <a:rPr lang="uk-UA" dirty="0" smtClean="0"/>
            <a:t>Реміснича лавка</a:t>
          </a:r>
          <a:endParaRPr lang="uk-UA" dirty="0"/>
        </a:p>
      </dgm:t>
    </dgm:pt>
    <dgm:pt modelId="{4CEF6CD3-39FD-458F-8914-6827901F54CA}" type="parTrans" cxnId="{28374F8D-0709-4A45-89CE-3B8962631A4E}">
      <dgm:prSet/>
      <dgm:spPr/>
      <dgm:t>
        <a:bodyPr/>
        <a:lstStyle/>
        <a:p>
          <a:endParaRPr lang="uk-UA"/>
        </a:p>
      </dgm:t>
    </dgm:pt>
    <dgm:pt modelId="{C81C8D1A-B394-4524-BD06-757846C42AC4}" type="sibTrans" cxnId="{28374F8D-0709-4A45-89CE-3B8962631A4E}">
      <dgm:prSet/>
      <dgm:spPr/>
      <dgm:t>
        <a:bodyPr/>
        <a:lstStyle/>
        <a:p>
          <a:endParaRPr lang="uk-UA"/>
        </a:p>
      </dgm:t>
    </dgm:pt>
    <dgm:pt modelId="{C9C1A9D7-ADEB-4EB9-B600-751C6D8E01A6}">
      <dgm:prSet phldrT="[Текст]"/>
      <dgm:spPr/>
      <dgm:t>
        <a:bodyPr/>
        <a:lstStyle/>
        <a:p>
          <a:r>
            <a:rPr lang="uk-UA" dirty="0" smtClean="0"/>
            <a:t>Ярмарок</a:t>
          </a:r>
          <a:endParaRPr lang="uk-UA" dirty="0"/>
        </a:p>
      </dgm:t>
    </dgm:pt>
    <dgm:pt modelId="{433F65F0-B4B7-4821-8D3A-072609768232}" type="parTrans" cxnId="{35416E22-2B45-48A6-8FC6-E258878D9B70}">
      <dgm:prSet/>
      <dgm:spPr/>
      <dgm:t>
        <a:bodyPr/>
        <a:lstStyle/>
        <a:p>
          <a:endParaRPr lang="uk-UA"/>
        </a:p>
      </dgm:t>
    </dgm:pt>
    <dgm:pt modelId="{EB459619-BDF8-472D-A5F9-FF78FFBE1508}" type="sibTrans" cxnId="{35416E22-2B45-48A6-8FC6-E258878D9B70}">
      <dgm:prSet/>
      <dgm:spPr/>
      <dgm:t>
        <a:bodyPr/>
        <a:lstStyle/>
        <a:p>
          <a:endParaRPr lang="uk-UA"/>
        </a:p>
      </dgm:t>
    </dgm:pt>
    <dgm:pt modelId="{E0CEF072-514E-40C0-99AF-EB5B0F155A7F}">
      <dgm:prSet phldrT="[Текст]"/>
      <dgm:spPr/>
      <dgm:t>
        <a:bodyPr/>
        <a:lstStyle/>
        <a:p>
          <a:r>
            <a:rPr lang="uk-UA" dirty="0" smtClean="0"/>
            <a:t>Біржа</a:t>
          </a:r>
          <a:endParaRPr lang="uk-UA" dirty="0"/>
        </a:p>
      </dgm:t>
    </dgm:pt>
    <dgm:pt modelId="{01F91959-1A81-4F17-B131-BC7ADC88F31E}" type="parTrans" cxnId="{0E25C20F-E8AF-4301-99F1-F7F741ECFBD4}">
      <dgm:prSet/>
      <dgm:spPr/>
      <dgm:t>
        <a:bodyPr/>
        <a:lstStyle/>
        <a:p>
          <a:endParaRPr lang="uk-UA"/>
        </a:p>
      </dgm:t>
    </dgm:pt>
    <dgm:pt modelId="{8DD887DE-21F4-47CD-8249-53D81599163D}" type="sibTrans" cxnId="{0E25C20F-E8AF-4301-99F1-F7F741ECFBD4}">
      <dgm:prSet/>
      <dgm:spPr/>
      <dgm:t>
        <a:bodyPr/>
        <a:lstStyle/>
        <a:p>
          <a:endParaRPr lang="uk-UA"/>
        </a:p>
      </dgm:t>
    </dgm:pt>
    <dgm:pt modelId="{18F02ECD-8E2F-4134-AFC3-4B33B1D10233}">
      <dgm:prSet phldrT="[Текст]"/>
      <dgm:spPr/>
      <dgm:t>
        <a:bodyPr/>
        <a:lstStyle/>
        <a:p>
          <a:r>
            <a:rPr lang="uk-UA" dirty="0" smtClean="0"/>
            <a:t>Універсальний магазин</a:t>
          </a:r>
          <a:endParaRPr lang="uk-UA" dirty="0"/>
        </a:p>
      </dgm:t>
    </dgm:pt>
    <dgm:pt modelId="{009868D7-4D82-4E81-9067-196BB9710ECF}" type="parTrans" cxnId="{CD721CD5-443F-48EF-A61E-DF005CFB9549}">
      <dgm:prSet/>
      <dgm:spPr/>
      <dgm:t>
        <a:bodyPr/>
        <a:lstStyle/>
        <a:p>
          <a:endParaRPr lang="uk-UA"/>
        </a:p>
      </dgm:t>
    </dgm:pt>
    <dgm:pt modelId="{872E8FE3-0669-4C13-8651-84BFEAFC1661}" type="sibTrans" cxnId="{CD721CD5-443F-48EF-A61E-DF005CFB9549}">
      <dgm:prSet/>
      <dgm:spPr/>
      <dgm:t>
        <a:bodyPr/>
        <a:lstStyle/>
        <a:p>
          <a:endParaRPr lang="uk-UA"/>
        </a:p>
      </dgm:t>
    </dgm:pt>
    <dgm:pt modelId="{7B50B0E0-22EB-4924-BEBE-4162392C7EC4}" type="pres">
      <dgm:prSet presAssocID="{A28C70ED-0B27-4ABD-A7CE-8DD31E585F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D1DEEE13-7233-4AD3-B661-A44772E4F8A3}" type="pres">
      <dgm:prSet presAssocID="{2784B3FA-8EAF-412E-92F8-5522747AC3DE}" presName="hierRoot1" presStyleCnt="0">
        <dgm:presLayoutVars>
          <dgm:hierBranch val="init"/>
        </dgm:presLayoutVars>
      </dgm:prSet>
      <dgm:spPr/>
    </dgm:pt>
    <dgm:pt modelId="{86271B34-0D4B-4B3C-94CB-875561A17C6D}" type="pres">
      <dgm:prSet presAssocID="{2784B3FA-8EAF-412E-92F8-5522747AC3DE}" presName="rootComposite1" presStyleCnt="0"/>
      <dgm:spPr/>
    </dgm:pt>
    <dgm:pt modelId="{8784A378-E1D5-46D4-84DA-81425D80EA33}" type="pres">
      <dgm:prSet presAssocID="{2784B3FA-8EAF-412E-92F8-5522747AC3DE}" presName="rootText1" presStyleLbl="node0" presStyleIdx="0" presStyleCnt="1" custScaleX="448102" custScaleY="176233" custLinFactY="-23698" custLinFactNeighborX="-464" custLinFactNeighborY="-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DA654F5-08B4-444A-818C-3E349097DDA9}" type="pres">
      <dgm:prSet presAssocID="{2784B3FA-8EAF-412E-92F8-5522747AC3DE}" presName="rootConnector1" presStyleLbl="node1" presStyleIdx="0" presStyleCnt="0"/>
      <dgm:spPr/>
      <dgm:t>
        <a:bodyPr/>
        <a:lstStyle/>
        <a:p>
          <a:endParaRPr lang="uk-UA"/>
        </a:p>
      </dgm:t>
    </dgm:pt>
    <dgm:pt modelId="{FEA4A850-17D1-4C1D-B4DE-BBC79ED3FC6A}" type="pres">
      <dgm:prSet presAssocID="{2784B3FA-8EAF-412E-92F8-5522747AC3DE}" presName="hierChild2" presStyleCnt="0"/>
      <dgm:spPr/>
    </dgm:pt>
    <dgm:pt modelId="{7317D7F7-5615-4C26-8864-710460638065}" type="pres">
      <dgm:prSet presAssocID="{92E112E9-3ACB-48D4-9E5F-ADD07DF327FD}" presName="Name37" presStyleLbl="parChTrans1D2" presStyleIdx="0" presStyleCnt="5"/>
      <dgm:spPr/>
      <dgm:t>
        <a:bodyPr/>
        <a:lstStyle/>
        <a:p>
          <a:endParaRPr lang="uk-UA"/>
        </a:p>
      </dgm:t>
    </dgm:pt>
    <dgm:pt modelId="{864BC8DE-73E8-4B8E-A5B1-859600460F88}" type="pres">
      <dgm:prSet presAssocID="{3E1CE7F3-3817-4650-B624-723F326867B8}" presName="hierRoot2" presStyleCnt="0">
        <dgm:presLayoutVars>
          <dgm:hierBranch val="init"/>
        </dgm:presLayoutVars>
      </dgm:prSet>
      <dgm:spPr/>
    </dgm:pt>
    <dgm:pt modelId="{3FFC519E-5863-4EC0-8862-C62001960AB5}" type="pres">
      <dgm:prSet presAssocID="{3E1CE7F3-3817-4650-B624-723F326867B8}" presName="rootComposite" presStyleCnt="0"/>
      <dgm:spPr/>
    </dgm:pt>
    <dgm:pt modelId="{30E8CF6F-0E6F-4119-85FF-5D79B2CCF4A4}" type="pres">
      <dgm:prSet presAssocID="{3E1CE7F3-3817-4650-B624-723F326867B8}" presName="rootText" presStyleLbl="node2" presStyleIdx="0" presStyleCnt="5" custScaleX="112971" custScaleY="172735" custLinFactNeighborX="14313" custLinFactNeighborY="-6036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27EED5-1317-4521-8E80-B37B2307AF4A}" type="pres">
      <dgm:prSet presAssocID="{3E1CE7F3-3817-4650-B624-723F326867B8}" presName="rootConnector" presStyleLbl="node2" presStyleIdx="0" presStyleCnt="5"/>
      <dgm:spPr/>
      <dgm:t>
        <a:bodyPr/>
        <a:lstStyle/>
        <a:p>
          <a:endParaRPr lang="uk-UA"/>
        </a:p>
      </dgm:t>
    </dgm:pt>
    <dgm:pt modelId="{BF303618-147B-42E1-81F0-4C4576DA40AD}" type="pres">
      <dgm:prSet presAssocID="{3E1CE7F3-3817-4650-B624-723F326867B8}" presName="hierChild4" presStyleCnt="0"/>
      <dgm:spPr/>
    </dgm:pt>
    <dgm:pt modelId="{F827C233-2C3B-4061-A463-3C65CF23B188}" type="pres">
      <dgm:prSet presAssocID="{3E1CE7F3-3817-4650-B624-723F326867B8}" presName="hierChild5" presStyleCnt="0"/>
      <dgm:spPr/>
    </dgm:pt>
    <dgm:pt modelId="{E231BD0A-00CC-4313-B532-DF2A586A6296}" type="pres">
      <dgm:prSet presAssocID="{4CEF6CD3-39FD-458F-8914-6827901F54CA}" presName="Name37" presStyleLbl="parChTrans1D2" presStyleIdx="1" presStyleCnt="5"/>
      <dgm:spPr/>
      <dgm:t>
        <a:bodyPr/>
        <a:lstStyle/>
        <a:p>
          <a:endParaRPr lang="uk-UA"/>
        </a:p>
      </dgm:t>
    </dgm:pt>
    <dgm:pt modelId="{AC24426A-89BA-4E1E-8CB9-E83731A2110C}" type="pres">
      <dgm:prSet presAssocID="{B03EACEC-4A11-4C90-835C-140C7AE86783}" presName="hierRoot2" presStyleCnt="0">
        <dgm:presLayoutVars>
          <dgm:hierBranch val="init"/>
        </dgm:presLayoutVars>
      </dgm:prSet>
      <dgm:spPr/>
    </dgm:pt>
    <dgm:pt modelId="{05A1FCDD-CF84-4B2A-979D-811BAA2E276B}" type="pres">
      <dgm:prSet presAssocID="{B03EACEC-4A11-4C90-835C-140C7AE86783}" presName="rootComposite" presStyleCnt="0"/>
      <dgm:spPr/>
    </dgm:pt>
    <dgm:pt modelId="{FD0D9145-A74F-497A-9DA4-74F66F6A6941}" type="pres">
      <dgm:prSet presAssocID="{B03EACEC-4A11-4C90-835C-140C7AE86783}" presName="rootText" presStyleLbl="node2" presStyleIdx="1" presStyleCnt="5" custScaleX="108764" custScaleY="172735" custLinFactNeighborX="3430" custLinFactNeighborY="-6036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8DC41BA-0904-49A8-88E1-5C4C2B9A54DF}" type="pres">
      <dgm:prSet presAssocID="{B03EACEC-4A11-4C90-835C-140C7AE86783}" presName="rootConnector" presStyleLbl="node2" presStyleIdx="1" presStyleCnt="5"/>
      <dgm:spPr/>
      <dgm:t>
        <a:bodyPr/>
        <a:lstStyle/>
        <a:p>
          <a:endParaRPr lang="uk-UA"/>
        </a:p>
      </dgm:t>
    </dgm:pt>
    <dgm:pt modelId="{82AF2D47-B5E4-4AC2-9FCD-B122AA2680D3}" type="pres">
      <dgm:prSet presAssocID="{B03EACEC-4A11-4C90-835C-140C7AE86783}" presName="hierChild4" presStyleCnt="0"/>
      <dgm:spPr/>
    </dgm:pt>
    <dgm:pt modelId="{EB45E4D8-786B-4111-9731-753E51FB4900}" type="pres">
      <dgm:prSet presAssocID="{B03EACEC-4A11-4C90-835C-140C7AE86783}" presName="hierChild5" presStyleCnt="0"/>
      <dgm:spPr/>
    </dgm:pt>
    <dgm:pt modelId="{CB6B98B2-E913-4EFF-857A-A6BE95276296}" type="pres">
      <dgm:prSet presAssocID="{433F65F0-B4B7-4821-8D3A-072609768232}" presName="Name37" presStyleLbl="parChTrans1D2" presStyleIdx="2" presStyleCnt="5"/>
      <dgm:spPr/>
      <dgm:t>
        <a:bodyPr/>
        <a:lstStyle/>
        <a:p>
          <a:endParaRPr lang="uk-UA"/>
        </a:p>
      </dgm:t>
    </dgm:pt>
    <dgm:pt modelId="{06E2EB81-BD81-44E7-8A23-50D2934E9369}" type="pres">
      <dgm:prSet presAssocID="{C9C1A9D7-ADEB-4EB9-B600-751C6D8E01A6}" presName="hierRoot2" presStyleCnt="0">
        <dgm:presLayoutVars>
          <dgm:hierBranch val="init"/>
        </dgm:presLayoutVars>
      </dgm:prSet>
      <dgm:spPr/>
    </dgm:pt>
    <dgm:pt modelId="{E5C1AED9-08D1-471B-B348-83C4DEF36FF8}" type="pres">
      <dgm:prSet presAssocID="{C9C1A9D7-ADEB-4EB9-B600-751C6D8E01A6}" presName="rootComposite" presStyleCnt="0"/>
      <dgm:spPr/>
    </dgm:pt>
    <dgm:pt modelId="{961D372D-FF8B-49DF-B829-B6190269384E}" type="pres">
      <dgm:prSet presAssocID="{C9C1A9D7-ADEB-4EB9-B600-751C6D8E01A6}" presName="rootText" presStyleLbl="node2" presStyleIdx="2" presStyleCnt="5" custScaleX="100558" custScaleY="166622" custLinFactNeighborX="-7948" custLinFactNeighborY="-4999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2CA8D36-AB39-436A-A86D-7A379467D6DD}" type="pres">
      <dgm:prSet presAssocID="{C9C1A9D7-ADEB-4EB9-B600-751C6D8E01A6}" presName="rootConnector" presStyleLbl="node2" presStyleIdx="2" presStyleCnt="5"/>
      <dgm:spPr/>
      <dgm:t>
        <a:bodyPr/>
        <a:lstStyle/>
        <a:p>
          <a:endParaRPr lang="uk-UA"/>
        </a:p>
      </dgm:t>
    </dgm:pt>
    <dgm:pt modelId="{A4025E2F-5011-4F08-8C20-1CCC8AA22940}" type="pres">
      <dgm:prSet presAssocID="{C9C1A9D7-ADEB-4EB9-B600-751C6D8E01A6}" presName="hierChild4" presStyleCnt="0"/>
      <dgm:spPr/>
    </dgm:pt>
    <dgm:pt modelId="{7B2A0661-118E-433E-BBE0-E5F8F71D60DA}" type="pres">
      <dgm:prSet presAssocID="{C9C1A9D7-ADEB-4EB9-B600-751C6D8E01A6}" presName="hierChild5" presStyleCnt="0"/>
      <dgm:spPr/>
    </dgm:pt>
    <dgm:pt modelId="{99A007CF-502E-4DEE-B0EC-1DF41C5945D2}" type="pres">
      <dgm:prSet presAssocID="{01F91959-1A81-4F17-B131-BC7ADC88F31E}" presName="Name37" presStyleLbl="parChTrans1D2" presStyleIdx="3" presStyleCnt="5"/>
      <dgm:spPr/>
      <dgm:t>
        <a:bodyPr/>
        <a:lstStyle/>
        <a:p>
          <a:endParaRPr lang="uk-UA"/>
        </a:p>
      </dgm:t>
    </dgm:pt>
    <dgm:pt modelId="{28240657-0643-4330-B9F4-DB1FE8BCD39E}" type="pres">
      <dgm:prSet presAssocID="{E0CEF072-514E-40C0-99AF-EB5B0F155A7F}" presName="hierRoot2" presStyleCnt="0">
        <dgm:presLayoutVars>
          <dgm:hierBranch val="init"/>
        </dgm:presLayoutVars>
      </dgm:prSet>
      <dgm:spPr/>
    </dgm:pt>
    <dgm:pt modelId="{27EEAFD2-CC66-400A-8455-F468174822F8}" type="pres">
      <dgm:prSet presAssocID="{E0CEF072-514E-40C0-99AF-EB5B0F155A7F}" presName="rootComposite" presStyleCnt="0"/>
      <dgm:spPr/>
    </dgm:pt>
    <dgm:pt modelId="{99B6B36B-1717-4BD0-AECF-AA87C783BC95}" type="pres">
      <dgm:prSet presAssocID="{E0CEF072-514E-40C0-99AF-EB5B0F155A7F}" presName="rootText" presStyleLbl="node2" presStyleIdx="3" presStyleCnt="5" custScaleX="107878" custScaleY="191720" custLinFactY="59866" custLinFactNeighborX="-71000" custLinFactNeighborY="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84C4CEB-0D04-459A-B56D-1D8714D0DA6E}" type="pres">
      <dgm:prSet presAssocID="{E0CEF072-514E-40C0-99AF-EB5B0F155A7F}" presName="rootConnector" presStyleLbl="node2" presStyleIdx="3" presStyleCnt="5"/>
      <dgm:spPr/>
      <dgm:t>
        <a:bodyPr/>
        <a:lstStyle/>
        <a:p>
          <a:endParaRPr lang="uk-UA"/>
        </a:p>
      </dgm:t>
    </dgm:pt>
    <dgm:pt modelId="{C07288F6-1B45-4443-86EA-50D722889A15}" type="pres">
      <dgm:prSet presAssocID="{E0CEF072-514E-40C0-99AF-EB5B0F155A7F}" presName="hierChild4" presStyleCnt="0"/>
      <dgm:spPr/>
    </dgm:pt>
    <dgm:pt modelId="{B664BB71-1F30-42CB-9ABA-9CCC0854DFB4}" type="pres">
      <dgm:prSet presAssocID="{E0CEF072-514E-40C0-99AF-EB5B0F155A7F}" presName="hierChild5" presStyleCnt="0"/>
      <dgm:spPr/>
    </dgm:pt>
    <dgm:pt modelId="{14031D0F-E26E-40E2-B971-30A126AD1119}" type="pres">
      <dgm:prSet presAssocID="{009868D7-4D82-4E81-9067-196BB9710ECF}" presName="Name37" presStyleLbl="parChTrans1D2" presStyleIdx="4" presStyleCnt="5"/>
      <dgm:spPr/>
      <dgm:t>
        <a:bodyPr/>
        <a:lstStyle/>
        <a:p>
          <a:endParaRPr lang="uk-UA"/>
        </a:p>
      </dgm:t>
    </dgm:pt>
    <dgm:pt modelId="{7F7632B1-D9D2-4B3C-B6BB-A8C140C19CB8}" type="pres">
      <dgm:prSet presAssocID="{18F02ECD-8E2F-4134-AFC3-4B33B1D10233}" presName="hierRoot2" presStyleCnt="0">
        <dgm:presLayoutVars>
          <dgm:hierBranch val="init"/>
        </dgm:presLayoutVars>
      </dgm:prSet>
      <dgm:spPr/>
    </dgm:pt>
    <dgm:pt modelId="{5898EA43-8564-4D39-848A-FF88AF1F1E06}" type="pres">
      <dgm:prSet presAssocID="{18F02ECD-8E2F-4134-AFC3-4B33B1D10233}" presName="rootComposite" presStyleCnt="0"/>
      <dgm:spPr/>
    </dgm:pt>
    <dgm:pt modelId="{E84A0AD5-E1DD-41E9-BCB1-BC2788C51293}" type="pres">
      <dgm:prSet presAssocID="{18F02ECD-8E2F-4134-AFC3-4B33B1D10233}" presName="rootText" presStyleLbl="node2" presStyleIdx="4" presStyleCnt="5" custScaleX="118003" custScaleY="183160" custLinFactY="59866" custLinFactNeighborX="-77095" custLinFactNeighborY="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2FB69CC-197C-4EDF-95A9-22DF9BF4F3A7}" type="pres">
      <dgm:prSet presAssocID="{18F02ECD-8E2F-4134-AFC3-4B33B1D10233}" presName="rootConnector" presStyleLbl="node2" presStyleIdx="4" presStyleCnt="5"/>
      <dgm:spPr/>
      <dgm:t>
        <a:bodyPr/>
        <a:lstStyle/>
        <a:p>
          <a:endParaRPr lang="uk-UA"/>
        </a:p>
      </dgm:t>
    </dgm:pt>
    <dgm:pt modelId="{D02DA8BB-8EDB-4BFE-BED4-85087B33FAC9}" type="pres">
      <dgm:prSet presAssocID="{18F02ECD-8E2F-4134-AFC3-4B33B1D10233}" presName="hierChild4" presStyleCnt="0"/>
      <dgm:spPr/>
    </dgm:pt>
    <dgm:pt modelId="{4223943F-073C-4707-B001-A6B55F6F4755}" type="pres">
      <dgm:prSet presAssocID="{18F02ECD-8E2F-4134-AFC3-4B33B1D10233}" presName="hierChild5" presStyleCnt="0"/>
      <dgm:spPr/>
    </dgm:pt>
    <dgm:pt modelId="{D283E464-BAB2-4E61-A918-DEAC66A80E9C}" type="pres">
      <dgm:prSet presAssocID="{2784B3FA-8EAF-412E-92F8-5522747AC3DE}" presName="hierChild3" presStyleCnt="0"/>
      <dgm:spPr/>
    </dgm:pt>
  </dgm:ptLst>
  <dgm:cxnLst>
    <dgm:cxn modelId="{9B01036D-195E-4916-9809-58AB243C137E}" type="presOf" srcId="{C9C1A9D7-ADEB-4EB9-B600-751C6D8E01A6}" destId="{B2CA8D36-AB39-436A-A86D-7A379467D6DD}" srcOrd="1" destOrd="0" presId="urn:microsoft.com/office/officeart/2005/8/layout/orgChart1"/>
    <dgm:cxn modelId="{5941F00F-3DB7-4E82-96BE-BD8B0D868F6D}" type="presOf" srcId="{4CEF6CD3-39FD-458F-8914-6827901F54CA}" destId="{E231BD0A-00CC-4313-B532-DF2A586A6296}" srcOrd="0" destOrd="0" presId="urn:microsoft.com/office/officeart/2005/8/layout/orgChart1"/>
    <dgm:cxn modelId="{A404B866-B9AD-42AC-9D37-2AEDD767A3A7}" type="presOf" srcId="{C9C1A9D7-ADEB-4EB9-B600-751C6D8E01A6}" destId="{961D372D-FF8B-49DF-B829-B6190269384E}" srcOrd="0" destOrd="0" presId="urn:microsoft.com/office/officeart/2005/8/layout/orgChart1"/>
    <dgm:cxn modelId="{6BFAEFA4-374C-40F0-99F2-3E1CF06A371B}" type="presOf" srcId="{009868D7-4D82-4E81-9067-196BB9710ECF}" destId="{14031D0F-E26E-40E2-B971-30A126AD1119}" srcOrd="0" destOrd="0" presId="urn:microsoft.com/office/officeart/2005/8/layout/orgChart1"/>
    <dgm:cxn modelId="{10C84539-2407-4EEA-8F1B-3E3C59C2257F}" type="presOf" srcId="{2784B3FA-8EAF-412E-92F8-5522747AC3DE}" destId="{8784A378-E1D5-46D4-84DA-81425D80EA33}" srcOrd="0" destOrd="0" presId="urn:microsoft.com/office/officeart/2005/8/layout/orgChart1"/>
    <dgm:cxn modelId="{35416E22-2B45-48A6-8FC6-E258878D9B70}" srcId="{2784B3FA-8EAF-412E-92F8-5522747AC3DE}" destId="{C9C1A9D7-ADEB-4EB9-B600-751C6D8E01A6}" srcOrd="2" destOrd="0" parTransId="{433F65F0-B4B7-4821-8D3A-072609768232}" sibTransId="{EB459619-BDF8-472D-A5F9-FF78FFBE1508}"/>
    <dgm:cxn modelId="{7FC65261-5479-45FF-8925-C1F05037D5DD}" type="presOf" srcId="{01F91959-1A81-4F17-B131-BC7ADC88F31E}" destId="{99A007CF-502E-4DEE-B0EC-1DF41C5945D2}" srcOrd="0" destOrd="0" presId="urn:microsoft.com/office/officeart/2005/8/layout/orgChart1"/>
    <dgm:cxn modelId="{8F977245-4D84-421F-B968-2736C5FD96F7}" type="presOf" srcId="{18F02ECD-8E2F-4134-AFC3-4B33B1D10233}" destId="{62FB69CC-197C-4EDF-95A9-22DF9BF4F3A7}" srcOrd="1" destOrd="0" presId="urn:microsoft.com/office/officeart/2005/8/layout/orgChart1"/>
    <dgm:cxn modelId="{CD721CD5-443F-48EF-A61E-DF005CFB9549}" srcId="{2784B3FA-8EAF-412E-92F8-5522747AC3DE}" destId="{18F02ECD-8E2F-4134-AFC3-4B33B1D10233}" srcOrd="4" destOrd="0" parTransId="{009868D7-4D82-4E81-9067-196BB9710ECF}" sibTransId="{872E8FE3-0669-4C13-8651-84BFEAFC1661}"/>
    <dgm:cxn modelId="{BF26C36F-91FE-40A3-B245-0EEBA8A98BD2}" type="presOf" srcId="{A28C70ED-0B27-4ABD-A7CE-8DD31E585F2E}" destId="{7B50B0E0-22EB-4924-BEBE-4162392C7EC4}" srcOrd="0" destOrd="0" presId="urn:microsoft.com/office/officeart/2005/8/layout/orgChart1"/>
    <dgm:cxn modelId="{09A683BD-39EE-4581-807C-CA4A46E3593E}" srcId="{2784B3FA-8EAF-412E-92F8-5522747AC3DE}" destId="{3E1CE7F3-3817-4650-B624-723F326867B8}" srcOrd="0" destOrd="0" parTransId="{92E112E9-3ACB-48D4-9E5F-ADD07DF327FD}" sibTransId="{D63DE3D7-E9F8-42D3-A366-DB7A3A302AE0}"/>
    <dgm:cxn modelId="{3D0A3813-C050-4E76-A62F-664219D83496}" type="presOf" srcId="{2784B3FA-8EAF-412E-92F8-5522747AC3DE}" destId="{7DA654F5-08B4-444A-818C-3E349097DDA9}" srcOrd="1" destOrd="0" presId="urn:microsoft.com/office/officeart/2005/8/layout/orgChart1"/>
    <dgm:cxn modelId="{ADE3AE56-C95A-4D0E-8E25-95D86E29D9CC}" type="presOf" srcId="{3E1CE7F3-3817-4650-B624-723F326867B8}" destId="{9F27EED5-1317-4521-8E80-B37B2307AF4A}" srcOrd="1" destOrd="0" presId="urn:microsoft.com/office/officeart/2005/8/layout/orgChart1"/>
    <dgm:cxn modelId="{2A0310AA-6151-41C9-9054-578215C70C7B}" type="presOf" srcId="{3E1CE7F3-3817-4650-B624-723F326867B8}" destId="{30E8CF6F-0E6F-4119-85FF-5D79B2CCF4A4}" srcOrd="0" destOrd="0" presId="urn:microsoft.com/office/officeart/2005/8/layout/orgChart1"/>
    <dgm:cxn modelId="{C3F7ED5D-82A9-45E4-A4E0-B3959C75EAD1}" srcId="{A28C70ED-0B27-4ABD-A7CE-8DD31E585F2E}" destId="{2784B3FA-8EAF-412E-92F8-5522747AC3DE}" srcOrd="0" destOrd="0" parTransId="{CD482547-DA3C-4728-8B7F-6BB9EF4FE9E2}" sibTransId="{FD771D43-3689-42B0-AC6C-04BD8797A9F1}"/>
    <dgm:cxn modelId="{94F44DC5-BB1C-437E-B66D-2622C77B17A1}" type="presOf" srcId="{E0CEF072-514E-40C0-99AF-EB5B0F155A7F}" destId="{99B6B36B-1717-4BD0-AECF-AA87C783BC95}" srcOrd="0" destOrd="0" presId="urn:microsoft.com/office/officeart/2005/8/layout/orgChart1"/>
    <dgm:cxn modelId="{067C0D2C-DDEE-4AE8-AF84-B05EB734950F}" type="presOf" srcId="{B03EACEC-4A11-4C90-835C-140C7AE86783}" destId="{98DC41BA-0904-49A8-88E1-5C4C2B9A54DF}" srcOrd="1" destOrd="0" presId="urn:microsoft.com/office/officeart/2005/8/layout/orgChart1"/>
    <dgm:cxn modelId="{0E25C20F-E8AF-4301-99F1-F7F741ECFBD4}" srcId="{2784B3FA-8EAF-412E-92F8-5522747AC3DE}" destId="{E0CEF072-514E-40C0-99AF-EB5B0F155A7F}" srcOrd="3" destOrd="0" parTransId="{01F91959-1A81-4F17-B131-BC7ADC88F31E}" sibTransId="{8DD887DE-21F4-47CD-8249-53D81599163D}"/>
    <dgm:cxn modelId="{05ADA184-32F9-4A39-8758-D144E92796EC}" type="presOf" srcId="{433F65F0-B4B7-4821-8D3A-072609768232}" destId="{CB6B98B2-E913-4EFF-857A-A6BE95276296}" srcOrd="0" destOrd="0" presId="urn:microsoft.com/office/officeart/2005/8/layout/orgChart1"/>
    <dgm:cxn modelId="{28374F8D-0709-4A45-89CE-3B8962631A4E}" srcId="{2784B3FA-8EAF-412E-92F8-5522747AC3DE}" destId="{B03EACEC-4A11-4C90-835C-140C7AE86783}" srcOrd="1" destOrd="0" parTransId="{4CEF6CD3-39FD-458F-8914-6827901F54CA}" sibTransId="{C81C8D1A-B394-4524-BD06-757846C42AC4}"/>
    <dgm:cxn modelId="{0C44E6CC-36CA-4F8B-ABB6-F421DDDF0721}" type="presOf" srcId="{92E112E9-3ACB-48D4-9E5F-ADD07DF327FD}" destId="{7317D7F7-5615-4C26-8864-710460638065}" srcOrd="0" destOrd="0" presId="urn:microsoft.com/office/officeart/2005/8/layout/orgChart1"/>
    <dgm:cxn modelId="{31AC36CF-C3F8-4FB9-A22B-59C128EA0813}" type="presOf" srcId="{B03EACEC-4A11-4C90-835C-140C7AE86783}" destId="{FD0D9145-A74F-497A-9DA4-74F66F6A6941}" srcOrd="0" destOrd="0" presId="urn:microsoft.com/office/officeart/2005/8/layout/orgChart1"/>
    <dgm:cxn modelId="{D96D39FA-5FF0-456E-95DC-5ED2BF8D06A5}" type="presOf" srcId="{18F02ECD-8E2F-4134-AFC3-4B33B1D10233}" destId="{E84A0AD5-E1DD-41E9-BCB1-BC2788C51293}" srcOrd="0" destOrd="0" presId="urn:microsoft.com/office/officeart/2005/8/layout/orgChart1"/>
    <dgm:cxn modelId="{95654F4F-5E0E-481A-8E42-CF1538FBCA2E}" type="presOf" srcId="{E0CEF072-514E-40C0-99AF-EB5B0F155A7F}" destId="{A84C4CEB-0D04-459A-B56D-1D8714D0DA6E}" srcOrd="1" destOrd="0" presId="urn:microsoft.com/office/officeart/2005/8/layout/orgChart1"/>
    <dgm:cxn modelId="{171906B3-B43E-458F-B333-588E9C7BF611}" type="presParOf" srcId="{7B50B0E0-22EB-4924-BEBE-4162392C7EC4}" destId="{D1DEEE13-7233-4AD3-B661-A44772E4F8A3}" srcOrd="0" destOrd="0" presId="urn:microsoft.com/office/officeart/2005/8/layout/orgChart1"/>
    <dgm:cxn modelId="{ECC1696E-34A8-4A3A-A92C-E1E81080E31D}" type="presParOf" srcId="{D1DEEE13-7233-4AD3-B661-A44772E4F8A3}" destId="{86271B34-0D4B-4B3C-94CB-875561A17C6D}" srcOrd="0" destOrd="0" presId="urn:microsoft.com/office/officeart/2005/8/layout/orgChart1"/>
    <dgm:cxn modelId="{35C78037-9BBA-4C8B-B3EB-102A8C8D81E5}" type="presParOf" srcId="{86271B34-0D4B-4B3C-94CB-875561A17C6D}" destId="{8784A378-E1D5-46D4-84DA-81425D80EA33}" srcOrd="0" destOrd="0" presId="urn:microsoft.com/office/officeart/2005/8/layout/orgChart1"/>
    <dgm:cxn modelId="{0D38F9D7-9A58-4925-9F09-0A5F52AD0B53}" type="presParOf" srcId="{86271B34-0D4B-4B3C-94CB-875561A17C6D}" destId="{7DA654F5-08B4-444A-818C-3E349097DDA9}" srcOrd="1" destOrd="0" presId="urn:microsoft.com/office/officeart/2005/8/layout/orgChart1"/>
    <dgm:cxn modelId="{365CB65E-DCEF-4A64-90CB-E74728451452}" type="presParOf" srcId="{D1DEEE13-7233-4AD3-B661-A44772E4F8A3}" destId="{FEA4A850-17D1-4C1D-B4DE-BBC79ED3FC6A}" srcOrd="1" destOrd="0" presId="urn:microsoft.com/office/officeart/2005/8/layout/orgChart1"/>
    <dgm:cxn modelId="{0A683B8F-1336-4569-B003-061B148FD955}" type="presParOf" srcId="{FEA4A850-17D1-4C1D-B4DE-BBC79ED3FC6A}" destId="{7317D7F7-5615-4C26-8864-710460638065}" srcOrd="0" destOrd="0" presId="urn:microsoft.com/office/officeart/2005/8/layout/orgChart1"/>
    <dgm:cxn modelId="{FBD0C3E6-D66F-41E5-9843-7D4AC54D8DED}" type="presParOf" srcId="{FEA4A850-17D1-4C1D-B4DE-BBC79ED3FC6A}" destId="{864BC8DE-73E8-4B8E-A5B1-859600460F88}" srcOrd="1" destOrd="0" presId="urn:microsoft.com/office/officeart/2005/8/layout/orgChart1"/>
    <dgm:cxn modelId="{37BF6D2E-9599-4CA7-907D-7EB7E8966A3A}" type="presParOf" srcId="{864BC8DE-73E8-4B8E-A5B1-859600460F88}" destId="{3FFC519E-5863-4EC0-8862-C62001960AB5}" srcOrd="0" destOrd="0" presId="urn:microsoft.com/office/officeart/2005/8/layout/orgChart1"/>
    <dgm:cxn modelId="{151D3AC5-9462-48AA-8DD9-E6AB8D437AE1}" type="presParOf" srcId="{3FFC519E-5863-4EC0-8862-C62001960AB5}" destId="{30E8CF6F-0E6F-4119-85FF-5D79B2CCF4A4}" srcOrd="0" destOrd="0" presId="urn:microsoft.com/office/officeart/2005/8/layout/orgChart1"/>
    <dgm:cxn modelId="{E502510D-3B58-4A31-A733-4106CCFD5CEE}" type="presParOf" srcId="{3FFC519E-5863-4EC0-8862-C62001960AB5}" destId="{9F27EED5-1317-4521-8E80-B37B2307AF4A}" srcOrd="1" destOrd="0" presId="urn:microsoft.com/office/officeart/2005/8/layout/orgChart1"/>
    <dgm:cxn modelId="{115CB469-76B3-4842-B6A9-D1A5652FD254}" type="presParOf" srcId="{864BC8DE-73E8-4B8E-A5B1-859600460F88}" destId="{BF303618-147B-42E1-81F0-4C4576DA40AD}" srcOrd="1" destOrd="0" presId="urn:microsoft.com/office/officeart/2005/8/layout/orgChart1"/>
    <dgm:cxn modelId="{E7BD5DEB-D584-4BB6-A62D-DBC852D4C2C4}" type="presParOf" srcId="{864BC8DE-73E8-4B8E-A5B1-859600460F88}" destId="{F827C233-2C3B-4061-A463-3C65CF23B188}" srcOrd="2" destOrd="0" presId="urn:microsoft.com/office/officeart/2005/8/layout/orgChart1"/>
    <dgm:cxn modelId="{65D2EDC6-FADC-48EF-BD9A-775DB9F97AE1}" type="presParOf" srcId="{FEA4A850-17D1-4C1D-B4DE-BBC79ED3FC6A}" destId="{E231BD0A-00CC-4313-B532-DF2A586A6296}" srcOrd="2" destOrd="0" presId="urn:microsoft.com/office/officeart/2005/8/layout/orgChart1"/>
    <dgm:cxn modelId="{A34ECC9B-A0D8-4C85-BFDA-116BC5300E80}" type="presParOf" srcId="{FEA4A850-17D1-4C1D-B4DE-BBC79ED3FC6A}" destId="{AC24426A-89BA-4E1E-8CB9-E83731A2110C}" srcOrd="3" destOrd="0" presId="urn:microsoft.com/office/officeart/2005/8/layout/orgChart1"/>
    <dgm:cxn modelId="{E3A74B0D-6956-42FD-A62B-60070C35FB72}" type="presParOf" srcId="{AC24426A-89BA-4E1E-8CB9-E83731A2110C}" destId="{05A1FCDD-CF84-4B2A-979D-811BAA2E276B}" srcOrd="0" destOrd="0" presId="urn:microsoft.com/office/officeart/2005/8/layout/orgChart1"/>
    <dgm:cxn modelId="{B2A2C665-7BE1-4083-BB16-86A4D7F70730}" type="presParOf" srcId="{05A1FCDD-CF84-4B2A-979D-811BAA2E276B}" destId="{FD0D9145-A74F-497A-9DA4-74F66F6A6941}" srcOrd="0" destOrd="0" presId="urn:microsoft.com/office/officeart/2005/8/layout/orgChart1"/>
    <dgm:cxn modelId="{E83C932C-0920-46E2-834A-93822E916353}" type="presParOf" srcId="{05A1FCDD-CF84-4B2A-979D-811BAA2E276B}" destId="{98DC41BA-0904-49A8-88E1-5C4C2B9A54DF}" srcOrd="1" destOrd="0" presId="urn:microsoft.com/office/officeart/2005/8/layout/orgChart1"/>
    <dgm:cxn modelId="{F9A47582-DFDA-4790-A2EB-54ADFB630D37}" type="presParOf" srcId="{AC24426A-89BA-4E1E-8CB9-E83731A2110C}" destId="{82AF2D47-B5E4-4AC2-9FCD-B122AA2680D3}" srcOrd="1" destOrd="0" presId="urn:microsoft.com/office/officeart/2005/8/layout/orgChart1"/>
    <dgm:cxn modelId="{EB91098A-FEB3-426D-8E40-299A56AEA4F1}" type="presParOf" srcId="{AC24426A-89BA-4E1E-8CB9-E83731A2110C}" destId="{EB45E4D8-786B-4111-9731-753E51FB4900}" srcOrd="2" destOrd="0" presId="urn:microsoft.com/office/officeart/2005/8/layout/orgChart1"/>
    <dgm:cxn modelId="{4A9DBB46-4481-49D3-B8C8-A01B9F14D389}" type="presParOf" srcId="{FEA4A850-17D1-4C1D-B4DE-BBC79ED3FC6A}" destId="{CB6B98B2-E913-4EFF-857A-A6BE95276296}" srcOrd="4" destOrd="0" presId="urn:microsoft.com/office/officeart/2005/8/layout/orgChart1"/>
    <dgm:cxn modelId="{F5C96970-F1D5-4AA2-8729-56614AC4332E}" type="presParOf" srcId="{FEA4A850-17D1-4C1D-B4DE-BBC79ED3FC6A}" destId="{06E2EB81-BD81-44E7-8A23-50D2934E9369}" srcOrd="5" destOrd="0" presId="urn:microsoft.com/office/officeart/2005/8/layout/orgChart1"/>
    <dgm:cxn modelId="{EF14204E-F8EA-40BC-8A8E-D2B14B4DA297}" type="presParOf" srcId="{06E2EB81-BD81-44E7-8A23-50D2934E9369}" destId="{E5C1AED9-08D1-471B-B348-83C4DEF36FF8}" srcOrd="0" destOrd="0" presId="urn:microsoft.com/office/officeart/2005/8/layout/orgChart1"/>
    <dgm:cxn modelId="{298AA3F7-79FC-4EB4-97F5-164E04FB18CC}" type="presParOf" srcId="{E5C1AED9-08D1-471B-B348-83C4DEF36FF8}" destId="{961D372D-FF8B-49DF-B829-B6190269384E}" srcOrd="0" destOrd="0" presId="urn:microsoft.com/office/officeart/2005/8/layout/orgChart1"/>
    <dgm:cxn modelId="{82640975-7C36-47AC-B456-066F657E7FA9}" type="presParOf" srcId="{E5C1AED9-08D1-471B-B348-83C4DEF36FF8}" destId="{B2CA8D36-AB39-436A-A86D-7A379467D6DD}" srcOrd="1" destOrd="0" presId="urn:microsoft.com/office/officeart/2005/8/layout/orgChart1"/>
    <dgm:cxn modelId="{CAFC620A-1982-45A4-A2EC-5FB4ECC50DD9}" type="presParOf" srcId="{06E2EB81-BD81-44E7-8A23-50D2934E9369}" destId="{A4025E2F-5011-4F08-8C20-1CCC8AA22940}" srcOrd="1" destOrd="0" presId="urn:microsoft.com/office/officeart/2005/8/layout/orgChart1"/>
    <dgm:cxn modelId="{687B6D5C-615B-4FEB-A33F-8EAC1E8D7D86}" type="presParOf" srcId="{06E2EB81-BD81-44E7-8A23-50D2934E9369}" destId="{7B2A0661-118E-433E-BBE0-E5F8F71D60DA}" srcOrd="2" destOrd="0" presId="urn:microsoft.com/office/officeart/2005/8/layout/orgChart1"/>
    <dgm:cxn modelId="{9708CAEB-9612-44DD-B0EB-CFDAAFD45018}" type="presParOf" srcId="{FEA4A850-17D1-4C1D-B4DE-BBC79ED3FC6A}" destId="{99A007CF-502E-4DEE-B0EC-1DF41C5945D2}" srcOrd="6" destOrd="0" presId="urn:microsoft.com/office/officeart/2005/8/layout/orgChart1"/>
    <dgm:cxn modelId="{A2A00C17-BB34-4518-99AD-545E8CB2853B}" type="presParOf" srcId="{FEA4A850-17D1-4C1D-B4DE-BBC79ED3FC6A}" destId="{28240657-0643-4330-B9F4-DB1FE8BCD39E}" srcOrd="7" destOrd="0" presId="urn:microsoft.com/office/officeart/2005/8/layout/orgChart1"/>
    <dgm:cxn modelId="{6D6D8D59-C31E-4621-A34C-496DDF54D35C}" type="presParOf" srcId="{28240657-0643-4330-B9F4-DB1FE8BCD39E}" destId="{27EEAFD2-CC66-400A-8455-F468174822F8}" srcOrd="0" destOrd="0" presId="urn:microsoft.com/office/officeart/2005/8/layout/orgChart1"/>
    <dgm:cxn modelId="{1A2BFCC8-8855-4CB6-B9F0-E573D9632B6A}" type="presParOf" srcId="{27EEAFD2-CC66-400A-8455-F468174822F8}" destId="{99B6B36B-1717-4BD0-AECF-AA87C783BC95}" srcOrd="0" destOrd="0" presId="urn:microsoft.com/office/officeart/2005/8/layout/orgChart1"/>
    <dgm:cxn modelId="{1769EF9C-491A-4AB8-A6B1-41ED11D95580}" type="presParOf" srcId="{27EEAFD2-CC66-400A-8455-F468174822F8}" destId="{A84C4CEB-0D04-459A-B56D-1D8714D0DA6E}" srcOrd="1" destOrd="0" presId="urn:microsoft.com/office/officeart/2005/8/layout/orgChart1"/>
    <dgm:cxn modelId="{F8ED7178-8784-453A-8B41-934498C02FF9}" type="presParOf" srcId="{28240657-0643-4330-B9F4-DB1FE8BCD39E}" destId="{C07288F6-1B45-4443-86EA-50D722889A15}" srcOrd="1" destOrd="0" presId="urn:microsoft.com/office/officeart/2005/8/layout/orgChart1"/>
    <dgm:cxn modelId="{60AE7A9C-0333-47DC-B7E6-980E8B18594D}" type="presParOf" srcId="{28240657-0643-4330-B9F4-DB1FE8BCD39E}" destId="{B664BB71-1F30-42CB-9ABA-9CCC0854DFB4}" srcOrd="2" destOrd="0" presId="urn:microsoft.com/office/officeart/2005/8/layout/orgChart1"/>
    <dgm:cxn modelId="{1D5EBA31-B890-4C4B-9366-C2E6458C585D}" type="presParOf" srcId="{FEA4A850-17D1-4C1D-B4DE-BBC79ED3FC6A}" destId="{14031D0F-E26E-40E2-B971-30A126AD1119}" srcOrd="8" destOrd="0" presId="urn:microsoft.com/office/officeart/2005/8/layout/orgChart1"/>
    <dgm:cxn modelId="{C5BF3FDA-BA5A-44E7-9F5A-46858E6C2D2A}" type="presParOf" srcId="{FEA4A850-17D1-4C1D-B4DE-BBC79ED3FC6A}" destId="{7F7632B1-D9D2-4B3C-B6BB-A8C140C19CB8}" srcOrd="9" destOrd="0" presId="urn:microsoft.com/office/officeart/2005/8/layout/orgChart1"/>
    <dgm:cxn modelId="{1C24401E-560A-4F0A-AEFC-2F7B7BC063C2}" type="presParOf" srcId="{7F7632B1-D9D2-4B3C-B6BB-A8C140C19CB8}" destId="{5898EA43-8564-4D39-848A-FF88AF1F1E06}" srcOrd="0" destOrd="0" presId="urn:microsoft.com/office/officeart/2005/8/layout/orgChart1"/>
    <dgm:cxn modelId="{89B97B15-F5CD-465F-BDE8-0BF575AD5404}" type="presParOf" srcId="{5898EA43-8564-4D39-848A-FF88AF1F1E06}" destId="{E84A0AD5-E1DD-41E9-BCB1-BC2788C51293}" srcOrd="0" destOrd="0" presId="urn:microsoft.com/office/officeart/2005/8/layout/orgChart1"/>
    <dgm:cxn modelId="{2BEA52C9-01B5-4FCD-A30C-EB3A4AC25A69}" type="presParOf" srcId="{5898EA43-8564-4D39-848A-FF88AF1F1E06}" destId="{62FB69CC-197C-4EDF-95A9-22DF9BF4F3A7}" srcOrd="1" destOrd="0" presId="urn:microsoft.com/office/officeart/2005/8/layout/orgChart1"/>
    <dgm:cxn modelId="{9D8A3B78-F865-4161-AC4E-36C4EF1C76C3}" type="presParOf" srcId="{7F7632B1-D9D2-4B3C-B6BB-A8C140C19CB8}" destId="{D02DA8BB-8EDB-4BFE-BED4-85087B33FAC9}" srcOrd="1" destOrd="0" presId="urn:microsoft.com/office/officeart/2005/8/layout/orgChart1"/>
    <dgm:cxn modelId="{76B46499-9B7D-45C2-AAC7-8D0A6F600630}" type="presParOf" srcId="{7F7632B1-D9D2-4B3C-B6BB-A8C140C19CB8}" destId="{4223943F-073C-4707-B001-A6B55F6F4755}" srcOrd="2" destOrd="0" presId="urn:microsoft.com/office/officeart/2005/8/layout/orgChart1"/>
    <dgm:cxn modelId="{D74AADFB-4015-408E-B3AC-C07A92CAE4C3}" type="presParOf" srcId="{D1DEEE13-7233-4AD3-B661-A44772E4F8A3}" destId="{D283E464-BAB2-4E61-A918-DEAC66A80E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8C70ED-0B27-4ABD-A7CE-8DD31E585F2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784B3FA-8EAF-412E-92F8-5522747AC3DE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Зовнішні ефекти</a:t>
          </a:r>
          <a:endParaRPr lang="uk-UA" sz="3600" dirty="0"/>
        </a:p>
      </dgm:t>
    </dgm:pt>
    <dgm:pt modelId="{CD482547-DA3C-4728-8B7F-6BB9EF4FE9E2}" type="parTrans" cxnId="{C3F7ED5D-82A9-45E4-A4E0-B3959C75EAD1}">
      <dgm:prSet/>
      <dgm:spPr/>
      <dgm:t>
        <a:bodyPr/>
        <a:lstStyle/>
        <a:p>
          <a:endParaRPr lang="uk-UA"/>
        </a:p>
      </dgm:t>
    </dgm:pt>
    <dgm:pt modelId="{FD771D43-3689-42B0-AC6C-04BD8797A9F1}" type="sibTrans" cxnId="{C3F7ED5D-82A9-45E4-A4E0-B3959C75EAD1}">
      <dgm:prSet/>
      <dgm:spPr/>
      <dgm:t>
        <a:bodyPr/>
        <a:lstStyle/>
        <a:p>
          <a:endParaRPr lang="uk-UA"/>
        </a:p>
      </dgm:t>
    </dgm:pt>
    <dgm:pt modelId="{3E1CE7F3-3817-4650-B624-723F326867B8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</a:rPr>
            <a:t>Споживчі</a:t>
          </a:r>
          <a:endParaRPr lang="uk-UA" dirty="0">
            <a:solidFill>
              <a:srgbClr val="FFFF00"/>
            </a:solidFill>
          </a:endParaRPr>
        </a:p>
      </dgm:t>
    </dgm:pt>
    <dgm:pt modelId="{92E112E9-3ACB-48D4-9E5F-ADD07DF327FD}" type="parTrans" cxnId="{09A683BD-39EE-4581-807C-CA4A46E3593E}">
      <dgm:prSet/>
      <dgm:spPr/>
      <dgm:t>
        <a:bodyPr/>
        <a:lstStyle/>
        <a:p>
          <a:endParaRPr lang="uk-UA"/>
        </a:p>
      </dgm:t>
    </dgm:pt>
    <dgm:pt modelId="{D63DE3D7-E9F8-42D3-A366-DB7A3A302AE0}" type="sibTrans" cxnId="{09A683BD-39EE-4581-807C-CA4A46E3593E}">
      <dgm:prSet/>
      <dgm:spPr/>
      <dgm:t>
        <a:bodyPr/>
        <a:lstStyle/>
        <a:p>
          <a:endParaRPr lang="uk-UA"/>
        </a:p>
      </dgm:t>
    </dgm:pt>
    <dgm:pt modelId="{B03EACEC-4A11-4C90-835C-140C7AE86783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</a:rPr>
            <a:t>Технологічні</a:t>
          </a:r>
          <a:endParaRPr lang="uk-UA" dirty="0">
            <a:solidFill>
              <a:srgbClr val="FFFF00"/>
            </a:solidFill>
          </a:endParaRPr>
        </a:p>
      </dgm:t>
    </dgm:pt>
    <dgm:pt modelId="{4CEF6CD3-39FD-458F-8914-6827901F54CA}" type="parTrans" cxnId="{28374F8D-0709-4A45-89CE-3B8962631A4E}">
      <dgm:prSet/>
      <dgm:spPr/>
      <dgm:t>
        <a:bodyPr/>
        <a:lstStyle/>
        <a:p>
          <a:endParaRPr lang="uk-UA"/>
        </a:p>
      </dgm:t>
    </dgm:pt>
    <dgm:pt modelId="{C81C8D1A-B394-4524-BD06-757846C42AC4}" type="sibTrans" cxnId="{28374F8D-0709-4A45-89CE-3B8962631A4E}">
      <dgm:prSet/>
      <dgm:spPr/>
      <dgm:t>
        <a:bodyPr/>
        <a:lstStyle/>
        <a:p>
          <a:endParaRPr lang="uk-UA"/>
        </a:p>
      </dgm:t>
    </dgm:pt>
    <dgm:pt modelId="{C9C1A9D7-ADEB-4EB9-B600-751C6D8E01A6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</a:rPr>
            <a:t>Грошові</a:t>
          </a:r>
          <a:endParaRPr lang="uk-UA" dirty="0">
            <a:solidFill>
              <a:srgbClr val="FFFF00"/>
            </a:solidFill>
          </a:endParaRPr>
        </a:p>
      </dgm:t>
    </dgm:pt>
    <dgm:pt modelId="{433F65F0-B4B7-4821-8D3A-072609768232}" type="parTrans" cxnId="{35416E22-2B45-48A6-8FC6-E258878D9B70}">
      <dgm:prSet/>
      <dgm:spPr/>
      <dgm:t>
        <a:bodyPr/>
        <a:lstStyle/>
        <a:p>
          <a:endParaRPr lang="uk-UA"/>
        </a:p>
      </dgm:t>
    </dgm:pt>
    <dgm:pt modelId="{EB459619-BDF8-472D-A5F9-FF78FFBE1508}" type="sibTrans" cxnId="{35416E22-2B45-48A6-8FC6-E258878D9B70}">
      <dgm:prSet/>
      <dgm:spPr/>
      <dgm:t>
        <a:bodyPr/>
        <a:lstStyle/>
        <a:p>
          <a:endParaRPr lang="uk-UA"/>
        </a:p>
      </dgm:t>
    </dgm:pt>
    <dgm:pt modelId="{7B50B0E0-22EB-4924-BEBE-4162392C7EC4}" type="pres">
      <dgm:prSet presAssocID="{A28C70ED-0B27-4ABD-A7CE-8DD31E585F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D1DEEE13-7233-4AD3-B661-A44772E4F8A3}" type="pres">
      <dgm:prSet presAssocID="{2784B3FA-8EAF-412E-92F8-5522747AC3DE}" presName="hierRoot1" presStyleCnt="0">
        <dgm:presLayoutVars>
          <dgm:hierBranch val="init"/>
        </dgm:presLayoutVars>
      </dgm:prSet>
      <dgm:spPr/>
    </dgm:pt>
    <dgm:pt modelId="{86271B34-0D4B-4B3C-94CB-875561A17C6D}" type="pres">
      <dgm:prSet presAssocID="{2784B3FA-8EAF-412E-92F8-5522747AC3DE}" presName="rootComposite1" presStyleCnt="0"/>
      <dgm:spPr/>
    </dgm:pt>
    <dgm:pt modelId="{8784A378-E1D5-46D4-84DA-81425D80EA33}" type="pres">
      <dgm:prSet presAssocID="{2784B3FA-8EAF-412E-92F8-5522747AC3DE}" presName="rootText1" presStyleLbl="node0" presStyleIdx="0" presStyleCnt="1" custScaleX="303723" custScaleY="81871" custLinFactY="-23698" custLinFactNeighborX="-464" custLinFactNeighborY="-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DA654F5-08B4-444A-818C-3E349097DDA9}" type="pres">
      <dgm:prSet presAssocID="{2784B3FA-8EAF-412E-92F8-5522747AC3DE}" presName="rootConnector1" presStyleLbl="node1" presStyleIdx="0" presStyleCnt="0"/>
      <dgm:spPr/>
      <dgm:t>
        <a:bodyPr/>
        <a:lstStyle/>
        <a:p>
          <a:endParaRPr lang="uk-UA"/>
        </a:p>
      </dgm:t>
    </dgm:pt>
    <dgm:pt modelId="{FEA4A850-17D1-4C1D-B4DE-BBC79ED3FC6A}" type="pres">
      <dgm:prSet presAssocID="{2784B3FA-8EAF-412E-92F8-5522747AC3DE}" presName="hierChild2" presStyleCnt="0"/>
      <dgm:spPr/>
    </dgm:pt>
    <dgm:pt modelId="{7317D7F7-5615-4C26-8864-710460638065}" type="pres">
      <dgm:prSet presAssocID="{92E112E9-3ACB-48D4-9E5F-ADD07DF327FD}" presName="Name37" presStyleLbl="parChTrans1D2" presStyleIdx="0" presStyleCnt="3"/>
      <dgm:spPr/>
      <dgm:t>
        <a:bodyPr/>
        <a:lstStyle/>
        <a:p>
          <a:endParaRPr lang="uk-UA"/>
        </a:p>
      </dgm:t>
    </dgm:pt>
    <dgm:pt modelId="{864BC8DE-73E8-4B8E-A5B1-859600460F88}" type="pres">
      <dgm:prSet presAssocID="{3E1CE7F3-3817-4650-B624-723F326867B8}" presName="hierRoot2" presStyleCnt="0">
        <dgm:presLayoutVars>
          <dgm:hierBranch val="init"/>
        </dgm:presLayoutVars>
      </dgm:prSet>
      <dgm:spPr/>
    </dgm:pt>
    <dgm:pt modelId="{3FFC519E-5863-4EC0-8862-C62001960AB5}" type="pres">
      <dgm:prSet presAssocID="{3E1CE7F3-3817-4650-B624-723F326867B8}" presName="rootComposite" presStyleCnt="0"/>
      <dgm:spPr/>
    </dgm:pt>
    <dgm:pt modelId="{30E8CF6F-0E6F-4119-85FF-5D79B2CCF4A4}" type="pres">
      <dgm:prSet presAssocID="{3E1CE7F3-3817-4650-B624-723F326867B8}" presName="rootText" presStyleLbl="node2" presStyleIdx="0" presStyleCnt="3" custLinFactNeighborX="-23" custLinFactNeighborY="8263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27EED5-1317-4521-8E80-B37B2307AF4A}" type="pres">
      <dgm:prSet presAssocID="{3E1CE7F3-3817-4650-B624-723F326867B8}" presName="rootConnector" presStyleLbl="node2" presStyleIdx="0" presStyleCnt="3"/>
      <dgm:spPr/>
      <dgm:t>
        <a:bodyPr/>
        <a:lstStyle/>
        <a:p>
          <a:endParaRPr lang="uk-UA"/>
        </a:p>
      </dgm:t>
    </dgm:pt>
    <dgm:pt modelId="{BF303618-147B-42E1-81F0-4C4576DA40AD}" type="pres">
      <dgm:prSet presAssocID="{3E1CE7F3-3817-4650-B624-723F326867B8}" presName="hierChild4" presStyleCnt="0"/>
      <dgm:spPr/>
    </dgm:pt>
    <dgm:pt modelId="{F827C233-2C3B-4061-A463-3C65CF23B188}" type="pres">
      <dgm:prSet presAssocID="{3E1CE7F3-3817-4650-B624-723F326867B8}" presName="hierChild5" presStyleCnt="0"/>
      <dgm:spPr/>
    </dgm:pt>
    <dgm:pt modelId="{E231BD0A-00CC-4313-B532-DF2A586A6296}" type="pres">
      <dgm:prSet presAssocID="{4CEF6CD3-39FD-458F-8914-6827901F54CA}" presName="Name37" presStyleLbl="parChTrans1D2" presStyleIdx="1" presStyleCnt="3"/>
      <dgm:spPr/>
      <dgm:t>
        <a:bodyPr/>
        <a:lstStyle/>
        <a:p>
          <a:endParaRPr lang="uk-UA"/>
        </a:p>
      </dgm:t>
    </dgm:pt>
    <dgm:pt modelId="{AC24426A-89BA-4E1E-8CB9-E83731A2110C}" type="pres">
      <dgm:prSet presAssocID="{B03EACEC-4A11-4C90-835C-140C7AE86783}" presName="hierRoot2" presStyleCnt="0">
        <dgm:presLayoutVars>
          <dgm:hierBranch val="init"/>
        </dgm:presLayoutVars>
      </dgm:prSet>
      <dgm:spPr/>
    </dgm:pt>
    <dgm:pt modelId="{05A1FCDD-CF84-4B2A-979D-811BAA2E276B}" type="pres">
      <dgm:prSet presAssocID="{B03EACEC-4A11-4C90-835C-140C7AE86783}" presName="rootComposite" presStyleCnt="0"/>
      <dgm:spPr/>
    </dgm:pt>
    <dgm:pt modelId="{FD0D9145-A74F-497A-9DA4-74F66F6A6941}" type="pres">
      <dgm:prSet presAssocID="{B03EACEC-4A11-4C90-835C-140C7AE86783}" presName="rootText" presStyleLbl="node2" presStyleIdx="1" presStyleCnt="3" custLinFactNeighborX="-14484" custLinFactNeighborY="8263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8DC41BA-0904-49A8-88E1-5C4C2B9A54DF}" type="pres">
      <dgm:prSet presAssocID="{B03EACEC-4A11-4C90-835C-140C7AE86783}" presName="rootConnector" presStyleLbl="node2" presStyleIdx="1" presStyleCnt="3"/>
      <dgm:spPr/>
      <dgm:t>
        <a:bodyPr/>
        <a:lstStyle/>
        <a:p>
          <a:endParaRPr lang="uk-UA"/>
        </a:p>
      </dgm:t>
    </dgm:pt>
    <dgm:pt modelId="{82AF2D47-B5E4-4AC2-9FCD-B122AA2680D3}" type="pres">
      <dgm:prSet presAssocID="{B03EACEC-4A11-4C90-835C-140C7AE86783}" presName="hierChild4" presStyleCnt="0"/>
      <dgm:spPr/>
    </dgm:pt>
    <dgm:pt modelId="{EB45E4D8-786B-4111-9731-753E51FB4900}" type="pres">
      <dgm:prSet presAssocID="{B03EACEC-4A11-4C90-835C-140C7AE86783}" presName="hierChild5" presStyleCnt="0"/>
      <dgm:spPr/>
    </dgm:pt>
    <dgm:pt modelId="{CB6B98B2-E913-4EFF-857A-A6BE95276296}" type="pres">
      <dgm:prSet presAssocID="{433F65F0-B4B7-4821-8D3A-072609768232}" presName="Name37" presStyleLbl="parChTrans1D2" presStyleIdx="2" presStyleCnt="3"/>
      <dgm:spPr/>
      <dgm:t>
        <a:bodyPr/>
        <a:lstStyle/>
        <a:p>
          <a:endParaRPr lang="uk-UA"/>
        </a:p>
      </dgm:t>
    </dgm:pt>
    <dgm:pt modelId="{06E2EB81-BD81-44E7-8A23-50D2934E9369}" type="pres">
      <dgm:prSet presAssocID="{C9C1A9D7-ADEB-4EB9-B600-751C6D8E01A6}" presName="hierRoot2" presStyleCnt="0">
        <dgm:presLayoutVars>
          <dgm:hierBranch val="init"/>
        </dgm:presLayoutVars>
      </dgm:prSet>
      <dgm:spPr/>
    </dgm:pt>
    <dgm:pt modelId="{E5C1AED9-08D1-471B-B348-83C4DEF36FF8}" type="pres">
      <dgm:prSet presAssocID="{C9C1A9D7-ADEB-4EB9-B600-751C6D8E01A6}" presName="rootComposite" presStyleCnt="0"/>
      <dgm:spPr/>
    </dgm:pt>
    <dgm:pt modelId="{961D372D-FF8B-49DF-B829-B6190269384E}" type="pres">
      <dgm:prSet presAssocID="{C9C1A9D7-ADEB-4EB9-B600-751C6D8E01A6}" presName="rootText" presStyleLbl="node2" presStyleIdx="2" presStyleCnt="3" custLinFactNeighborX="-26142" custLinFactNeighborY="8263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2CA8D36-AB39-436A-A86D-7A379467D6DD}" type="pres">
      <dgm:prSet presAssocID="{C9C1A9D7-ADEB-4EB9-B600-751C6D8E01A6}" presName="rootConnector" presStyleLbl="node2" presStyleIdx="2" presStyleCnt="3"/>
      <dgm:spPr/>
      <dgm:t>
        <a:bodyPr/>
        <a:lstStyle/>
        <a:p>
          <a:endParaRPr lang="uk-UA"/>
        </a:p>
      </dgm:t>
    </dgm:pt>
    <dgm:pt modelId="{A4025E2F-5011-4F08-8C20-1CCC8AA22940}" type="pres">
      <dgm:prSet presAssocID="{C9C1A9D7-ADEB-4EB9-B600-751C6D8E01A6}" presName="hierChild4" presStyleCnt="0"/>
      <dgm:spPr/>
    </dgm:pt>
    <dgm:pt modelId="{7B2A0661-118E-433E-BBE0-E5F8F71D60DA}" type="pres">
      <dgm:prSet presAssocID="{C9C1A9D7-ADEB-4EB9-B600-751C6D8E01A6}" presName="hierChild5" presStyleCnt="0"/>
      <dgm:spPr/>
    </dgm:pt>
    <dgm:pt modelId="{D283E464-BAB2-4E61-A918-DEAC66A80E9C}" type="pres">
      <dgm:prSet presAssocID="{2784B3FA-8EAF-412E-92F8-5522747AC3DE}" presName="hierChild3" presStyleCnt="0"/>
      <dgm:spPr/>
    </dgm:pt>
  </dgm:ptLst>
  <dgm:cxnLst>
    <dgm:cxn modelId="{5F27A465-C319-4541-A317-9076DDC32013}" type="presOf" srcId="{3E1CE7F3-3817-4650-B624-723F326867B8}" destId="{9F27EED5-1317-4521-8E80-B37B2307AF4A}" srcOrd="1" destOrd="0" presId="urn:microsoft.com/office/officeart/2005/8/layout/orgChart1"/>
    <dgm:cxn modelId="{629C7909-7A36-4EAD-BFE0-D6C519F2D81F}" type="presOf" srcId="{A28C70ED-0B27-4ABD-A7CE-8DD31E585F2E}" destId="{7B50B0E0-22EB-4924-BEBE-4162392C7EC4}" srcOrd="0" destOrd="0" presId="urn:microsoft.com/office/officeart/2005/8/layout/orgChart1"/>
    <dgm:cxn modelId="{E6D752F9-6176-45D0-8374-CD35863559FB}" type="presOf" srcId="{2784B3FA-8EAF-412E-92F8-5522747AC3DE}" destId="{7DA654F5-08B4-444A-818C-3E349097DDA9}" srcOrd="1" destOrd="0" presId="urn:microsoft.com/office/officeart/2005/8/layout/orgChart1"/>
    <dgm:cxn modelId="{35416E22-2B45-48A6-8FC6-E258878D9B70}" srcId="{2784B3FA-8EAF-412E-92F8-5522747AC3DE}" destId="{C9C1A9D7-ADEB-4EB9-B600-751C6D8E01A6}" srcOrd="2" destOrd="0" parTransId="{433F65F0-B4B7-4821-8D3A-072609768232}" sibTransId="{EB459619-BDF8-472D-A5F9-FF78FFBE1508}"/>
    <dgm:cxn modelId="{CC35A0F2-5FE4-4A35-9BEA-1ED046B82468}" type="presOf" srcId="{92E112E9-3ACB-48D4-9E5F-ADD07DF327FD}" destId="{7317D7F7-5615-4C26-8864-710460638065}" srcOrd="0" destOrd="0" presId="urn:microsoft.com/office/officeart/2005/8/layout/orgChart1"/>
    <dgm:cxn modelId="{FF42E716-73FC-4529-943C-087AFCBDC39B}" type="presOf" srcId="{433F65F0-B4B7-4821-8D3A-072609768232}" destId="{CB6B98B2-E913-4EFF-857A-A6BE95276296}" srcOrd="0" destOrd="0" presId="urn:microsoft.com/office/officeart/2005/8/layout/orgChart1"/>
    <dgm:cxn modelId="{8042603B-C6BB-44DA-B962-4B11B595B0B4}" type="presOf" srcId="{2784B3FA-8EAF-412E-92F8-5522747AC3DE}" destId="{8784A378-E1D5-46D4-84DA-81425D80EA33}" srcOrd="0" destOrd="0" presId="urn:microsoft.com/office/officeart/2005/8/layout/orgChart1"/>
    <dgm:cxn modelId="{6B9A2FD3-71B1-480F-A272-415C40612E12}" type="presOf" srcId="{B03EACEC-4A11-4C90-835C-140C7AE86783}" destId="{98DC41BA-0904-49A8-88E1-5C4C2B9A54DF}" srcOrd="1" destOrd="0" presId="urn:microsoft.com/office/officeart/2005/8/layout/orgChart1"/>
    <dgm:cxn modelId="{09A683BD-39EE-4581-807C-CA4A46E3593E}" srcId="{2784B3FA-8EAF-412E-92F8-5522747AC3DE}" destId="{3E1CE7F3-3817-4650-B624-723F326867B8}" srcOrd="0" destOrd="0" parTransId="{92E112E9-3ACB-48D4-9E5F-ADD07DF327FD}" sibTransId="{D63DE3D7-E9F8-42D3-A366-DB7A3A302AE0}"/>
    <dgm:cxn modelId="{D9A6F07B-8141-4181-9AB0-3AE19E88CED0}" type="presOf" srcId="{C9C1A9D7-ADEB-4EB9-B600-751C6D8E01A6}" destId="{B2CA8D36-AB39-436A-A86D-7A379467D6DD}" srcOrd="1" destOrd="0" presId="urn:microsoft.com/office/officeart/2005/8/layout/orgChart1"/>
    <dgm:cxn modelId="{01C8692A-17FC-4072-A57B-4451981BA14D}" type="presOf" srcId="{3E1CE7F3-3817-4650-B624-723F326867B8}" destId="{30E8CF6F-0E6F-4119-85FF-5D79B2CCF4A4}" srcOrd="0" destOrd="0" presId="urn:microsoft.com/office/officeart/2005/8/layout/orgChart1"/>
    <dgm:cxn modelId="{32EAD348-005F-45DB-8FD0-F0D29A5A1A05}" type="presOf" srcId="{B03EACEC-4A11-4C90-835C-140C7AE86783}" destId="{FD0D9145-A74F-497A-9DA4-74F66F6A6941}" srcOrd="0" destOrd="0" presId="urn:microsoft.com/office/officeart/2005/8/layout/orgChart1"/>
    <dgm:cxn modelId="{27077C5C-232D-45C6-8348-699F4393C154}" type="presOf" srcId="{C9C1A9D7-ADEB-4EB9-B600-751C6D8E01A6}" destId="{961D372D-FF8B-49DF-B829-B6190269384E}" srcOrd="0" destOrd="0" presId="urn:microsoft.com/office/officeart/2005/8/layout/orgChart1"/>
    <dgm:cxn modelId="{C3F7ED5D-82A9-45E4-A4E0-B3959C75EAD1}" srcId="{A28C70ED-0B27-4ABD-A7CE-8DD31E585F2E}" destId="{2784B3FA-8EAF-412E-92F8-5522747AC3DE}" srcOrd="0" destOrd="0" parTransId="{CD482547-DA3C-4728-8B7F-6BB9EF4FE9E2}" sibTransId="{FD771D43-3689-42B0-AC6C-04BD8797A9F1}"/>
    <dgm:cxn modelId="{06479575-ED33-4972-A24B-19FC15DB1A29}" type="presOf" srcId="{4CEF6CD3-39FD-458F-8914-6827901F54CA}" destId="{E231BD0A-00CC-4313-B532-DF2A586A6296}" srcOrd="0" destOrd="0" presId="urn:microsoft.com/office/officeart/2005/8/layout/orgChart1"/>
    <dgm:cxn modelId="{28374F8D-0709-4A45-89CE-3B8962631A4E}" srcId="{2784B3FA-8EAF-412E-92F8-5522747AC3DE}" destId="{B03EACEC-4A11-4C90-835C-140C7AE86783}" srcOrd="1" destOrd="0" parTransId="{4CEF6CD3-39FD-458F-8914-6827901F54CA}" sibTransId="{C81C8D1A-B394-4524-BD06-757846C42AC4}"/>
    <dgm:cxn modelId="{086D66FD-F4EE-4D73-BE71-A4CAC00F0FA9}" type="presParOf" srcId="{7B50B0E0-22EB-4924-BEBE-4162392C7EC4}" destId="{D1DEEE13-7233-4AD3-B661-A44772E4F8A3}" srcOrd="0" destOrd="0" presId="urn:microsoft.com/office/officeart/2005/8/layout/orgChart1"/>
    <dgm:cxn modelId="{06398756-2756-4082-954B-FC0A9E1EA7FC}" type="presParOf" srcId="{D1DEEE13-7233-4AD3-B661-A44772E4F8A3}" destId="{86271B34-0D4B-4B3C-94CB-875561A17C6D}" srcOrd="0" destOrd="0" presId="urn:microsoft.com/office/officeart/2005/8/layout/orgChart1"/>
    <dgm:cxn modelId="{AC5B7C6B-557F-4A3B-B941-4FA5FEE6F148}" type="presParOf" srcId="{86271B34-0D4B-4B3C-94CB-875561A17C6D}" destId="{8784A378-E1D5-46D4-84DA-81425D80EA33}" srcOrd="0" destOrd="0" presId="urn:microsoft.com/office/officeart/2005/8/layout/orgChart1"/>
    <dgm:cxn modelId="{AAD3100A-FF0F-4A39-B9F4-07241AB5815C}" type="presParOf" srcId="{86271B34-0D4B-4B3C-94CB-875561A17C6D}" destId="{7DA654F5-08B4-444A-818C-3E349097DDA9}" srcOrd="1" destOrd="0" presId="urn:microsoft.com/office/officeart/2005/8/layout/orgChart1"/>
    <dgm:cxn modelId="{228FF505-D703-4031-93FC-C092FAC67E90}" type="presParOf" srcId="{D1DEEE13-7233-4AD3-B661-A44772E4F8A3}" destId="{FEA4A850-17D1-4C1D-B4DE-BBC79ED3FC6A}" srcOrd="1" destOrd="0" presId="urn:microsoft.com/office/officeart/2005/8/layout/orgChart1"/>
    <dgm:cxn modelId="{5666A841-F902-439B-86D9-54FC7819F037}" type="presParOf" srcId="{FEA4A850-17D1-4C1D-B4DE-BBC79ED3FC6A}" destId="{7317D7F7-5615-4C26-8864-710460638065}" srcOrd="0" destOrd="0" presId="urn:microsoft.com/office/officeart/2005/8/layout/orgChart1"/>
    <dgm:cxn modelId="{A68FD947-2D97-41CB-9823-BF9F97606991}" type="presParOf" srcId="{FEA4A850-17D1-4C1D-B4DE-BBC79ED3FC6A}" destId="{864BC8DE-73E8-4B8E-A5B1-859600460F88}" srcOrd="1" destOrd="0" presId="urn:microsoft.com/office/officeart/2005/8/layout/orgChart1"/>
    <dgm:cxn modelId="{FE8F2304-5A0A-41CD-93AA-41D7AFECB9B9}" type="presParOf" srcId="{864BC8DE-73E8-4B8E-A5B1-859600460F88}" destId="{3FFC519E-5863-4EC0-8862-C62001960AB5}" srcOrd="0" destOrd="0" presId="urn:microsoft.com/office/officeart/2005/8/layout/orgChart1"/>
    <dgm:cxn modelId="{427BC379-B45E-43F4-A32F-5F060EF12CBB}" type="presParOf" srcId="{3FFC519E-5863-4EC0-8862-C62001960AB5}" destId="{30E8CF6F-0E6F-4119-85FF-5D79B2CCF4A4}" srcOrd="0" destOrd="0" presId="urn:microsoft.com/office/officeart/2005/8/layout/orgChart1"/>
    <dgm:cxn modelId="{FF9124BF-E018-4B5A-B362-FEE8974C1E28}" type="presParOf" srcId="{3FFC519E-5863-4EC0-8862-C62001960AB5}" destId="{9F27EED5-1317-4521-8E80-B37B2307AF4A}" srcOrd="1" destOrd="0" presId="urn:microsoft.com/office/officeart/2005/8/layout/orgChart1"/>
    <dgm:cxn modelId="{9FB38D98-F720-449A-BBD1-F94862937AE5}" type="presParOf" srcId="{864BC8DE-73E8-4B8E-A5B1-859600460F88}" destId="{BF303618-147B-42E1-81F0-4C4576DA40AD}" srcOrd="1" destOrd="0" presId="urn:microsoft.com/office/officeart/2005/8/layout/orgChart1"/>
    <dgm:cxn modelId="{CDCFE070-8EAB-47BD-BDF9-88D12F2A14B8}" type="presParOf" srcId="{864BC8DE-73E8-4B8E-A5B1-859600460F88}" destId="{F827C233-2C3B-4061-A463-3C65CF23B188}" srcOrd="2" destOrd="0" presId="urn:microsoft.com/office/officeart/2005/8/layout/orgChart1"/>
    <dgm:cxn modelId="{FFEB8B04-609C-4089-92AD-A5DBE912F5D8}" type="presParOf" srcId="{FEA4A850-17D1-4C1D-B4DE-BBC79ED3FC6A}" destId="{E231BD0A-00CC-4313-B532-DF2A586A6296}" srcOrd="2" destOrd="0" presId="urn:microsoft.com/office/officeart/2005/8/layout/orgChart1"/>
    <dgm:cxn modelId="{2721D847-3E8C-4CA3-AE12-10BC85FD1B25}" type="presParOf" srcId="{FEA4A850-17D1-4C1D-B4DE-BBC79ED3FC6A}" destId="{AC24426A-89BA-4E1E-8CB9-E83731A2110C}" srcOrd="3" destOrd="0" presId="urn:microsoft.com/office/officeart/2005/8/layout/orgChart1"/>
    <dgm:cxn modelId="{5B8728E0-3197-4838-ADB6-E046C04161FB}" type="presParOf" srcId="{AC24426A-89BA-4E1E-8CB9-E83731A2110C}" destId="{05A1FCDD-CF84-4B2A-979D-811BAA2E276B}" srcOrd="0" destOrd="0" presId="urn:microsoft.com/office/officeart/2005/8/layout/orgChart1"/>
    <dgm:cxn modelId="{9910CE68-2C6A-427F-A917-28061895974B}" type="presParOf" srcId="{05A1FCDD-CF84-4B2A-979D-811BAA2E276B}" destId="{FD0D9145-A74F-497A-9DA4-74F66F6A6941}" srcOrd="0" destOrd="0" presId="urn:microsoft.com/office/officeart/2005/8/layout/orgChart1"/>
    <dgm:cxn modelId="{EA5ABCDA-74D2-4091-AF93-593FF1AB6377}" type="presParOf" srcId="{05A1FCDD-CF84-4B2A-979D-811BAA2E276B}" destId="{98DC41BA-0904-49A8-88E1-5C4C2B9A54DF}" srcOrd="1" destOrd="0" presId="urn:microsoft.com/office/officeart/2005/8/layout/orgChart1"/>
    <dgm:cxn modelId="{513C23CE-8624-4B5B-911A-D07DAEEC2C1D}" type="presParOf" srcId="{AC24426A-89BA-4E1E-8CB9-E83731A2110C}" destId="{82AF2D47-B5E4-4AC2-9FCD-B122AA2680D3}" srcOrd="1" destOrd="0" presId="urn:microsoft.com/office/officeart/2005/8/layout/orgChart1"/>
    <dgm:cxn modelId="{B1843885-87BC-4B3E-B5F3-C410038C0678}" type="presParOf" srcId="{AC24426A-89BA-4E1E-8CB9-E83731A2110C}" destId="{EB45E4D8-786B-4111-9731-753E51FB4900}" srcOrd="2" destOrd="0" presId="urn:microsoft.com/office/officeart/2005/8/layout/orgChart1"/>
    <dgm:cxn modelId="{82B7A309-07CD-4560-8A3B-7D370369B0D3}" type="presParOf" srcId="{FEA4A850-17D1-4C1D-B4DE-BBC79ED3FC6A}" destId="{CB6B98B2-E913-4EFF-857A-A6BE95276296}" srcOrd="4" destOrd="0" presId="urn:microsoft.com/office/officeart/2005/8/layout/orgChart1"/>
    <dgm:cxn modelId="{04E84AEB-541B-4475-B1FA-4B8D6693F7F6}" type="presParOf" srcId="{FEA4A850-17D1-4C1D-B4DE-BBC79ED3FC6A}" destId="{06E2EB81-BD81-44E7-8A23-50D2934E9369}" srcOrd="5" destOrd="0" presId="urn:microsoft.com/office/officeart/2005/8/layout/orgChart1"/>
    <dgm:cxn modelId="{303FCDF1-4919-45EE-8378-2A67D4BD230F}" type="presParOf" srcId="{06E2EB81-BD81-44E7-8A23-50D2934E9369}" destId="{E5C1AED9-08D1-471B-B348-83C4DEF36FF8}" srcOrd="0" destOrd="0" presId="urn:microsoft.com/office/officeart/2005/8/layout/orgChart1"/>
    <dgm:cxn modelId="{097D3B5D-798E-4333-9355-782B5F9EE515}" type="presParOf" srcId="{E5C1AED9-08D1-471B-B348-83C4DEF36FF8}" destId="{961D372D-FF8B-49DF-B829-B6190269384E}" srcOrd="0" destOrd="0" presId="urn:microsoft.com/office/officeart/2005/8/layout/orgChart1"/>
    <dgm:cxn modelId="{BA731102-38AF-4A0B-A886-C7AFDE64C16F}" type="presParOf" srcId="{E5C1AED9-08D1-471B-B348-83C4DEF36FF8}" destId="{B2CA8D36-AB39-436A-A86D-7A379467D6DD}" srcOrd="1" destOrd="0" presId="urn:microsoft.com/office/officeart/2005/8/layout/orgChart1"/>
    <dgm:cxn modelId="{65D886B3-777E-451E-BA2B-AF25A78F9469}" type="presParOf" srcId="{06E2EB81-BD81-44E7-8A23-50D2934E9369}" destId="{A4025E2F-5011-4F08-8C20-1CCC8AA22940}" srcOrd="1" destOrd="0" presId="urn:microsoft.com/office/officeart/2005/8/layout/orgChart1"/>
    <dgm:cxn modelId="{E3245C44-9C63-4ADA-811E-DC5690D8E3A8}" type="presParOf" srcId="{06E2EB81-BD81-44E7-8A23-50D2934E9369}" destId="{7B2A0661-118E-433E-BBE0-E5F8F71D60DA}" srcOrd="2" destOrd="0" presId="urn:microsoft.com/office/officeart/2005/8/layout/orgChart1"/>
    <dgm:cxn modelId="{BCDE132D-9C26-4CB5-822C-FDB99895AE45}" type="presParOf" srcId="{D1DEEE13-7233-4AD3-B661-A44772E4F8A3}" destId="{D283E464-BAB2-4E61-A918-DEAC66A80E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31D0F-E26E-40E2-B971-30A126AD1119}">
      <dsp:nvSpPr>
        <dsp:cNvPr id="0" name=""/>
        <dsp:cNvSpPr/>
      </dsp:nvSpPr>
      <dsp:spPr>
        <a:xfrm>
          <a:off x="4421995" y="2173176"/>
          <a:ext cx="2526582" cy="2279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2132"/>
              </a:lnTo>
              <a:lnTo>
                <a:pt x="2526582" y="2132132"/>
              </a:lnTo>
              <a:lnTo>
                <a:pt x="2526582" y="22791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007CF-502E-4DEE-B0EC-1DF41C5945D2}">
      <dsp:nvSpPr>
        <dsp:cNvPr id="0" name=""/>
        <dsp:cNvSpPr/>
      </dsp:nvSpPr>
      <dsp:spPr>
        <a:xfrm>
          <a:off x="4421995" y="2173176"/>
          <a:ext cx="736589" cy="2279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2132"/>
              </a:lnTo>
              <a:lnTo>
                <a:pt x="736589" y="2132132"/>
              </a:lnTo>
              <a:lnTo>
                <a:pt x="736589" y="22791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6B98B2-E913-4EFF-857A-A6BE95276296}">
      <dsp:nvSpPr>
        <dsp:cNvPr id="0" name=""/>
        <dsp:cNvSpPr/>
      </dsp:nvSpPr>
      <dsp:spPr>
        <a:xfrm>
          <a:off x="4288185" y="2173176"/>
          <a:ext cx="133809" cy="810005"/>
        </a:xfrm>
        <a:custGeom>
          <a:avLst/>
          <a:gdLst/>
          <a:ahLst/>
          <a:cxnLst/>
          <a:rect l="0" t="0" r="0" b="0"/>
          <a:pathLst>
            <a:path>
              <a:moveTo>
                <a:pt x="133809" y="0"/>
              </a:moveTo>
              <a:lnTo>
                <a:pt x="133809" y="662992"/>
              </a:lnTo>
              <a:lnTo>
                <a:pt x="0" y="662992"/>
              </a:lnTo>
              <a:lnTo>
                <a:pt x="0" y="81000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1BD0A-00CC-4313-B532-DF2A586A6296}">
      <dsp:nvSpPr>
        <dsp:cNvPr id="0" name=""/>
        <dsp:cNvSpPr/>
      </dsp:nvSpPr>
      <dsp:spPr>
        <a:xfrm>
          <a:off x="2688085" y="2173176"/>
          <a:ext cx="1733910" cy="737366"/>
        </a:xfrm>
        <a:custGeom>
          <a:avLst/>
          <a:gdLst/>
          <a:ahLst/>
          <a:cxnLst/>
          <a:rect l="0" t="0" r="0" b="0"/>
          <a:pathLst>
            <a:path>
              <a:moveTo>
                <a:pt x="1733910" y="0"/>
              </a:moveTo>
              <a:lnTo>
                <a:pt x="1733910" y="590354"/>
              </a:lnTo>
              <a:lnTo>
                <a:pt x="0" y="590354"/>
              </a:lnTo>
              <a:lnTo>
                <a:pt x="0" y="73736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7D7F7-5615-4C26-8864-710460638065}">
      <dsp:nvSpPr>
        <dsp:cNvPr id="0" name=""/>
        <dsp:cNvSpPr/>
      </dsp:nvSpPr>
      <dsp:spPr>
        <a:xfrm>
          <a:off x="994155" y="2173176"/>
          <a:ext cx="3427840" cy="737366"/>
        </a:xfrm>
        <a:custGeom>
          <a:avLst/>
          <a:gdLst/>
          <a:ahLst/>
          <a:cxnLst/>
          <a:rect l="0" t="0" r="0" b="0"/>
          <a:pathLst>
            <a:path>
              <a:moveTo>
                <a:pt x="3427840" y="0"/>
              </a:moveTo>
              <a:lnTo>
                <a:pt x="3427840" y="590354"/>
              </a:lnTo>
              <a:lnTo>
                <a:pt x="0" y="590354"/>
              </a:lnTo>
              <a:lnTo>
                <a:pt x="0" y="73736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4A378-E1D5-46D4-84DA-81425D80EA33}">
      <dsp:nvSpPr>
        <dsp:cNvPr id="0" name=""/>
        <dsp:cNvSpPr/>
      </dsp:nvSpPr>
      <dsp:spPr>
        <a:xfrm>
          <a:off x="1285009" y="939439"/>
          <a:ext cx="6273971" cy="12337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Інституційні типи ринкових структур</a:t>
          </a:r>
          <a:endParaRPr lang="uk-UA" sz="3600" kern="1200" dirty="0"/>
        </a:p>
      </dsp:txBody>
      <dsp:txXfrm>
        <a:off x="1285009" y="939439"/>
        <a:ext cx="6273971" cy="1233737"/>
      </dsp:txXfrm>
    </dsp:sp>
    <dsp:sp modelId="{30E8CF6F-0E6F-4119-85FF-5D79B2CCF4A4}">
      <dsp:nvSpPr>
        <dsp:cNvPr id="0" name=""/>
        <dsp:cNvSpPr/>
      </dsp:nvSpPr>
      <dsp:spPr>
        <a:xfrm>
          <a:off x="203289" y="2910543"/>
          <a:ext cx="1581731" cy="12092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Відкритий публічний ринок</a:t>
          </a:r>
          <a:endParaRPr lang="uk-UA" sz="2000" kern="1200" dirty="0"/>
        </a:p>
      </dsp:txBody>
      <dsp:txXfrm>
        <a:off x="203289" y="2910543"/>
        <a:ext cx="1581731" cy="1209249"/>
      </dsp:txXfrm>
    </dsp:sp>
    <dsp:sp modelId="{FD0D9145-A74F-497A-9DA4-74F66F6A6941}">
      <dsp:nvSpPr>
        <dsp:cNvPr id="0" name=""/>
        <dsp:cNvSpPr/>
      </dsp:nvSpPr>
      <dsp:spPr>
        <a:xfrm>
          <a:off x="1926671" y="2910543"/>
          <a:ext cx="1522828" cy="12092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Реміснича лавка</a:t>
          </a:r>
          <a:endParaRPr lang="uk-UA" sz="2000" kern="1200" dirty="0"/>
        </a:p>
      </dsp:txBody>
      <dsp:txXfrm>
        <a:off x="1926671" y="2910543"/>
        <a:ext cx="1522828" cy="1209249"/>
      </dsp:txXfrm>
    </dsp:sp>
    <dsp:sp modelId="{961D372D-FF8B-49DF-B829-B6190269384E}">
      <dsp:nvSpPr>
        <dsp:cNvPr id="0" name=""/>
        <dsp:cNvSpPr/>
      </dsp:nvSpPr>
      <dsp:spPr>
        <a:xfrm>
          <a:off x="3584218" y="2983182"/>
          <a:ext cx="1407934" cy="1166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Ярмарок</a:t>
          </a:r>
          <a:endParaRPr lang="uk-UA" sz="2000" kern="1200" dirty="0"/>
        </a:p>
      </dsp:txBody>
      <dsp:txXfrm>
        <a:off x="3584218" y="2983182"/>
        <a:ext cx="1407934" cy="1166455"/>
      </dsp:txXfrm>
    </dsp:sp>
    <dsp:sp modelId="{99B6B36B-1717-4BD0-AECF-AA87C783BC95}">
      <dsp:nvSpPr>
        <dsp:cNvPr id="0" name=""/>
        <dsp:cNvSpPr/>
      </dsp:nvSpPr>
      <dsp:spPr>
        <a:xfrm>
          <a:off x="4403373" y="4452322"/>
          <a:ext cx="1510422" cy="13421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Біржа</a:t>
          </a:r>
          <a:endParaRPr lang="uk-UA" sz="2000" kern="1200" dirty="0"/>
        </a:p>
      </dsp:txBody>
      <dsp:txXfrm>
        <a:off x="4403373" y="4452322"/>
        <a:ext cx="1510422" cy="1342156"/>
      </dsp:txXfrm>
    </dsp:sp>
    <dsp:sp modelId="{E84A0AD5-E1DD-41E9-BCB1-BC2788C51293}">
      <dsp:nvSpPr>
        <dsp:cNvPr id="0" name=""/>
        <dsp:cNvSpPr/>
      </dsp:nvSpPr>
      <dsp:spPr>
        <a:xfrm>
          <a:off x="6122484" y="4452322"/>
          <a:ext cx="1652185" cy="1282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Універсальний магазин</a:t>
          </a:r>
          <a:endParaRPr lang="uk-UA" sz="2000" kern="1200" dirty="0"/>
        </a:p>
      </dsp:txBody>
      <dsp:txXfrm>
        <a:off x="6122484" y="4452322"/>
        <a:ext cx="1652185" cy="12822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B98B2-E913-4EFF-857A-A6BE95276296}">
      <dsp:nvSpPr>
        <dsp:cNvPr id="0" name=""/>
        <dsp:cNvSpPr/>
      </dsp:nvSpPr>
      <dsp:spPr>
        <a:xfrm>
          <a:off x="4380570" y="1051371"/>
          <a:ext cx="2448213" cy="31250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5419"/>
              </a:lnTo>
              <a:lnTo>
                <a:pt x="2448213" y="2855419"/>
              </a:lnTo>
              <a:lnTo>
                <a:pt x="2448213" y="312509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1BD0A-00CC-4313-B532-DF2A586A6296}">
      <dsp:nvSpPr>
        <dsp:cNvPr id="0" name=""/>
        <dsp:cNvSpPr/>
      </dsp:nvSpPr>
      <dsp:spPr>
        <a:xfrm>
          <a:off x="4020486" y="1051371"/>
          <a:ext cx="360084" cy="3125097"/>
        </a:xfrm>
        <a:custGeom>
          <a:avLst/>
          <a:gdLst/>
          <a:ahLst/>
          <a:cxnLst/>
          <a:rect l="0" t="0" r="0" b="0"/>
          <a:pathLst>
            <a:path>
              <a:moveTo>
                <a:pt x="360084" y="0"/>
              </a:moveTo>
              <a:lnTo>
                <a:pt x="360084" y="2855419"/>
              </a:lnTo>
              <a:lnTo>
                <a:pt x="0" y="2855419"/>
              </a:lnTo>
              <a:lnTo>
                <a:pt x="0" y="312509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7D7F7-5615-4C26-8864-710460638065}">
      <dsp:nvSpPr>
        <dsp:cNvPr id="0" name=""/>
        <dsp:cNvSpPr/>
      </dsp:nvSpPr>
      <dsp:spPr>
        <a:xfrm>
          <a:off x="1284180" y="1051371"/>
          <a:ext cx="3096390" cy="3125084"/>
        </a:xfrm>
        <a:custGeom>
          <a:avLst/>
          <a:gdLst/>
          <a:ahLst/>
          <a:cxnLst/>
          <a:rect l="0" t="0" r="0" b="0"/>
          <a:pathLst>
            <a:path>
              <a:moveTo>
                <a:pt x="3096390" y="0"/>
              </a:moveTo>
              <a:lnTo>
                <a:pt x="3096390" y="2855406"/>
              </a:lnTo>
              <a:lnTo>
                <a:pt x="0" y="2855406"/>
              </a:lnTo>
              <a:lnTo>
                <a:pt x="0" y="312508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4A378-E1D5-46D4-84DA-81425D80EA33}">
      <dsp:nvSpPr>
        <dsp:cNvPr id="0" name=""/>
        <dsp:cNvSpPr/>
      </dsp:nvSpPr>
      <dsp:spPr>
        <a:xfrm>
          <a:off x="480218" y="0"/>
          <a:ext cx="7800704" cy="10513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Зовнішні ефекти</a:t>
          </a:r>
          <a:endParaRPr lang="uk-UA" sz="3600" kern="1200" dirty="0"/>
        </a:p>
      </dsp:txBody>
      <dsp:txXfrm>
        <a:off x="480218" y="0"/>
        <a:ext cx="7800704" cy="1051371"/>
      </dsp:txXfrm>
    </dsp:sp>
    <dsp:sp modelId="{30E8CF6F-0E6F-4119-85FF-5D79B2CCF4A4}">
      <dsp:nvSpPr>
        <dsp:cNvPr id="0" name=""/>
        <dsp:cNvSpPr/>
      </dsp:nvSpPr>
      <dsp:spPr>
        <a:xfrm>
          <a:off x="0" y="4176455"/>
          <a:ext cx="2568361" cy="1284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>
              <a:solidFill>
                <a:srgbClr val="FFFF00"/>
              </a:solidFill>
            </a:rPr>
            <a:t>Споживчі</a:t>
          </a:r>
          <a:endParaRPr lang="uk-UA" sz="3800" kern="1200" dirty="0">
            <a:solidFill>
              <a:srgbClr val="FFFF00"/>
            </a:solidFill>
          </a:endParaRPr>
        </a:p>
      </dsp:txBody>
      <dsp:txXfrm>
        <a:off x="0" y="4176455"/>
        <a:ext cx="2568361" cy="1284180"/>
      </dsp:txXfrm>
    </dsp:sp>
    <dsp:sp modelId="{FD0D9145-A74F-497A-9DA4-74F66F6A6941}">
      <dsp:nvSpPr>
        <dsp:cNvPr id="0" name=""/>
        <dsp:cNvSpPr/>
      </dsp:nvSpPr>
      <dsp:spPr>
        <a:xfrm>
          <a:off x="2736305" y="4176468"/>
          <a:ext cx="2568361" cy="1284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>
              <a:solidFill>
                <a:srgbClr val="FFFF00"/>
              </a:solidFill>
            </a:rPr>
            <a:t>Технологічні</a:t>
          </a:r>
          <a:endParaRPr lang="uk-UA" sz="3800" kern="1200" dirty="0">
            <a:solidFill>
              <a:srgbClr val="FFFF00"/>
            </a:solidFill>
          </a:endParaRPr>
        </a:p>
      </dsp:txBody>
      <dsp:txXfrm>
        <a:off x="2736305" y="4176468"/>
        <a:ext cx="2568361" cy="1284180"/>
      </dsp:txXfrm>
    </dsp:sp>
    <dsp:sp modelId="{961D372D-FF8B-49DF-B829-B6190269384E}">
      <dsp:nvSpPr>
        <dsp:cNvPr id="0" name=""/>
        <dsp:cNvSpPr/>
      </dsp:nvSpPr>
      <dsp:spPr>
        <a:xfrm>
          <a:off x="5544603" y="4176468"/>
          <a:ext cx="2568361" cy="1284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kern="1200" dirty="0" smtClean="0">
              <a:solidFill>
                <a:srgbClr val="FFFF00"/>
              </a:solidFill>
            </a:rPr>
            <a:t>Грошові</a:t>
          </a:r>
          <a:endParaRPr lang="uk-UA" sz="3800" kern="1200" dirty="0">
            <a:solidFill>
              <a:srgbClr val="FFFF00"/>
            </a:solidFill>
          </a:endParaRPr>
        </a:p>
      </dsp:txBody>
      <dsp:txXfrm>
        <a:off x="5544603" y="4176468"/>
        <a:ext cx="2568361" cy="1284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5663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4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3628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5663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2971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07.12.2025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260648"/>
            <a:ext cx="8424936" cy="648072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прав власності </a:t>
            </a:r>
            <a:r>
              <a:rPr lang="uk-UA" sz="2400" dirty="0" smtClean="0"/>
              <a:t>відштовхується від уявлення щодо акту обміну, як до такого, що </a:t>
            </a:r>
            <a:r>
              <a:rPr lang="uk-UA" sz="2400" dirty="0"/>
              <a:t>за своїм </a:t>
            </a:r>
            <a:r>
              <a:rPr lang="uk-UA" sz="2400" dirty="0" smtClean="0"/>
              <a:t>змістом, є нічим іншим, як обміном пучками правочинності: </a:t>
            </a:r>
          </a:p>
          <a:p>
            <a:pPr marL="114300" indent="0">
              <a:buNone/>
            </a:pP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«Коли 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 ринку укладається угода, 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обмінюються два 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пучки прав власності. Пучок прав 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зазвичай прикріплюється 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до певного фізичного блага або послуги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але 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саме </a:t>
            </a:r>
            <a:r>
              <a:rPr lang="uk-UA" sz="2400" i="1" u="sng" dirty="0">
                <a:solidFill>
                  <a:srgbClr val="FFFF00"/>
                </a:solidFill>
              </a:rPr>
              <a:t>цінність прав визначає цінність </a:t>
            </a:r>
            <a:r>
              <a:rPr lang="uk-UA" sz="2400" i="1" u="sng" dirty="0" smtClean="0">
                <a:solidFill>
                  <a:srgbClr val="FFFF00"/>
                </a:solidFill>
              </a:rPr>
              <a:t>обмінюваних товарів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: питання, що стосуються формування та 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структури компонентів 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пучка прав, передують питанням, якими, 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як правило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, 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опікуються 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економісти. Економісти зазвичай 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приймають пучок 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прав як даний та шукають пояснення, чим 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визначаються ціна 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та кількість товару, що підлягає обміну, до 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якого належать </a:t>
            </a:r>
            <a:r>
              <a:rPr lang="uk-UA" sz="24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ці </a:t>
            </a:r>
            <a:r>
              <a:rPr lang="uk-UA" sz="2400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права» </a:t>
            </a:r>
          </a:p>
          <a:p>
            <a:pPr marL="114300" indent="0" algn="r">
              <a:buNone/>
            </a:pPr>
            <a:r>
              <a:rPr lang="uk-UA" sz="2400" dirty="0" smtClean="0">
                <a:solidFill>
                  <a:srgbClr val="92D050"/>
                </a:solidFill>
              </a:rPr>
              <a:t>Ґарольд </a:t>
            </a:r>
            <a:r>
              <a:rPr lang="uk-UA" sz="2400" dirty="0" err="1" smtClean="0">
                <a:solidFill>
                  <a:srgbClr val="92D050"/>
                </a:solidFill>
              </a:rPr>
              <a:t>Демсец</a:t>
            </a:r>
            <a:r>
              <a:rPr lang="uk-UA" sz="2400" dirty="0" smtClean="0">
                <a:solidFill>
                  <a:srgbClr val="92D050"/>
                </a:solidFill>
              </a:rPr>
              <a:t>. </a:t>
            </a:r>
            <a:r>
              <a:rPr lang="uk-UA" sz="2400" dirty="0">
                <a:solidFill>
                  <a:srgbClr val="92D050"/>
                </a:solidFill>
              </a:rPr>
              <a:t>До теорії прав власності (1957</a:t>
            </a:r>
            <a:r>
              <a:rPr lang="uk-UA" sz="2400" dirty="0" smtClean="0">
                <a:solidFill>
                  <a:srgbClr val="92D050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Чим </a:t>
            </a:r>
            <a:r>
              <a:rPr lang="uk-UA" sz="2400" dirty="0" smtClean="0"/>
              <a:t>набір прав більш широкий, тим вищим </a:t>
            </a:r>
            <a:r>
              <a:rPr lang="uk-UA" sz="2400" dirty="0" smtClean="0"/>
              <a:t>є його </a:t>
            </a:r>
            <a:r>
              <a:rPr lang="uk-UA" sz="2400" dirty="0"/>
              <a:t>корисність. </a:t>
            </a:r>
            <a:r>
              <a:rPr lang="uk-UA" sz="2400" dirty="0" smtClean="0"/>
              <a:t>Зокрема, </a:t>
            </a:r>
            <a:r>
              <a:rPr lang="uk-UA" sz="2400" dirty="0"/>
              <a:t>власна річ та річ</a:t>
            </a:r>
            <a:r>
              <a:rPr lang="uk-UA" sz="2400" dirty="0" smtClean="0"/>
              <a:t>, що взята напрокат</a:t>
            </a:r>
            <a:r>
              <a:rPr lang="uk-UA" sz="2400" dirty="0"/>
              <a:t>, мають різну корисність для споживача, навіть </a:t>
            </a:r>
            <a:r>
              <a:rPr lang="uk-UA" sz="2400" dirty="0" smtClean="0"/>
              <a:t>якщо фізично </a:t>
            </a:r>
            <a:r>
              <a:rPr lang="uk-UA" sz="2400" dirty="0"/>
              <a:t>вони цілком </a:t>
            </a:r>
            <a:r>
              <a:rPr lang="uk-UA" sz="2400" dirty="0" smtClean="0"/>
              <a:t>ідентичні.</a:t>
            </a:r>
            <a:endParaRPr lang="uk-UA" sz="2400" dirty="0"/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181609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4263" y="116632"/>
            <a:ext cx="8772727" cy="1008112"/>
          </a:xfrm>
        </p:spPr>
        <p:txBody>
          <a:bodyPr>
            <a:noAutofit/>
          </a:bodyPr>
          <a:lstStyle/>
          <a:p>
            <a:pPr algn="ctr"/>
            <a:r>
              <a:rPr lang="uk-UA" sz="2800" dirty="0">
                <a:solidFill>
                  <a:schemeClr val="tx1"/>
                </a:solidFill>
                <a:ea typeface="+mn-ea"/>
                <a:cs typeface="+mn-cs"/>
              </a:rPr>
              <a:t>Узагальнене  визначення прав  </a:t>
            </a:r>
            <a:r>
              <a:rPr lang="uk-UA" sz="2800" dirty="0" smtClean="0">
                <a:solidFill>
                  <a:schemeClr val="tx1"/>
                </a:solidFill>
                <a:ea typeface="+mn-ea"/>
                <a:cs typeface="+mn-cs"/>
              </a:rPr>
              <a:t>власності</a:t>
            </a:r>
            <a:r>
              <a:rPr lang="en-US" sz="2800" dirty="0" smtClean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uk-UA" sz="2800" dirty="0" smtClean="0">
                <a:solidFill>
                  <a:schemeClr val="tx1"/>
                </a:solidFill>
                <a:ea typeface="+mn-ea"/>
                <a:cs typeface="+mn-cs"/>
              </a:rPr>
              <a:t/>
            </a:r>
            <a:br>
              <a:rPr lang="uk-UA" sz="2800" dirty="0" smtClean="0">
                <a:solidFill>
                  <a:schemeClr val="tx1"/>
                </a:solidFill>
                <a:ea typeface="+mn-ea"/>
                <a:cs typeface="+mn-cs"/>
              </a:rPr>
            </a:br>
            <a:r>
              <a:rPr lang="uk-UA" sz="2800" dirty="0" smtClean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ea typeface="+mn-ea"/>
                <a:cs typeface="+mn-cs"/>
              </a:rPr>
              <a:t>(</a:t>
            </a:r>
            <a:r>
              <a:rPr lang="uk-UA" sz="2800" dirty="0" smtClean="0">
                <a:solidFill>
                  <a:schemeClr val="tx1"/>
                </a:solidFill>
                <a:ea typeface="+mn-ea"/>
                <a:cs typeface="+mn-cs"/>
              </a:rPr>
              <a:t>А. </a:t>
            </a:r>
            <a:r>
              <a:rPr lang="uk-UA" sz="2800" dirty="0" err="1" smtClean="0">
                <a:solidFill>
                  <a:schemeClr val="tx1"/>
                </a:solidFill>
                <a:ea typeface="+mn-ea"/>
                <a:cs typeface="+mn-cs"/>
              </a:rPr>
              <a:t>Алчіан</a:t>
            </a:r>
            <a:r>
              <a:rPr lang="uk-UA" sz="2800" dirty="0" smtClean="0">
                <a:solidFill>
                  <a:schemeClr val="tx1"/>
                </a:solidFill>
                <a:ea typeface="+mn-ea"/>
                <a:cs typeface="+mn-cs"/>
              </a:rPr>
              <a:t>, Т. </a:t>
            </a:r>
            <a:r>
              <a:rPr lang="uk-UA" sz="2800" dirty="0" err="1" smtClean="0">
                <a:solidFill>
                  <a:schemeClr val="tx1"/>
                </a:solidFill>
                <a:ea typeface="+mn-ea"/>
                <a:cs typeface="+mn-cs"/>
              </a:rPr>
              <a:t>Еггертсон</a:t>
            </a:r>
            <a:r>
              <a:rPr lang="uk-UA" sz="2800" dirty="0" smtClean="0">
                <a:solidFill>
                  <a:schemeClr val="tx1"/>
                </a:solidFill>
                <a:ea typeface="+mn-ea"/>
                <a:cs typeface="+mn-cs"/>
              </a:rPr>
              <a:t>, С.</a:t>
            </a:r>
            <a:r>
              <a:rPr lang="uk-UA" sz="2800" dirty="0" err="1" smtClean="0">
                <a:solidFill>
                  <a:schemeClr val="tx1"/>
                </a:solidFill>
                <a:ea typeface="+mn-ea"/>
                <a:cs typeface="+mn-cs"/>
              </a:rPr>
              <a:t>Пейович</a:t>
            </a:r>
            <a:r>
              <a:rPr lang="en-US" sz="2800" dirty="0" smtClean="0">
                <a:solidFill>
                  <a:schemeClr val="tx1"/>
                </a:solidFill>
                <a:ea typeface="+mn-ea"/>
                <a:cs typeface="+mn-cs"/>
              </a:rPr>
              <a:t>)</a:t>
            </a:r>
            <a:endParaRPr lang="uk-UA" sz="2800" dirty="0">
              <a:solidFill>
                <a:schemeClr val="tx1"/>
              </a:solidFill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124744"/>
            <a:ext cx="8280920" cy="561662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FFFF00"/>
                </a:solidFill>
              </a:rPr>
              <a:t>Право </a:t>
            </a:r>
            <a:r>
              <a:rPr lang="uk-UA" dirty="0">
                <a:solidFill>
                  <a:srgbClr val="FFFF00"/>
                </a:solidFill>
              </a:rPr>
              <a:t>користування;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FFFF00"/>
                </a:solidFill>
              </a:rPr>
              <a:t>Право </a:t>
            </a:r>
            <a:r>
              <a:rPr lang="uk-UA" dirty="0">
                <a:solidFill>
                  <a:srgbClr val="FFFF00"/>
                </a:solidFill>
              </a:rPr>
              <a:t>на отримання доходу;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FFFF00"/>
                </a:solidFill>
              </a:rPr>
              <a:t>Право </a:t>
            </a:r>
            <a:r>
              <a:rPr lang="uk-UA" dirty="0">
                <a:solidFill>
                  <a:srgbClr val="FFFF00"/>
                </a:solidFill>
              </a:rPr>
              <a:t>передавати свої  повноваження іншій особі.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dirty="0"/>
              <a:t>Важливою  умовою  ефективної  реалізації  прав  власності  є  їх </a:t>
            </a:r>
            <a:r>
              <a:rPr lang="uk-UA" i="1" dirty="0">
                <a:solidFill>
                  <a:srgbClr val="FFC000"/>
                </a:solidFill>
              </a:rPr>
              <a:t>«специфікація», </a:t>
            </a:r>
            <a:r>
              <a:rPr lang="uk-UA" dirty="0"/>
              <a:t>тобто чітке визначення та забезпечення їхнього надійного захисту</a:t>
            </a:r>
            <a:r>
              <a:rPr lang="uk-UA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Специфікація» прав власності </a:t>
            </a:r>
            <a:r>
              <a:rPr lang="uk-UA" dirty="0"/>
              <a:t>здійснюється в процесі їх купівлі та продажу</a:t>
            </a:r>
            <a:r>
              <a:rPr lang="ru-RU" dirty="0" smtClean="0"/>
              <a:t>. </a:t>
            </a:r>
            <a:r>
              <a:rPr lang="uk-UA" dirty="0" smtClean="0"/>
              <a:t>У  </a:t>
            </a:r>
            <a:r>
              <a:rPr lang="uk-UA" dirty="0"/>
              <a:t>процесі  обміну права  власності  перетікають  до  тих суб’єктів, для кого вони становлять найбільшу цінність.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2144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16632"/>
            <a:ext cx="8424936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8.3. Теорема Р. </a:t>
            </a:r>
            <a:r>
              <a:rPr lang="uk-UA" sz="3200" dirty="0" err="1"/>
              <a:t>Коуза</a:t>
            </a:r>
            <a:r>
              <a:rPr lang="uk-UA" sz="3200" dirty="0"/>
              <a:t>. 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Зовнішні </a:t>
            </a:r>
            <a:r>
              <a:rPr lang="uk-UA" sz="3200" dirty="0"/>
              <a:t>ефекти та їх класифікація.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5213176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/>
              <a:t>Обмін </a:t>
            </a:r>
            <a:r>
              <a:rPr lang="uk-UA" sz="2400" dirty="0" smtClean="0"/>
              <a:t>«пучками </a:t>
            </a:r>
            <a:r>
              <a:rPr lang="uk-UA" sz="2400" dirty="0"/>
              <a:t>прав» власності в сучасній економіці відбувається за допомогою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контракту</a:t>
            </a:r>
            <a:r>
              <a:rPr lang="uk-UA" sz="2400" dirty="0">
                <a:solidFill>
                  <a:srgbClr val="FFFF00"/>
                </a:solidFill>
              </a:rPr>
              <a:t> - </a:t>
            </a:r>
            <a:r>
              <a:rPr lang="uk-UA" i="1" dirty="0"/>
              <a:t>письмової угоди, у якій відображена сукупність правил, що фіксують у просторі й часі, який саме спектр повноважень і на яких умовах підлягає передачі від одних економічних агентів до </a:t>
            </a:r>
            <a:r>
              <a:rPr lang="uk-UA" i="1" dirty="0"/>
              <a:t>інших</a:t>
            </a:r>
          </a:p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endParaRPr lang="uk-UA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Теорема </a:t>
            </a:r>
            <a:r>
              <a:rPr lang="uk-UA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Коуза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uk-UA" sz="2400" i="1" dirty="0">
                <a:solidFill>
                  <a:srgbClr val="FFFF00"/>
                </a:solidFill>
              </a:rPr>
              <a:t>Коли права власності чітко окреслені і трансакційні витрати дорівнюють нулю, то розміщення ресурсів (структура виробництва) буде залишатися незмінною та ефективною незалежно від змін у розподілі прав власності.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07972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839503"/>
              </p:ext>
            </p:extLst>
          </p:nvPr>
        </p:nvGraphicFramePr>
        <p:xfrm>
          <a:off x="107504" y="476672"/>
          <a:ext cx="8784976" cy="592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177281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 ефекти </a:t>
            </a:r>
            <a:r>
              <a:rPr lang="uk-UA" sz="2400" dirty="0" smtClean="0"/>
              <a:t>– величина корисності чи витрат, що не відображені (неспецифіковані) в умовах контракту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429035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648072"/>
          </a:xfrm>
        </p:spPr>
        <p:txBody>
          <a:bodyPr>
            <a:noAutofit/>
          </a:bodyPr>
          <a:lstStyle/>
          <a:p>
            <a:pPr algn="ctr"/>
            <a:r>
              <a:rPr lang="uk-UA" sz="2600" dirty="0">
                <a:solidFill>
                  <a:schemeClr val="tx1"/>
                </a:solidFill>
                <a:ea typeface="+mn-ea"/>
                <a:cs typeface="+mn-cs"/>
              </a:rPr>
              <a:t>Порівняльний аналіз зовнішніх ефектів щодо контракту</a:t>
            </a:r>
            <a:endParaRPr lang="uk-UA" sz="2600" dirty="0">
              <a:solidFill>
                <a:schemeClr val="tx1"/>
              </a:solidFill>
              <a:ea typeface="+mn-ea"/>
              <a:cs typeface="+mn-cs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760789"/>
              </p:ext>
            </p:extLst>
          </p:nvPr>
        </p:nvGraphicFramePr>
        <p:xfrm>
          <a:off x="107504" y="858496"/>
          <a:ext cx="8928992" cy="5791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11760"/>
                <a:gridCol w="6517232"/>
              </a:tblGrid>
              <a:tr h="698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0" dirty="0" smtClean="0">
                          <a:solidFill>
                            <a:srgbClr val="FFFF00"/>
                          </a:solidFill>
                          <a:effectLst/>
                        </a:rPr>
                        <a:t>Вид ефекту (екстерналії) </a:t>
                      </a:r>
                      <a:endParaRPr lang="uk-UA" sz="2800" b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24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Характеристика</a:t>
                      </a:r>
                      <a:endParaRPr lang="uk-UA" sz="24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5167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b="0" dirty="0">
                          <a:solidFill>
                            <a:srgbClr val="FFFF00"/>
                          </a:solidFill>
                          <a:effectLst/>
                        </a:rPr>
                        <a:t>1. </a:t>
                      </a:r>
                      <a:r>
                        <a:rPr lang="uk-UA" sz="2400" b="0" dirty="0" smtClean="0">
                          <a:solidFill>
                            <a:srgbClr val="FFFF00"/>
                          </a:solidFill>
                          <a:effectLst/>
                        </a:rPr>
                        <a:t>Споживча екстерналія</a:t>
                      </a:r>
                      <a:endParaRPr lang="uk-UA" sz="2400" b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Зовнішній ефект, що виникає на основі невід'ємних одна від</a:t>
                      </a:r>
                      <a:r>
                        <a:rPr lang="uk-UA" sz="1800" b="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  одної прямої функціональної залежності корисності від кількості вжитого блага для однієї людини і зворотної (прямої) функціональної залежності для іншої людини </a:t>
                      </a:r>
                      <a:r>
                        <a:rPr lang="uk-UA" sz="1800" b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</a:rPr>
                        <a:t>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i="1" kern="1200" dirty="0" smtClean="0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Приклад: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високий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рівень шуму 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для людей, що мешкають поблизу аеропорту</a:t>
                      </a:r>
                      <a:endParaRPr lang="uk-UA" sz="1800" b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751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b="0" dirty="0">
                          <a:solidFill>
                            <a:srgbClr val="FFFF00"/>
                          </a:solidFill>
                          <a:effectLst/>
                        </a:rPr>
                        <a:t>2. </a:t>
                      </a:r>
                      <a:r>
                        <a:rPr lang="uk-UA" sz="2400" b="0" dirty="0" smtClean="0">
                          <a:solidFill>
                            <a:srgbClr val="FFFF00"/>
                          </a:solidFill>
                          <a:effectLst/>
                        </a:rPr>
                        <a:t>Технологічний  ефект</a:t>
                      </a:r>
                      <a:endParaRPr lang="uk-UA" sz="2400" b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Екстерналія, що виникає на основі 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наявної технологічної залежності випуску одного економічного агента від обсягів обсягу вироблених товарів і послуг другого економічного агента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i="1" kern="1200" dirty="0" smtClean="0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Приклад: 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опилення бджолами  чужого саду (позитивний ефект) і потрава посівів (негативний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ефект)</a:t>
                      </a:r>
                      <a:endParaRPr lang="uk-UA" sz="1800" b="0" kern="12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787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b="0" dirty="0">
                          <a:solidFill>
                            <a:srgbClr val="FFFF00"/>
                          </a:solidFill>
                          <a:effectLst/>
                        </a:rPr>
                        <a:t>3. </a:t>
                      </a:r>
                      <a:r>
                        <a:rPr lang="uk-UA" sz="2400" b="0" dirty="0" smtClean="0">
                          <a:solidFill>
                            <a:srgbClr val="FFFF00"/>
                          </a:solidFill>
                          <a:effectLst/>
                        </a:rPr>
                        <a:t>Грошовий</a:t>
                      </a:r>
                      <a:r>
                        <a:rPr lang="uk-UA" sz="2400" b="0" baseline="0" dirty="0" smtClean="0">
                          <a:solidFill>
                            <a:srgbClr val="FFFF00"/>
                          </a:solidFill>
                          <a:effectLst/>
                        </a:rPr>
                        <a:t> ефект</a:t>
                      </a:r>
                      <a:endParaRPr lang="uk-UA" sz="2400" b="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Екстерналія, що виникає внаслідок впливу на величину доходу чи витрат одного економічного агента  обсягів випуску, цінової політики, реклами та інших способів конкуренції  другого економічного агента</a:t>
                      </a:r>
                      <a:r>
                        <a:rPr lang="uk-UA" sz="1800" b="0" kern="1200" dirty="0" smtClean="0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i="1" kern="1200" dirty="0" smtClean="0">
                          <a:solidFill>
                            <a:srgbClr val="FFC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Приклад: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ситуація на конкурентному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ринку</a:t>
                      </a:r>
                      <a:r>
                        <a:rPr lang="uk-UA" sz="1800" b="0" kern="120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, коли поведінка однієї фірми негативно впливає на рівень</a:t>
                      </a:r>
                      <a:r>
                        <a:rPr lang="uk-UA" sz="18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середнього доходу та економічний прибуток другої фірми</a:t>
                      </a:r>
                      <a:endParaRPr lang="uk-UA" sz="1800" b="0" kern="1200" dirty="0">
                        <a:solidFill>
                          <a:srgbClr val="FFFF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968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864096"/>
          </a:xfrm>
        </p:spPr>
        <p:txBody>
          <a:bodyPr>
            <a:noAutofit/>
          </a:bodyPr>
          <a:lstStyle/>
          <a:p>
            <a:pPr algn="ctr"/>
            <a:r>
              <a:rPr lang="uk-UA" sz="3200" dirty="0"/>
              <a:t>8.4. Інституційна структура економіки та суспільства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908720"/>
            <a:ext cx="8352928" cy="5832648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uk-UA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Дж</a:t>
            </a:r>
            <a:r>
              <a:rPr lang="uk-UA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r>
              <a:rPr lang="uk-UA" sz="26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Ходжсон</a:t>
            </a:r>
            <a:r>
              <a:rPr lang="uk-UA" sz="2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uk-UA" sz="2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uk-UA" sz="2600" i="1" dirty="0" smtClean="0">
                <a:solidFill>
                  <a:srgbClr val="FFFF00"/>
                </a:solidFill>
              </a:rPr>
              <a:t>«</a:t>
            </a:r>
            <a:r>
              <a:rPr lang="uk-UA" sz="2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Інституції – це структури, </a:t>
            </a:r>
            <a:r>
              <a:rPr lang="uk-UA" sz="2600" i="1" dirty="0">
                <a:solidFill>
                  <a:srgbClr val="FFFF00"/>
                </a:solidFill>
              </a:rPr>
              <a:t>з якими індивіди як зіштовхуються, так і дають їм початок. Відповідно, інституції є одночасно і </a:t>
            </a:r>
            <a:r>
              <a:rPr lang="uk-UA" sz="2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об’єктивні </a:t>
            </a:r>
            <a:r>
              <a:rPr lang="uk-UA" sz="2600" i="1" dirty="0">
                <a:solidFill>
                  <a:srgbClr val="FFFF00"/>
                </a:solidFill>
              </a:rPr>
              <a:t>«зовнішні» структури, і </a:t>
            </a:r>
            <a:r>
              <a:rPr lang="uk-UA" sz="26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суб’єктивні</a:t>
            </a:r>
            <a:r>
              <a:rPr lang="uk-UA" sz="2600" i="1" dirty="0">
                <a:solidFill>
                  <a:srgbClr val="FFFF00"/>
                </a:solidFill>
              </a:rPr>
              <a:t>, «з голови людини», продукти людської поведінки. Усі ми народжені у світі з вже існуючими раніше інституціями, якими нагородила нас історія</a:t>
            </a:r>
            <a:r>
              <a:rPr lang="uk-UA" sz="2600" i="1" dirty="0" smtClean="0">
                <a:solidFill>
                  <a:srgbClr val="FFFF00"/>
                </a:solidFill>
              </a:rPr>
              <a:t>»</a:t>
            </a:r>
          </a:p>
          <a:p>
            <a:pPr marL="114300" indent="0">
              <a:buNone/>
            </a:pPr>
            <a:r>
              <a:rPr lang="uk-UA" sz="2600" dirty="0"/>
              <a:t>У </a:t>
            </a:r>
            <a:r>
              <a:rPr lang="uk-UA" sz="2600" dirty="0">
                <a:solidFill>
                  <a:srgbClr val="FFC000"/>
                </a:solidFill>
              </a:rPr>
              <a:t>структурі інституцій </a:t>
            </a:r>
            <a:r>
              <a:rPr lang="uk-UA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 </a:t>
            </a:r>
            <a:r>
              <a:rPr lang="uk-UA" sz="26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Норт</a:t>
            </a:r>
            <a:r>
              <a:rPr lang="uk-UA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dirty="0"/>
              <a:t>виокремлює три основні складові:</a:t>
            </a:r>
          </a:p>
          <a:p>
            <a:pPr marL="114300" indent="0">
              <a:buNone/>
            </a:pPr>
            <a:r>
              <a:rPr lang="uk-UA" sz="2600" dirty="0"/>
              <a:t>1) </a:t>
            </a:r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обмеження</a:t>
            </a:r>
            <a:r>
              <a:rPr lang="uk-UA" sz="2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600" dirty="0"/>
              <a:t>(традиції, звичаї, соціальні перестороги);</a:t>
            </a:r>
          </a:p>
          <a:p>
            <a:pPr marL="114300" indent="0">
              <a:buNone/>
            </a:pPr>
            <a:r>
              <a:rPr lang="uk-UA" sz="2600" dirty="0"/>
              <a:t>2) </a:t>
            </a:r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формальні правила </a:t>
            </a:r>
            <a:r>
              <a:rPr lang="uk-UA" sz="2600" dirty="0"/>
              <a:t>(конституції, закони, судові прецеденти, адміністративні акти);</a:t>
            </a:r>
          </a:p>
          <a:p>
            <a:pPr marL="114300" indent="0">
              <a:buNone/>
            </a:pPr>
            <a:r>
              <a:rPr lang="uk-UA" sz="2600" dirty="0"/>
              <a:t> 3) </a:t>
            </a:r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механізми примусу</a:t>
            </a:r>
            <a:r>
              <a:rPr lang="uk-UA" sz="2600" dirty="0"/>
              <a:t>, які забезпечують дотримання правил (суди, поліція тощо).</a:t>
            </a:r>
            <a:endParaRPr lang="uk-UA" sz="26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56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280920" cy="621216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uk-UA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uk-UA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r>
              <a:rPr lang="uk-UA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Вільямсон</a:t>
            </a:r>
            <a:r>
              <a:rPr lang="uk-UA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uk-UA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4300" indent="0">
              <a:buNone/>
            </a:pP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структура  </a:t>
            </a:r>
            <a:r>
              <a:rPr lang="uk-UA" sz="2400" dirty="0">
                <a:solidFill>
                  <a:srgbClr val="FFFF00"/>
                </a:solidFill>
              </a:rPr>
              <a:t>- </a:t>
            </a:r>
            <a:r>
              <a:rPr lang="uk-UA" sz="2400" i="1" dirty="0">
                <a:solidFill>
                  <a:srgbClr val="FFFF00"/>
                </a:solidFill>
              </a:rPr>
              <a:t>«це основні політичні, соціальні і правові норми, що є базою для виробництва, обміну і споживання» </a:t>
            </a:r>
            <a:endParaRPr lang="uk-UA" sz="2400" i="1" dirty="0" smtClean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Конкретна 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структура </a:t>
            </a:r>
            <a:r>
              <a:rPr lang="uk-UA" sz="2400" dirty="0" smtClean="0"/>
              <a:t>є сплетіння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формальних правил</a:t>
            </a:r>
            <a:r>
              <a:rPr lang="uk-UA" sz="2400" dirty="0">
                <a:solidFill>
                  <a:srgbClr val="FFFF00"/>
                </a:solidFill>
              </a:rPr>
              <a:t> і 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неформальних обмежень</a:t>
            </a:r>
            <a:r>
              <a:rPr lang="uk-UA" sz="2400" dirty="0">
                <a:solidFill>
                  <a:srgbClr val="FFFF00"/>
                </a:solidFill>
              </a:rPr>
              <a:t>, </a:t>
            </a:r>
            <a:r>
              <a:rPr lang="uk-UA" sz="2400" dirty="0"/>
              <a:t>специфічних для кожної культури,  розділити які </a:t>
            </a:r>
            <a:r>
              <a:rPr lang="uk-UA" sz="2400" dirty="0" smtClean="0"/>
              <a:t>досить складно</a:t>
            </a:r>
            <a:r>
              <a:rPr lang="uk-UA" sz="2400" dirty="0"/>
              <a:t>. </a:t>
            </a:r>
            <a:endParaRPr lang="uk-UA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uk-U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Інституційна </a:t>
            </a:r>
            <a:r>
              <a:rPr lang="uk-UA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економіки </a:t>
            </a:r>
            <a:r>
              <a:rPr lang="uk-UA" sz="2400" i="1" dirty="0"/>
              <a:t>–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 система інституцій, яка через впорядкування повсякденного господарського життя зменшує невизначеність взаємодії індивідів</a:t>
            </a:r>
            <a:r>
              <a:rPr lang="uk-UA" sz="2400" i="1" dirty="0"/>
              <a:t>. </a:t>
            </a:r>
            <a:r>
              <a:rPr lang="uk-UA" sz="2400" dirty="0"/>
              <a:t>Вона є результатом тривалого еволюційного відбору, в якому адаптація до умов зовнішнього середовища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оптимізується самою структурою</a:t>
            </a:r>
            <a:r>
              <a:rPr lang="uk-UA" sz="2400" i="1" dirty="0"/>
              <a:t>.</a:t>
            </a:r>
            <a:r>
              <a:rPr lang="uk-UA" sz="2400" dirty="0"/>
              <a:t> </a:t>
            </a:r>
            <a:endParaRPr lang="uk-UA" sz="24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491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643771"/>
              </p:ext>
            </p:extLst>
          </p:nvPr>
        </p:nvGraphicFramePr>
        <p:xfrm>
          <a:off x="0" y="188640"/>
          <a:ext cx="8964488" cy="633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icture" r:id="rId4" imgW="4076700" imgH="2429256" progId="Word.Picture.8">
                  <p:embed/>
                </p:oleObj>
              </mc:Choice>
              <mc:Fallback>
                <p:oleObj name="Picture" r:id="rId4" imgW="4076700" imgH="242925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88640"/>
                        <a:ext cx="8964488" cy="633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7430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>Тема </a:t>
            </a:r>
            <a:r>
              <a:rPr lang="uk-UA" dirty="0"/>
              <a:t>8</a:t>
            </a:r>
            <a:r>
              <a:rPr lang="uk-UA" dirty="0" smtClean="0"/>
              <a:t>. Інституційні аспекти ринкової економіки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uk-UA" sz="3200" dirty="0" smtClean="0"/>
              <a:t>8.1. Ринок як інституційна угода</a:t>
            </a:r>
            <a:endParaRPr lang="uk-UA" sz="3200" dirty="0"/>
          </a:p>
          <a:p>
            <a:r>
              <a:rPr lang="uk-UA" sz="3200" dirty="0" smtClean="0"/>
              <a:t>8.2</a:t>
            </a:r>
            <a:r>
              <a:rPr lang="uk-UA" sz="3200" dirty="0"/>
              <a:t>. </a:t>
            </a:r>
            <a:r>
              <a:rPr lang="uk-UA" sz="3200" dirty="0" smtClean="0"/>
              <a:t>Права власності та їх специфікація </a:t>
            </a:r>
            <a:endParaRPr lang="uk-UA" sz="3200" dirty="0"/>
          </a:p>
          <a:p>
            <a:r>
              <a:rPr lang="uk-UA" sz="3200" dirty="0" smtClean="0"/>
              <a:t>8.3</a:t>
            </a:r>
            <a:r>
              <a:rPr lang="uk-UA" sz="3200" dirty="0"/>
              <a:t>. </a:t>
            </a:r>
            <a:r>
              <a:rPr lang="uk-UA" sz="3200" dirty="0"/>
              <a:t>Теорема Р. </a:t>
            </a:r>
            <a:r>
              <a:rPr lang="uk-UA" sz="3200" dirty="0" err="1"/>
              <a:t>Коуза</a:t>
            </a:r>
            <a:r>
              <a:rPr lang="uk-UA" sz="3200" dirty="0"/>
              <a:t>. </a:t>
            </a:r>
            <a:r>
              <a:rPr lang="uk-UA" sz="3200" dirty="0"/>
              <a:t>Зовнішні ефекти та їх </a:t>
            </a:r>
            <a:r>
              <a:rPr lang="uk-UA" sz="3200" dirty="0" smtClean="0"/>
              <a:t>класифікація </a:t>
            </a:r>
            <a:endParaRPr lang="uk-UA" sz="3200" dirty="0"/>
          </a:p>
          <a:p>
            <a:r>
              <a:rPr lang="uk-UA" sz="3200" dirty="0" smtClean="0"/>
              <a:t>8.4</a:t>
            </a:r>
            <a:r>
              <a:rPr lang="uk-UA" sz="3200" dirty="0"/>
              <a:t>. </a:t>
            </a:r>
            <a:r>
              <a:rPr lang="uk-UA" sz="3200" dirty="0" smtClean="0"/>
              <a:t>Інституційна структура економіки та суспільства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792088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>8.1. Ринок </a:t>
            </a:r>
            <a:r>
              <a:rPr lang="uk-UA" dirty="0"/>
              <a:t>як інституційна угода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47260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Ринковий механізм  управління контрактами передбачає здійснення обміну незалежними контрагентами, гарантією проти опортунізму яких, є </a:t>
            </a:r>
            <a:r>
              <a:rPr lang="uk-UA" i="1" dirty="0">
                <a:solidFill>
                  <a:srgbClr val="FFFF00"/>
                </a:solidFill>
              </a:rPr>
              <a:t>легкість розторгнення угоди </a:t>
            </a:r>
            <a:r>
              <a:rPr lang="uk-UA" dirty="0"/>
              <a:t>і звернення постраждалої сторони до суду.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Ринок</a:t>
            </a:r>
            <a:r>
              <a:rPr lang="uk-UA" dirty="0">
                <a:solidFill>
                  <a:srgbClr val="FFC000"/>
                </a:solidFill>
              </a:rPr>
              <a:t> </a:t>
            </a:r>
            <a:r>
              <a:rPr lang="uk-UA" dirty="0"/>
              <a:t>– велика кількість симетричних вибіркових обмінів, пропорції у яких регулюються механізмом цін.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До </a:t>
            </a:r>
            <a:r>
              <a:rPr lang="uk-UA" dirty="0">
                <a:solidFill>
                  <a:srgbClr val="FFFF00"/>
                </a:solidFill>
              </a:rPr>
              <a:t>витрат ринкового обміну  </a:t>
            </a:r>
            <a:r>
              <a:rPr lang="uk-UA" dirty="0"/>
              <a:t>належать:</a:t>
            </a:r>
          </a:p>
          <a:p>
            <a:pPr marL="571500" indent="-457200">
              <a:buFont typeface="+mj-lt"/>
              <a:buAutoNum type="alphaLcParenR"/>
            </a:pPr>
            <a:r>
              <a:rPr lang="uk-UA" dirty="0"/>
              <a:t>витрати на </a:t>
            </a:r>
            <a:r>
              <a:rPr lang="uk-UA" i="1" dirty="0">
                <a:solidFill>
                  <a:srgbClr val="FFFF00"/>
                </a:solidFill>
              </a:rPr>
              <a:t>пошук інформації </a:t>
            </a:r>
            <a:r>
              <a:rPr lang="uk-UA" dirty="0"/>
              <a:t>щодо партнера та його товару;</a:t>
            </a:r>
          </a:p>
          <a:p>
            <a:pPr marL="571500" indent="-457200">
              <a:buFont typeface="+mj-lt"/>
              <a:buAutoNum type="alphaLcParenR"/>
            </a:pPr>
            <a:r>
              <a:rPr lang="uk-UA" dirty="0"/>
              <a:t> витрати на </a:t>
            </a:r>
            <a:r>
              <a:rPr lang="uk-UA" i="1" dirty="0">
                <a:solidFill>
                  <a:srgbClr val="FFFF00"/>
                </a:solidFill>
              </a:rPr>
              <a:t>створення механізму обмеження опортуністичної поведінки</a:t>
            </a:r>
            <a:r>
              <a:rPr lang="uk-UA" dirty="0"/>
              <a:t> контрагента.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Основна </a:t>
            </a:r>
            <a:r>
              <a:rPr lang="uk-UA" dirty="0"/>
              <a:t>форма опортуністичної поведінки </a:t>
            </a:r>
            <a:r>
              <a:rPr lang="uk-UA" dirty="0"/>
              <a:t>– постачання неякісних товарів та послуг та несвоєчасне відшкодування витрат на їхнє виробництво.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90465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Цінність об'єкту обміну знижується в умовах </a:t>
            </a:r>
            <a:r>
              <a:rPr lang="uk-UA" i="1" dirty="0">
                <a:solidFill>
                  <a:srgbClr val="FFFF00"/>
                </a:solidFill>
              </a:rPr>
              <a:t>недостатньої специфікації і захисту правочинності, </a:t>
            </a:r>
            <a:r>
              <a:rPr lang="uk-UA" dirty="0"/>
              <a:t>оскільки </a:t>
            </a:r>
            <a:r>
              <a:rPr lang="uk-UA" dirty="0"/>
              <a:t>контрагенти </a:t>
            </a:r>
            <a:r>
              <a:rPr lang="uk-UA" dirty="0"/>
              <a:t>не можуть повністю </a:t>
            </a:r>
            <a:r>
              <a:rPr lang="uk-UA" dirty="0" smtClean="0"/>
              <a:t>усвідомлювати </a:t>
            </a:r>
            <a:r>
              <a:rPr lang="uk-UA" dirty="0"/>
              <a:t>корисні властивості </a:t>
            </a:r>
            <a:r>
              <a:rPr lang="uk-UA" dirty="0"/>
              <a:t>блага.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Специфікація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 </a:t>
            </a:r>
            <a:r>
              <a:rPr lang="uk-UA" dirty="0" smtClean="0"/>
              <a:t>полегшується, </a:t>
            </a:r>
            <a:r>
              <a:rPr lang="uk-UA" dirty="0"/>
              <a:t>коли корисність блага легко оцінити і коли зміни </a:t>
            </a:r>
            <a:r>
              <a:rPr lang="uk-UA" dirty="0" smtClean="0"/>
              <a:t>передбачені. </a:t>
            </a:r>
            <a:endParaRPr lang="uk-UA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Недостатня специфікація правочинності підвищує ймовірність виникнення </a:t>
            </a:r>
            <a:r>
              <a:rPr lang="uk-UA" i="1" dirty="0">
                <a:solidFill>
                  <a:srgbClr val="FFFF00"/>
                </a:solidFill>
              </a:rPr>
              <a:t>опортуністичної </a:t>
            </a:r>
            <a:r>
              <a:rPr lang="uk-UA" i="1" dirty="0" smtClean="0">
                <a:solidFill>
                  <a:srgbClr val="FFFF00"/>
                </a:solidFill>
              </a:rPr>
              <a:t>поведінки</a:t>
            </a:r>
            <a:r>
              <a:rPr lang="uk-UA" dirty="0" smtClean="0"/>
              <a:t>. Раціональні </a:t>
            </a:r>
            <a:r>
              <a:rPr lang="uk-UA" dirty="0"/>
              <a:t>індивіди будуть </a:t>
            </a:r>
            <a:r>
              <a:rPr lang="uk-UA" dirty="0" smtClean="0"/>
              <a:t>вести </a:t>
            </a:r>
            <a:r>
              <a:rPr lang="uk-UA" dirty="0"/>
              <a:t>себе опортуністично, коли це буде вигідніше, ніж торгувати чесно.</a:t>
            </a:r>
            <a:endParaRPr lang="uk-UA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 Надмірно високий рівень невизначеності на ринку може бути скорочений за допомогою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формальних і неформальних інституцій,</a:t>
            </a:r>
            <a:r>
              <a:rPr lang="uk-UA" dirty="0"/>
              <a:t> а також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організації,</a:t>
            </a:r>
            <a:r>
              <a:rPr lang="uk-UA" dirty="0"/>
              <a:t> </a:t>
            </a:r>
            <a:r>
              <a:rPr lang="uk-UA" dirty="0" smtClean="0"/>
              <a:t>які сприяють </a:t>
            </a:r>
            <a:r>
              <a:rPr lang="uk-UA" dirty="0"/>
              <a:t>зниженню </a:t>
            </a:r>
            <a:r>
              <a:rPr lang="uk-UA" i="1" dirty="0">
                <a:solidFill>
                  <a:srgbClr val="FFFF00"/>
                </a:solidFill>
              </a:rPr>
              <a:t>асиметричності інформації </a:t>
            </a:r>
            <a:r>
              <a:rPr lang="uk-UA" dirty="0" smtClean="0"/>
              <a:t>та забезпечують виконання </a:t>
            </a:r>
            <a:r>
              <a:rPr lang="uk-UA" dirty="0"/>
              <a:t>умов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контракту.  </a:t>
            </a:r>
          </a:p>
        </p:txBody>
      </p:sp>
    </p:spTree>
    <p:extLst>
      <p:ext uri="{BB962C8B-B14F-4D97-AF65-F5344CB8AC3E}">
        <p14:creationId xmlns:p14="http://schemas.microsoft.com/office/powerpoint/2010/main" val="43445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08712"/>
          </a:xfrm>
        </p:spPr>
        <p:txBody>
          <a:bodyPr>
            <a:noAutofit/>
          </a:bodyPr>
          <a:lstStyle/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Інституції</a:t>
            </a:r>
            <a:r>
              <a:rPr lang="uk-UA" sz="2600" dirty="0"/>
              <a:t> структурують відносини контрагентів, </a:t>
            </a:r>
            <a:r>
              <a:rPr lang="uk-UA" sz="2600" dirty="0" smtClean="0"/>
              <a:t>встановлюючи для них систему обмежень, відповідну  до характеру обміну. </a:t>
            </a:r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600" dirty="0" smtClean="0">
                <a:solidFill>
                  <a:srgbClr val="FFC000"/>
                </a:solidFill>
              </a:rPr>
              <a:t>Ринок </a:t>
            </a:r>
            <a:r>
              <a:rPr lang="uk-UA" sz="2600" i="1" dirty="0">
                <a:solidFill>
                  <a:srgbClr val="FFFF00"/>
                </a:solidFill>
              </a:rPr>
              <a:t>– сукупність інституцій, що структурують відносини обміну шляхом створення системи обмежень</a:t>
            </a:r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600" dirty="0"/>
              <a:t>В умовах невизначеності і відсутності додаткових гарантій контрагенти децентралізованого і деперсоніфікованого ринкового обміну вимушені зараховувати до вартості товару </a:t>
            </a:r>
            <a:r>
              <a:rPr lang="uk-UA" sz="2600" i="1" dirty="0">
                <a:solidFill>
                  <a:srgbClr val="FFFF00"/>
                </a:solidFill>
              </a:rPr>
              <a:t>премію за ризик</a:t>
            </a:r>
            <a:r>
              <a:rPr lang="uk-UA" sz="2600" dirty="0"/>
              <a:t>, величина якої залежить від </a:t>
            </a:r>
            <a:r>
              <a:rPr lang="uk-UA" sz="2600" i="1" dirty="0">
                <a:solidFill>
                  <a:srgbClr val="FFFF00"/>
                </a:solidFill>
              </a:rPr>
              <a:t>опортуністичної поведінки</a:t>
            </a:r>
            <a:r>
              <a:rPr lang="uk-UA" sz="2600" dirty="0"/>
              <a:t>.</a:t>
            </a:r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600" dirty="0"/>
              <a:t>Високий рівень </a:t>
            </a:r>
            <a:r>
              <a:rPr lang="uk-UA" sz="2600" i="1" dirty="0">
                <a:solidFill>
                  <a:srgbClr val="FFC000"/>
                </a:solidFill>
              </a:rPr>
              <a:t>розподілу праці </a:t>
            </a:r>
            <a:r>
              <a:rPr lang="uk-UA" sz="2600" dirty="0"/>
              <a:t>підвищує </a:t>
            </a:r>
            <a:r>
              <a:rPr lang="uk-UA" sz="2600" dirty="0" smtClean="0"/>
              <a:t>значення </a:t>
            </a:r>
            <a:r>
              <a:rPr lang="uk-UA" sz="2600" i="1" dirty="0" smtClean="0">
                <a:solidFill>
                  <a:srgbClr val="FFFF00"/>
                </a:solidFill>
              </a:rPr>
              <a:t>стабільності </a:t>
            </a:r>
            <a:r>
              <a:rPr lang="uk-UA" sz="2600" i="1" dirty="0">
                <a:solidFill>
                  <a:srgbClr val="FFFF00"/>
                </a:solidFill>
              </a:rPr>
              <a:t>та несуперечливості </a:t>
            </a:r>
            <a:r>
              <a:rPr lang="uk-UA" sz="2600" i="1" dirty="0" smtClean="0">
                <a:solidFill>
                  <a:srgbClr val="FFFF00"/>
                </a:solidFill>
              </a:rPr>
              <a:t>інституцій </a:t>
            </a:r>
            <a:r>
              <a:rPr lang="uk-UA" sz="2600" dirty="0" smtClean="0"/>
              <a:t>та </a:t>
            </a:r>
            <a:r>
              <a:rPr lang="uk-UA" sz="2600" i="1" dirty="0" smtClean="0">
                <a:solidFill>
                  <a:srgbClr val="FFFF00"/>
                </a:solidFill>
              </a:rPr>
              <a:t>організацій</a:t>
            </a:r>
            <a:r>
              <a:rPr lang="uk-UA" sz="2600" i="1" dirty="0">
                <a:solidFill>
                  <a:srgbClr val="FFFF00"/>
                </a:solidFill>
              </a:rPr>
              <a:t>,</a:t>
            </a:r>
            <a:r>
              <a:rPr lang="uk-UA" sz="2600" dirty="0"/>
              <a:t> що </a:t>
            </a:r>
            <a:r>
              <a:rPr lang="uk-UA" sz="2600" dirty="0" smtClean="0"/>
              <a:t>полегшують укладання індивідами  контрактів, </a:t>
            </a:r>
            <a:r>
              <a:rPr lang="uk-UA" sz="2600" dirty="0"/>
              <a:t>мінімізуючи </a:t>
            </a:r>
            <a:r>
              <a:rPr lang="uk-UA" sz="2600" dirty="0" smtClean="0"/>
              <a:t>витрати невизначеності, пов'язані з об'єктами </a:t>
            </a:r>
            <a:r>
              <a:rPr lang="uk-UA" sz="2600" dirty="0"/>
              <a:t>обміну та </a:t>
            </a:r>
            <a:r>
              <a:rPr lang="uk-UA" sz="2600" dirty="0" smtClean="0"/>
              <a:t>виконанням </a:t>
            </a:r>
            <a:r>
              <a:rPr lang="uk-UA" sz="2600" dirty="0"/>
              <a:t>умов угоди. 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67471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8460432" cy="68431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Персоніфіковані та деперсоніфіковані ринки</a:t>
            </a:r>
            <a:endParaRPr lang="uk-UA" sz="2800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124744"/>
            <a:ext cx="8712968" cy="547260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Персоніфікований ринок </a:t>
            </a:r>
            <a:r>
              <a:rPr lang="uk-UA" dirty="0">
                <a:solidFill>
                  <a:srgbClr val="FFC000"/>
                </a:solidFill>
              </a:rPr>
              <a:t>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характеризується регулярністю, гомогенністю (наявність спільних цінностей), та </a:t>
            </a:r>
            <a:r>
              <a:rPr lang="uk-UA" i="1" u="sng" dirty="0" smtClean="0">
                <a:solidFill>
                  <a:srgbClr val="FFFF00"/>
                </a:solidFill>
              </a:rPr>
              <a:t>відсутністю необхідності контролю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з боку третіх осіб. </a:t>
            </a:r>
            <a:endParaRPr lang="uk-U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Деперсоніфікований ринок </a:t>
            </a:r>
            <a:r>
              <a:rPr lang="uk-U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характеризується зниженням значимості репутації та спільних </a:t>
            </a:r>
            <a:r>
              <a:rPr lang="uk-U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цінностей та потребою у </a:t>
            </a:r>
            <a:r>
              <a:rPr lang="uk-UA" i="1" u="sng" dirty="0" smtClean="0">
                <a:solidFill>
                  <a:srgbClr val="FFFF00"/>
                </a:solidFill>
              </a:rPr>
              <a:t>створенні </a:t>
            </a:r>
            <a:r>
              <a:rPr lang="uk-UA" i="1" u="sng" dirty="0">
                <a:solidFill>
                  <a:srgbClr val="FFFF00"/>
                </a:solidFill>
              </a:rPr>
              <a:t>системи контролю</a:t>
            </a:r>
            <a:r>
              <a:rPr lang="uk-U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з боку третіх осіб.  </a:t>
            </a:r>
            <a:endParaRPr lang="uk-U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dirty="0" smtClean="0"/>
              <a:t>Важливою  </a:t>
            </a:r>
            <a:r>
              <a:rPr lang="uk-UA" dirty="0"/>
              <a:t>умовою  ефективної  реалізації  прав  власності  є  їх </a:t>
            </a:r>
            <a:r>
              <a:rPr lang="uk-UA" dirty="0">
                <a:solidFill>
                  <a:srgbClr val="FFFF00"/>
                </a:solidFill>
              </a:rPr>
              <a:t>«специфікація»,</a:t>
            </a: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dirty="0"/>
              <a:t>тобто чітке визначення та забезпечення їхнього надійного захисту</a:t>
            </a:r>
            <a:r>
              <a:rPr lang="uk-UA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dirty="0"/>
              <a:t>Тільки один економічний агент в умовах деперсоніфікованого обміну спроможний здійснювати покарання за недотримання </a:t>
            </a:r>
            <a:r>
              <a:rPr lang="uk-UA" dirty="0" smtClean="0"/>
              <a:t>умов контракту. Діяльність на децентралізованих ринках контролюється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правовою системою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держави.</a:t>
            </a:r>
            <a:endParaRPr lang="uk-UA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684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131978"/>
              </p:ext>
            </p:extLst>
          </p:nvPr>
        </p:nvGraphicFramePr>
        <p:xfrm>
          <a:off x="107504" y="260648"/>
          <a:ext cx="8856984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3533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792088"/>
          </a:xfrm>
        </p:spPr>
        <p:txBody>
          <a:bodyPr>
            <a:noAutofit/>
          </a:bodyPr>
          <a:lstStyle/>
          <a:p>
            <a:pPr algn="ctr"/>
            <a:r>
              <a:rPr lang="uk-UA" sz="3200" dirty="0"/>
              <a:t>8.2 Права власності та їх специфікація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496944" cy="57606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Основне завдання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прав </a:t>
            </a:r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власності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smtClean="0"/>
              <a:t>-</a:t>
            </a:r>
            <a:r>
              <a:rPr lang="en-US" sz="2400" dirty="0" smtClean="0"/>
              <a:t>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взаємодії між економічними та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правовими системами</a:t>
            </a:r>
            <a:r>
              <a:rPr lang="uk-UA" sz="2400" i="1" dirty="0" smtClean="0">
                <a:solidFill>
                  <a:srgbClr val="FFFF00"/>
                </a:solidFill>
              </a:rPr>
              <a:t>, </a:t>
            </a:r>
            <a:r>
              <a:rPr lang="uk-UA" sz="2400" dirty="0" smtClean="0"/>
              <a:t>які </a:t>
            </a:r>
            <a:r>
              <a:rPr lang="uk-UA" sz="2400" dirty="0" smtClean="0"/>
              <a:t>завжди </a:t>
            </a:r>
            <a:r>
              <a:rPr lang="uk-UA" sz="2400" dirty="0" smtClean="0"/>
              <a:t>реалізуються </a:t>
            </a:r>
            <a:r>
              <a:rPr lang="uk-UA" sz="2400" dirty="0" smtClean="0"/>
              <a:t>через індивідуальну </a:t>
            </a:r>
            <a:r>
              <a:rPr lang="uk-UA" sz="2400" dirty="0"/>
              <a:t>поведінку </a:t>
            </a:r>
            <a:r>
              <a:rPr lang="uk-UA" sz="2400" dirty="0">
                <a:solidFill>
                  <a:srgbClr val="FFC000"/>
                </a:solidFill>
              </a:rPr>
              <a:t>економічних </a:t>
            </a:r>
            <a:r>
              <a:rPr lang="uk-UA" sz="2400" dirty="0" smtClean="0">
                <a:solidFill>
                  <a:srgbClr val="FFC000"/>
                </a:solidFill>
              </a:rPr>
              <a:t>агентів</a:t>
            </a:r>
            <a:r>
              <a:rPr lang="uk-UA" sz="2400" dirty="0" smtClean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Послідовність аргументації: 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 smtClean="0"/>
              <a:t>права </a:t>
            </a:r>
            <a:r>
              <a:rPr lang="uk-UA" sz="2400" dirty="0"/>
              <a:t>власності визначають, </a:t>
            </a:r>
            <a:r>
              <a:rPr lang="uk-UA" sz="2400" dirty="0" smtClean="0"/>
              <a:t>які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витрати та винагороди </a:t>
            </a:r>
            <a:r>
              <a:rPr lang="uk-UA" sz="2400" dirty="0"/>
              <a:t>можуть очікувати агенти за </a:t>
            </a:r>
            <a:r>
              <a:rPr lang="uk-UA" sz="2400" dirty="0" smtClean="0"/>
              <a:t>свої дії;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 smtClean="0"/>
              <a:t>нова структура </a:t>
            </a:r>
            <a:r>
              <a:rPr lang="uk-UA" sz="2400" dirty="0"/>
              <a:t>прав власності </a:t>
            </a:r>
            <a:r>
              <a:rPr lang="uk-UA" sz="2400" dirty="0" smtClean="0"/>
              <a:t>супроводжується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зрушеннями у системі економічних стимулів</a:t>
            </a:r>
            <a:r>
              <a:rPr lang="uk-UA" sz="2400" dirty="0" smtClean="0"/>
              <a:t>;</a:t>
            </a:r>
          </a:p>
          <a:p>
            <a:pPr marL="628650" indent="-514350">
              <a:buFont typeface="+mj-lt"/>
              <a:buAutoNum type="alphaLcParenR"/>
            </a:pPr>
            <a:r>
              <a:rPr lang="uk-UA" sz="2400" dirty="0" smtClean="0"/>
              <a:t>реакцією </a:t>
            </a:r>
            <a:r>
              <a:rPr lang="uk-UA" sz="2400" dirty="0"/>
              <a:t>на </a:t>
            </a:r>
            <a:r>
              <a:rPr lang="uk-UA" sz="2400" dirty="0" smtClean="0"/>
              <a:t>ці зрушення </a:t>
            </a:r>
            <a:r>
              <a:rPr lang="uk-UA" sz="2400" dirty="0"/>
              <a:t>буде </a:t>
            </a:r>
            <a:r>
              <a:rPr lang="uk-UA" sz="2400" dirty="0" smtClean="0"/>
              <a:t>нова, змінена,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поведінка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економічних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агентів.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Послідовна логіка - від структури прав через систему стимулів до наслідків у поведінці  - чітко втілена у </a:t>
            </a:r>
            <a:r>
              <a:rPr lang="uk-UA" sz="2400" u="sng" dirty="0" smtClean="0">
                <a:solidFill>
                  <a:srgbClr val="FFC000"/>
                </a:solidFill>
              </a:rPr>
              <a:t>процесах специфікації (розмивання) прав власності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600730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7784" y="260648"/>
            <a:ext cx="5832648" cy="6480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прав власності  </a:t>
            </a:r>
            <a:r>
              <a:rPr lang="uk-UA" dirty="0" smtClean="0"/>
              <a:t>- вся </a:t>
            </a:r>
            <a:r>
              <a:rPr lang="uk-UA" dirty="0"/>
              <a:t>сукупність закріплених законами, розпорядженнями, </a:t>
            </a:r>
            <a:r>
              <a:rPr lang="uk-UA" dirty="0" smtClean="0"/>
              <a:t>традиціями</a:t>
            </a:r>
            <a:r>
              <a:rPr lang="uk-UA" dirty="0"/>
              <a:t>,  моральними  й  релігійними  настановами </a:t>
            </a:r>
            <a:r>
              <a:rPr lang="uk-UA" dirty="0" smtClean="0"/>
              <a:t>відносин  між людьми </a:t>
            </a:r>
            <a:r>
              <a:rPr lang="uk-UA" dirty="0"/>
              <a:t>щодо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володіння, розпорядження, використання та захисту </a:t>
            </a:r>
            <a:r>
              <a:rPr lang="uk-UA" dirty="0"/>
              <a:t>рідкісних благ.</a:t>
            </a:r>
          </a:p>
          <a:p>
            <a:pPr marL="0" indent="0">
              <a:buNone/>
            </a:pPr>
            <a:r>
              <a:rPr lang="uk-UA" dirty="0"/>
              <a:t>У понятті прав власності інституціоналізму важливим є</a:t>
            </a:r>
            <a:r>
              <a:rPr lang="ru-RU" dirty="0"/>
              <a:t> не </a:t>
            </a:r>
            <a:r>
              <a:rPr lang="uk-UA" dirty="0"/>
              <a:t>відношення</a:t>
            </a:r>
            <a:r>
              <a:rPr lang="ru-RU" dirty="0"/>
              <a:t> </a:t>
            </a:r>
            <a:r>
              <a:rPr lang="uk-UA" dirty="0"/>
              <a:t>людини до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даної конкретної речі</a:t>
            </a:r>
            <a:r>
              <a:rPr lang="uk-UA" dirty="0" smtClean="0">
                <a:solidFill>
                  <a:srgbClr val="FFC000"/>
                </a:solidFill>
              </a:rPr>
              <a:t>, </a:t>
            </a:r>
            <a:r>
              <a:rPr lang="uk-UA" dirty="0" smtClean="0"/>
              <a:t> а  насамперед  відносини 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  економічними  індивідами</a:t>
            </a:r>
            <a:r>
              <a:rPr lang="uk-UA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uk-UA" dirty="0" smtClean="0"/>
              <a:t>з приводу  об’єкта  власності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-18596" y="1052736"/>
            <a:ext cx="2808312" cy="457200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Р. </a:t>
            </a:r>
            <a:r>
              <a:rPr lang="ru-RU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Коуз</a:t>
            </a:r>
            <a:endParaRPr lang="ru-RU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Алчіан</a:t>
            </a:r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</a:t>
            </a:r>
            <a:r>
              <a:rPr lang="ru-RU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де </a:t>
            </a:r>
            <a:r>
              <a:rPr lang="ru-RU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Алесі</a:t>
            </a:r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</a:t>
            </a:r>
            <a:r>
              <a:rPr lang="ru-RU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Демсец</a:t>
            </a:r>
            <a:endParaRPr lang="ru-RU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r>
              <a:rPr lang="ru-RU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Барцель</a:t>
            </a:r>
            <a:endParaRPr lang="ru-RU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Вільямсон</a:t>
            </a:r>
            <a:endParaRPr lang="ru-RU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Норт</a:t>
            </a:r>
            <a:endParaRPr lang="ru-RU" sz="24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Пейович</a:t>
            </a:r>
            <a:endParaRPr lang="ru-RU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Р. </a:t>
            </a:r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Познер </a:t>
            </a:r>
            <a:endParaRPr lang="uk-UA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0987036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4012</TotalTime>
  <Words>1073</Words>
  <Application>Microsoft Office PowerPoint</Application>
  <PresentationFormat>Экран (4:3)</PresentationFormat>
  <Paragraphs>97</Paragraphs>
  <Slides>17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Паркет</vt:lpstr>
      <vt:lpstr>Picture</vt:lpstr>
      <vt:lpstr>ЕКОНОМІЧНА ТЕОРІЯ</vt:lpstr>
      <vt:lpstr>      Тема 8. Інституційні аспекти ринкової економіки</vt:lpstr>
      <vt:lpstr>8.1. Ринок як інституційна угода</vt:lpstr>
      <vt:lpstr>Презентация PowerPoint</vt:lpstr>
      <vt:lpstr>Презентация PowerPoint</vt:lpstr>
      <vt:lpstr>Персоніфіковані та деперсоніфіковані ринки</vt:lpstr>
      <vt:lpstr>Презентация PowerPoint</vt:lpstr>
      <vt:lpstr>8.2 Права власності та їх специфікація</vt:lpstr>
      <vt:lpstr>Презентация PowerPoint</vt:lpstr>
      <vt:lpstr>Презентация PowerPoint</vt:lpstr>
      <vt:lpstr>Узагальнене  визначення прав  власності   (А. Алчіан, Т. Еггертсон, С.Пейович)</vt:lpstr>
      <vt:lpstr>8.3. Теорема Р. Коуза.  Зовнішні ефекти та їх класифікація. </vt:lpstr>
      <vt:lpstr>Презентация PowerPoint</vt:lpstr>
      <vt:lpstr>Порівняльний аналіз зовнішніх ефектів щодо контракту</vt:lpstr>
      <vt:lpstr>8.4. Інституційна структура економіки та суспільства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311</cp:revision>
  <dcterms:created xsi:type="dcterms:W3CDTF">2022-09-14T17:34:50Z</dcterms:created>
  <dcterms:modified xsi:type="dcterms:W3CDTF">2025-12-07T11:10:54Z</dcterms:modified>
</cp:coreProperties>
</file>