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Сигнали</a:t>
            </a:r>
            <a:r>
              <a:rPr lang="ru-RU" dirty="0" smtClean="0"/>
              <a:t> та </a:t>
            </a:r>
            <a:r>
              <a:rPr lang="ru-RU" dirty="0" err="1" smtClean="0"/>
              <a:t>завади</a:t>
            </a:r>
            <a:r>
              <a:rPr lang="ru-RU" dirty="0" smtClean="0"/>
              <a:t> в ТК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34237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Багатоканальна система </a:t>
            </a:r>
            <a:r>
              <a:rPr lang="uk-UA" dirty="0" err="1" smtClean="0"/>
              <a:t>зв</a:t>
            </a:r>
            <a:r>
              <a:rPr lang="en-US" dirty="0" smtClean="0"/>
              <a:t>’</a:t>
            </a:r>
            <a:r>
              <a:rPr lang="uk-UA" dirty="0" err="1" smtClean="0"/>
              <a:t>язку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88" y="1847850"/>
            <a:ext cx="8124825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5517232"/>
            <a:ext cx="69342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81025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Побудова багатоканальних систем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772816"/>
            <a:ext cx="9144000" cy="407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2044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Завади та спотворення в каналі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1440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13176"/>
            <a:ext cx="9128759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32676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Види завад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144000" cy="307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13176"/>
            <a:ext cx="9128759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93843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Завади в каналах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95" y="1326487"/>
            <a:ext cx="9068505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07562"/>
            <a:ext cx="53340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76" y="3356992"/>
            <a:ext cx="9128789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01868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Усунення впливу завад</a:t>
            </a: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772816"/>
            <a:ext cx="9143999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97152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4062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Моделі завад</a:t>
            </a:r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2816"/>
            <a:ext cx="9144000" cy="415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94719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Інформація </a:t>
            </a:r>
            <a:r>
              <a:rPr lang="uk-UA" dirty="0" err="1" smtClean="0"/>
              <a:t>тасигнали</a:t>
            </a:r>
            <a:r>
              <a:rPr lang="uk-UA" dirty="0" smtClean="0"/>
              <a:t> в системах передачі</a:t>
            </a:r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360" y="1628800"/>
            <a:ext cx="9144000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360" y="2533675"/>
            <a:ext cx="9144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73016"/>
            <a:ext cx="9156360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360" y="4653136"/>
            <a:ext cx="9127677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17125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Повідомлення та сигнали</a:t>
            </a:r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59" y="1412776"/>
            <a:ext cx="9144000" cy="2952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80" y="4509120"/>
            <a:ext cx="91440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46902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Утворення сигналів</a:t>
            </a:r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1772816"/>
            <a:ext cx="9144001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2414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Системи,канали та мережі </a:t>
            </a:r>
            <a:r>
              <a:rPr lang="uk-UA" dirty="0" err="1" smtClean="0"/>
              <a:t>зв</a:t>
            </a:r>
            <a:r>
              <a:rPr lang="en-US" dirty="0" smtClean="0"/>
              <a:t>’</a:t>
            </a:r>
            <a:r>
              <a:rPr lang="uk-UA" dirty="0" err="1" smtClean="0"/>
              <a:t>язку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46" y="1268760"/>
            <a:ext cx="9108504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473" y="2996952"/>
            <a:ext cx="8858250" cy="2729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298" y="5949280"/>
            <a:ext cx="6324600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47927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Модуляція</a:t>
            </a:r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9144000" cy="337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9" y="4941168"/>
            <a:ext cx="9145029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29998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Види сигналів</a:t>
            </a:r>
            <a:endParaRPr lang="ru-RU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" y="1988840"/>
            <a:ext cx="9143764" cy="427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85807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Аналогові сигнали</a:t>
            </a:r>
            <a:endParaRPr lang="ru-RU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9144000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284984"/>
            <a:ext cx="9036496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64982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Види сигналів</a:t>
            </a:r>
            <a:endParaRPr lang="ru-RU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7" y="1495617"/>
            <a:ext cx="6768752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100" y="5013177"/>
            <a:ext cx="6019800" cy="1844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97669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Фінітний сигнал</a:t>
            </a:r>
            <a:endParaRPr lang="ru-RU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49" y="1556792"/>
            <a:ext cx="9144000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0" y="3356992"/>
            <a:ext cx="9113161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40533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Кодування та модуляція</a:t>
            </a:r>
            <a:endParaRPr lang="ru-RU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89" y="1628800"/>
            <a:ext cx="91440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89" y="4005064"/>
            <a:ext cx="914400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17073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Загальна структура системи передачі</a:t>
            </a:r>
            <a:endParaRPr lang="ru-RU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28800"/>
            <a:ext cx="88392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06" y="4725144"/>
            <a:ext cx="80391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89931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61519"/>
            <a:ext cx="9144000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2" y="3786563"/>
            <a:ext cx="9144000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55120"/>
            <a:ext cx="70675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39566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Процес перетворення</a:t>
            </a:r>
            <a:endParaRPr lang="ru-RU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30" y="1556792"/>
            <a:ext cx="8029575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157192"/>
            <a:ext cx="795337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9931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Модуляція</a:t>
            </a:r>
            <a:endParaRPr lang="ru-RU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808"/>
            <a:ext cx="9144000" cy="27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1" y="4581128"/>
            <a:ext cx="9146141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11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Склад системи </a:t>
            </a:r>
            <a:r>
              <a:rPr lang="uk-UA" dirty="0" err="1" smtClean="0"/>
              <a:t>зв</a:t>
            </a:r>
            <a:r>
              <a:rPr lang="en-US" dirty="0" smtClean="0"/>
              <a:t>’</a:t>
            </a:r>
            <a:r>
              <a:rPr lang="uk-UA" dirty="0" err="1" smtClean="0"/>
              <a:t>зку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914400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39" y="1791494"/>
            <a:ext cx="9042722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99" y="4653136"/>
            <a:ext cx="9026246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68468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Види модуляції</a:t>
            </a:r>
            <a:endParaRPr lang="ru-RU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610880"/>
            <a:ext cx="9143999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477094"/>
            <a:ext cx="5887369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38" y="6021288"/>
            <a:ext cx="6715125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16730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Види модуляції</a:t>
            </a:r>
            <a:endParaRPr lang="ru-RU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1909763"/>
            <a:ext cx="7429500" cy="30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34224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Демодуляція сигналів</a:t>
            </a:r>
            <a:endParaRPr lang="ru-RU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655" y="1628800"/>
            <a:ext cx="9158655" cy="467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52587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Оптимальна обробка сигналів</a:t>
            </a:r>
            <a:endParaRPr lang="ru-RU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8840"/>
            <a:ext cx="9144000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11813"/>
            <a:ext cx="914400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95057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Параметри системи передачі</a:t>
            </a:r>
            <a:endParaRPr lang="ru-RU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916832"/>
            <a:ext cx="9143999" cy="395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91015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Завадостійкість системи</a:t>
            </a:r>
            <a:endParaRPr lang="ru-RU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628800"/>
            <a:ext cx="9143999" cy="445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84907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Швидкість передачі системи</a:t>
            </a:r>
            <a:endParaRPr lang="ru-RU" dirty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25" y="1516863"/>
            <a:ext cx="9143999" cy="343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39" y="5085184"/>
            <a:ext cx="9080261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2960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Склад системи </a:t>
            </a:r>
            <a:r>
              <a:rPr lang="uk-UA" dirty="0" err="1" smtClean="0"/>
              <a:t>зв</a:t>
            </a:r>
            <a:r>
              <a:rPr lang="en-US" dirty="0" smtClean="0"/>
              <a:t>’</a:t>
            </a:r>
            <a:r>
              <a:rPr lang="uk-UA" dirty="0" err="1" smtClean="0"/>
              <a:t>зку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00163"/>
            <a:ext cx="9036496" cy="425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5568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Види систем </a:t>
            </a:r>
            <a:r>
              <a:rPr lang="uk-UA" dirty="0" err="1" smtClean="0"/>
              <a:t>зв</a:t>
            </a:r>
            <a:r>
              <a:rPr lang="en-US" dirty="0" smtClean="0"/>
              <a:t>’</a:t>
            </a:r>
            <a:r>
              <a:rPr lang="uk-UA" dirty="0" err="1" smtClean="0"/>
              <a:t>зку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8" y="1628800"/>
            <a:ext cx="91440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8" y="4293096"/>
            <a:ext cx="9144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6148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Види систем </a:t>
            </a:r>
            <a:r>
              <a:rPr lang="uk-UA" dirty="0" err="1" smtClean="0"/>
              <a:t>зв</a:t>
            </a:r>
            <a:r>
              <a:rPr lang="en-US" dirty="0" smtClean="0"/>
              <a:t>’</a:t>
            </a:r>
            <a:r>
              <a:rPr lang="uk-UA" dirty="0" err="1" smtClean="0"/>
              <a:t>зку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04864"/>
            <a:ext cx="9144000" cy="369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28825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Канал </a:t>
            </a:r>
            <a:r>
              <a:rPr lang="uk-UA" dirty="0" err="1" smtClean="0"/>
              <a:t>зв</a:t>
            </a:r>
            <a:r>
              <a:rPr lang="en-US" dirty="0" smtClean="0"/>
              <a:t>’</a:t>
            </a:r>
            <a:r>
              <a:rPr lang="uk-UA" dirty="0" err="1" smtClean="0"/>
              <a:t>зку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1440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58296"/>
            <a:ext cx="9144000" cy="30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6690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Канал </a:t>
            </a:r>
            <a:r>
              <a:rPr lang="uk-UA" dirty="0" err="1" smtClean="0"/>
              <a:t>зв</a:t>
            </a:r>
            <a:r>
              <a:rPr lang="en-US" dirty="0" smtClean="0"/>
              <a:t>’</a:t>
            </a:r>
            <a:r>
              <a:rPr lang="ru-RU" dirty="0" err="1" smtClean="0"/>
              <a:t>зку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459" y="1700808"/>
            <a:ext cx="8601075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37112"/>
            <a:ext cx="91440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9987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Типи</a:t>
            </a:r>
            <a:r>
              <a:rPr lang="ru-RU" dirty="0" smtClean="0"/>
              <a:t> канал</a:t>
            </a:r>
            <a:r>
              <a:rPr lang="uk-UA" dirty="0" smtClean="0"/>
              <a:t>і</a:t>
            </a:r>
            <a:r>
              <a:rPr lang="ru-RU" dirty="0" smtClean="0"/>
              <a:t>в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204864"/>
            <a:ext cx="91440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75576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112</Words>
  <Application>Microsoft Office PowerPoint</Application>
  <PresentationFormat>Экран (4:3)</PresentationFormat>
  <Paragraphs>35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Сигнали та завади в ТК</vt:lpstr>
      <vt:lpstr>Системи,канали та мережі зв’язку</vt:lpstr>
      <vt:lpstr>Склад системи зв’зку</vt:lpstr>
      <vt:lpstr>Склад системи зв’зку</vt:lpstr>
      <vt:lpstr>Види систем зв’зку</vt:lpstr>
      <vt:lpstr>Види систем зв’зку</vt:lpstr>
      <vt:lpstr>Канал зв’зку</vt:lpstr>
      <vt:lpstr>Канал зв’зку</vt:lpstr>
      <vt:lpstr>Типи каналів</vt:lpstr>
      <vt:lpstr>Багатоканальна система зв’язку</vt:lpstr>
      <vt:lpstr>Побудова багатоканальних систем</vt:lpstr>
      <vt:lpstr>Завади та спотворення в каналі</vt:lpstr>
      <vt:lpstr>Види завад</vt:lpstr>
      <vt:lpstr>Завади в каналах</vt:lpstr>
      <vt:lpstr>Усунення впливу завад</vt:lpstr>
      <vt:lpstr>Моделі завад</vt:lpstr>
      <vt:lpstr>Інформація тасигнали в системах передачі</vt:lpstr>
      <vt:lpstr>Повідомлення та сигнали</vt:lpstr>
      <vt:lpstr>Утворення сигналів</vt:lpstr>
      <vt:lpstr>Модуляція</vt:lpstr>
      <vt:lpstr>Види сигналів</vt:lpstr>
      <vt:lpstr>Аналогові сигнали</vt:lpstr>
      <vt:lpstr>Види сигналів</vt:lpstr>
      <vt:lpstr>Фінітний сигнал</vt:lpstr>
      <vt:lpstr>Кодування та модуляція</vt:lpstr>
      <vt:lpstr>Загальна структура системи передачі</vt:lpstr>
      <vt:lpstr>Презентация PowerPoint</vt:lpstr>
      <vt:lpstr>Процес перетворення</vt:lpstr>
      <vt:lpstr>Модуляція</vt:lpstr>
      <vt:lpstr>Види модуляції</vt:lpstr>
      <vt:lpstr>Види модуляції</vt:lpstr>
      <vt:lpstr>Демодуляція сигналів</vt:lpstr>
      <vt:lpstr>Оптимальна обробка сигналів</vt:lpstr>
      <vt:lpstr>Параметри системи передачі</vt:lpstr>
      <vt:lpstr>Завадостійкість системи</vt:lpstr>
      <vt:lpstr>Швидкість передачі системи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Сигнали та завади в ТК</dc:title>
  <dc:creator>User</dc:creator>
  <cp:lastModifiedBy>User</cp:lastModifiedBy>
  <cp:revision>42</cp:revision>
  <dcterms:created xsi:type="dcterms:W3CDTF">2024-10-05T08:02:40Z</dcterms:created>
  <dcterms:modified xsi:type="dcterms:W3CDTF">2024-10-05T10:16:45Z</dcterms:modified>
</cp:coreProperties>
</file>