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82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26.02.2025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ТЕМА 3. </a:t>
            </a:r>
            <a:r>
              <a:rPr lang="ru-RU" sz="3600" b="1" dirty="0" err="1" smtClean="0"/>
              <a:t>Економічні</a:t>
            </a:r>
            <a:r>
              <a:rPr lang="ru-RU" sz="3600" b="1" dirty="0" smtClean="0"/>
              <a:t> </a:t>
            </a:r>
            <a:r>
              <a:rPr lang="ru-RU" sz="3600" b="1" dirty="0"/>
              <a:t>потреби </a:t>
            </a:r>
            <a:r>
              <a:rPr lang="ru-RU" sz="3600" b="1" dirty="0" err="1"/>
              <a:t>суспільства</a:t>
            </a:r>
            <a:r>
              <a:rPr lang="ru-RU" sz="3600" b="1" dirty="0"/>
              <a:t>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Закон </a:t>
            </a:r>
            <a:r>
              <a:rPr lang="ru-RU" sz="3600" b="1" dirty="0" err="1"/>
              <a:t>зростання</a:t>
            </a:r>
            <a:r>
              <a:rPr lang="ru-RU" sz="3600" b="1" dirty="0"/>
              <a:t> потреб</a:t>
            </a: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500" b="1" i="1" u="sng" dirty="0" smtClean="0">
                <a:latin typeface="Times New Roman" pitchFamily="18" charset="0"/>
                <a:cs typeface="Times New Roman" pitchFamily="18" charset="0"/>
              </a:rPr>
              <a:t>Підготувати доповідь на задану тематику</a:t>
            </a:r>
            <a:endParaRPr lang="uk-UA" sz="25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88620" y="769620"/>
            <a:ext cx="11468418" cy="500094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Сутність та структура економічних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Класифікація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економічних потреб за суб’єктами та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об’єктами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Ієрархія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 за А.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Маслоу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її економічне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Безмежність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 і обмеженість ресурсів: основний економічний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парадокс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зростання потреб: сутність, форми прояву та механізм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Взаємозв’язок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 потребами та виробництвом: діалектичний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підхід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науково-технічного прогресу у формуванні нових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Традиційні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нові та зароджувані потреби: еволюція споживчого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попиту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Соціально-економічні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чинники впливу на формування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потреби та їх вплив на розвиток суспільного виробництва</a:t>
            </a:r>
            <a:endParaRPr lang="uk-UA" sz="14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547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97</Words>
  <Application>Microsoft Office PowerPoint</Application>
  <PresentationFormat>Довільний</PresentationFormat>
  <Paragraphs>13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ТЕМА 3. Економічні потреби суспільства.  Закон зростання потреб  </vt:lpstr>
      <vt:lpstr>1. Підготувати доповідь на задану тематику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106</cp:revision>
  <dcterms:created xsi:type="dcterms:W3CDTF">2023-01-12T09:20:21Z</dcterms:created>
  <dcterms:modified xsi:type="dcterms:W3CDTF">2025-02-26T08:14:07Z</dcterms:modified>
</cp:coreProperties>
</file>