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12192000" cy="6858000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Помірний стиль 2 –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Помір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100" d="100"/>
          <a:sy n="100" d="100"/>
        </p:scale>
        <p:origin x="82" y="23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Relationship Id="rId35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arysa Sergiienko" userId="e6ee1ebd2127b032" providerId="LiveId" clId="{D2B85352-53C2-414E-8243-3EC5499C5168}"/>
    <pc:docChg chg="custSel modSld">
      <pc:chgData name="Larysa Sergiienko" userId="e6ee1ebd2127b032" providerId="LiveId" clId="{D2B85352-53C2-414E-8243-3EC5499C5168}" dt="2023-09-06T08:46:06.535" v="150" actId="1076"/>
      <pc:docMkLst>
        <pc:docMk/>
      </pc:docMkLst>
      <pc:sldChg chg="modSp mod">
        <pc:chgData name="Larysa Sergiienko" userId="e6ee1ebd2127b032" providerId="LiveId" clId="{D2B85352-53C2-414E-8243-3EC5499C5168}" dt="2023-09-06T08:46:06.535" v="150" actId="1076"/>
        <pc:sldMkLst>
          <pc:docMk/>
          <pc:sldMk cId="3888783591" sldId="256"/>
        </pc:sldMkLst>
        <pc:spChg chg="mod">
          <ac:chgData name="Larysa Sergiienko" userId="e6ee1ebd2127b032" providerId="LiveId" clId="{D2B85352-53C2-414E-8243-3EC5499C5168}" dt="2023-09-06T08:46:06.535" v="150" actId="1076"/>
          <ac:spMkLst>
            <pc:docMk/>
            <pc:sldMk cId="3888783591" sldId="256"/>
            <ac:spMk id="2" creationId="{6922891A-BDD8-3996-E15C-F0A021C7113F}"/>
          </ac:spMkLst>
        </pc:spChg>
        <pc:spChg chg="mod">
          <ac:chgData name="Larysa Sergiienko" userId="e6ee1ebd2127b032" providerId="LiveId" clId="{D2B85352-53C2-414E-8243-3EC5499C5168}" dt="2023-09-06T08:44:47.163" v="36" actId="20577"/>
          <ac:spMkLst>
            <pc:docMk/>
            <pc:sldMk cId="3888783591" sldId="256"/>
            <ac:spMk id="3" creationId="{39F26C30-9404-6602-8E95-9BB8AEDFA0B4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верхнього колонтитула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Місце для дати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B602722-FACD-431B-915F-B531A04DF4F0}" type="datetimeFigureOut">
              <a:rPr lang="uk-UA" smtClean="0"/>
              <a:t>26.02.2025</a:t>
            </a:fld>
            <a:endParaRPr lang="uk-UA"/>
          </a:p>
        </p:txBody>
      </p:sp>
      <p:sp>
        <p:nvSpPr>
          <p:cNvPr id="4" name="Місце для зображення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Місце для нотаток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F58B79A-AF36-4DFD-AC52-62E4DC6212B1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157588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58B79A-AF36-4DFD-AC52-62E4DC6212B1}" type="slidenum">
              <a:rPr lang="uk-UA" smtClean="0"/>
              <a:t>1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387538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Рисунок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Місце для заголовка 1"/>
          <p:cNvSpPr>
            <a:spLocks noGrp="1"/>
          </p:cNvSpPr>
          <p:nvPr>
            <p:ph type="title"/>
          </p:nvPr>
        </p:nvSpPr>
        <p:spPr>
          <a:xfrm>
            <a:off x="334962" y="1992473"/>
            <a:ext cx="11522075" cy="319055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5400">
                <a:solidFill>
                  <a:schemeClr val="bg1"/>
                </a:solidFill>
              </a:defRPr>
            </a:lvl1pPr>
          </a:lstStyle>
          <a:p>
            <a:r>
              <a:rPr lang="uk-UA" dirty="0"/>
              <a:t>Зразок заголовка</a:t>
            </a:r>
          </a:p>
        </p:txBody>
      </p:sp>
    </p:spTree>
    <p:extLst>
      <p:ext uri="{BB962C8B-B14F-4D97-AF65-F5344CB8AC3E}">
        <p14:creationId xmlns:p14="http://schemas.microsoft.com/office/powerpoint/2010/main" val="7759047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снов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8707"/>
            <a:ext cx="12192000" cy="6858000"/>
          </a:xfrm>
          <a:prstGeom prst="rect">
            <a:avLst/>
          </a:prstGeom>
        </p:spPr>
      </p:pic>
      <p:sp>
        <p:nvSpPr>
          <p:cNvPr id="7" name="Місце для заголовка 1"/>
          <p:cNvSpPr>
            <a:spLocks noGrp="1"/>
          </p:cNvSpPr>
          <p:nvPr>
            <p:ph type="title"/>
          </p:nvPr>
        </p:nvSpPr>
        <p:spPr>
          <a:xfrm>
            <a:off x="334961" y="188914"/>
            <a:ext cx="11522075" cy="140510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uk-UA" dirty="0"/>
              <a:t>Зразок заголовка</a:t>
            </a:r>
          </a:p>
        </p:txBody>
      </p:sp>
      <p:sp>
        <p:nvSpPr>
          <p:cNvPr id="5" name="Місце для тексту 4"/>
          <p:cNvSpPr>
            <a:spLocks noGrp="1"/>
          </p:cNvSpPr>
          <p:nvPr>
            <p:ph type="body" sz="quarter" idx="10"/>
          </p:nvPr>
        </p:nvSpPr>
        <p:spPr>
          <a:xfrm>
            <a:off x="334963" y="1593850"/>
            <a:ext cx="11522075" cy="4176713"/>
          </a:xfrm>
          <a:prstGeom prst="rect">
            <a:avLst/>
          </a:prstGeom>
        </p:spPr>
        <p:txBody>
          <a:bodyPr/>
          <a:lstStyle>
            <a:lvl1pPr>
              <a:defRPr sz="3600" b="1"/>
            </a:lvl1pPr>
          </a:lstStyle>
          <a:p>
            <a:pPr lvl="0"/>
            <a:r>
              <a:rPr lang="uk-UA" dirty="0"/>
              <a:t>Зразок тексту</a:t>
            </a:r>
          </a:p>
          <a:p>
            <a:pPr lvl="1"/>
            <a:r>
              <a:rPr lang="uk-UA" dirty="0"/>
              <a:t>Другий рівень</a:t>
            </a:r>
          </a:p>
        </p:txBody>
      </p:sp>
    </p:spTree>
    <p:extLst>
      <p:ext uri="{BB962C8B-B14F-4D97-AF65-F5344CB8AC3E}">
        <p14:creationId xmlns:p14="http://schemas.microsoft.com/office/powerpoint/2010/main" val="25639521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сновний слайд з вміст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8707"/>
            <a:ext cx="12192000" cy="6858000"/>
          </a:xfrm>
          <a:prstGeom prst="rect">
            <a:avLst/>
          </a:prstGeom>
        </p:spPr>
      </p:pic>
      <p:sp>
        <p:nvSpPr>
          <p:cNvPr id="4" name="Місце для вмісту 3"/>
          <p:cNvSpPr>
            <a:spLocks noGrp="1"/>
          </p:cNvSpPr>
          <p:nvPr>
            <p:ph sz="quarter" idx="10"/>
          </p:nvPr>
        </p:nvSpPr>
        <p:spPr>
          <a:xfrm>
            <a:off x="334963" y="188913"/>
            <a:ext cx="11522075" cy="5578475"/>
          </a:xfrm>
          <a:prstGeom prst="rect">
            <a:avLst/>
          </a:prstGeom>
        </p:spPr>
        <p:txBody>
          <a:bodyPr/>
          <a:lstStyle>
            <a:lvl1pPr>
              <a:defRPr sz="3200" b="1"/>
            </a:lvl1pPr>
          </a:lstStyle>
          <a:p>
            <a:pPr lvl="0"/>
            <a:r>
              <a:rPr lang="uk-UA" dirty="0"/>
              <a:t>Зразок тексту</a:t>
            </a:r>
          </a:p>
          <a:p>
            <a:pPr lvl="1"/>
            <a:r>
              <a:rPr lang="uk-UA" dirty="0"/>
              <a:t>Другий рівень</a:t>
            </a:r>
          </a:p>
        </p:txBody>
      </p:sp>
    </p:spTree>
    <p:extLst>
      <p:ext uri="{BB962C8B-B14F-4D97-AF65-F5344CB8AC3E}">
        <p14:creationId xmlns:p14="http://schemas.microsoft.com/office/powerpoint/2010/main" val="31929274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ФІна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22219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47899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60" r:id="rId2"/>
    <p:sldLayoutId id="2147483663" r:id="rId3"/>
    <p:sldLayoutId id="2147483661" r:id="rId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5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 xmlns="">
        <p15:guide id="1" orient="horz" pos="119" userDrawn="1">
          <p15:clr>
            <a:srgbClr val="F26B43"/>
          </p15:clr>
        </p15:guide>
        <p15:guide id="2" pos="3840" userDrawn="1">
          <p15:clr>
            <a:srgbClr val="F26B43"/>
          </p15:clr>
        </p15:guide>
        <p15:guide id="3" pos="211" userDrawn="1">
          <p15:clr>
            <a:srgbClr val="F26B43"/>
          </p15:clr>
        </p15:guide>
        <p15:guide id="4" pos="7469" userDrawn="1">
          <p15:clr>
            <a:srgbClr val="F26B43"/>
          </p15:clr>
        </p15:guide>
        <p15:guide id="5" orient="horz" pos="2260" userDrawn="1">
          <p15:clr>
            <a:srgbClr val="F26B43"/>
          </p15:clr>
        </p15:guide>
        <p15:guide id="6" orient="horz" pos="3748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6922891A-BDD8-3996-E15C-F0A021C711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253067"/>
            <a:ext cx="12279086" cy="4986866"/>
          </a:xfrm>
        </p:spPr>
        <p:txBody>
          <a:bodyPr>
            <a:normAutofit/>
          </a:bodyPr>
          <a:lstStyle/>
          <a:p>
            <a:r>
              <a:rPr lang="ru-RU" sz="3600" b="1" dirty="0" smtClean="0"/>
              <a:t>ТЕМА 3. </a:t>
            </a:r>
            <a:r>
              <a:rPr lang="ru-RU" sz="3600" b="1" dirty="0" err="1" smtClean="0"/>
              <a:t>Економічні</a:t>
            </a:r>
            <a:r>
              <a:rPr lang="ru-RU" sz="3600" b="1" dirty="0" smtClean="0"/>
              <a:t> </a:t>
            </a:r>
            <a:r>
              <a:rPr lang="ru-RU" sz="3600" b="1" dirty="0"/>
              <a:t>потреби </a:t>
            </a:r>
            <a:r>
              <a:rPr lang="ru-RU" sz="3600" b="1" dirty="0" err="1"/>
              <a:t>суспільства</a:t>
            </a:r>
            <a:r>
              <a:rPr lang="ru-RU" sz="3600" b="1" dirty="0"/>
              <a:t>. </a:t>
            </a:r>
            <a:r>
              <a:rPr lang="ru-RU" sz="3600" b="1" dirty="0" smtClean="0"/>
              <a:t/>
            </a:r>
            <a:br>
              <a:rPr lang="ru-RU" sz="3600" b="1" dirty="0" smtClean="0"/>
            </a:br>
            <a:r>
              <a:rPr lang="ru-RU" sz="3600" b="1" dirty="0" smtClean="0"/>
              <a:t>Закон </a:t>
            </a:r>
            <a:r>
              <a:rPr lang="ru-RU" sz="3600" b="1" dirty="0" err="1"/>
              <a:t>зростання</a:t>
            </a:r>
            <a:r>
              <a:rPr lang="ru-RU" sz="3600" b="1" dirty="0"/>
              <a:t> потреб</a:t>
            </a:r>
            <a:r>
              <a:rPr lang="ru-RU" sz="3600" b="1" i="1" u="sng" dirty="0" smtClean="0"/>
              <a:t/>
            </a:r>
            <a:br>
              <a:rPr lang="ru-RU" sz="3600" b="1" i="1" u="sng" dirty="0" smtClean="0"/>
            </a:br>
            <a:r>
              <a:rPr lang="ru-RU" sz="3600" b="1" i="1" u="sng" dirty="0" smtClean="0"/>
              <a:t/>
            </a:r>
            <a:br>
              <a:rPr lang="ru-RU" sz="3600" b="1" i="1" u="sng" dirty="0" smtClean="0"/>
            </a:br>
            <a:endParaRPr lang="uk-UA" sz="2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Заголовок 1">
            <a:extLst>
              <a:ext uri="{FF2B5EF4-FFF2-40B4-BE49-F238E27FC236}">
                <a16:creationId xmlns:a16="http://schemas.microsoft.com/office/drawing/2014/main" xmlns="" id="{39F26C30-9404-6602-8E95-9BB8AEDFA0B4}"/>
              </a:ext>
            </a:extLst>
          </p:cNvPr>
          <p:cNvSpPr txBox="1">
            <a:spLocks/>
          </p:cNvSpPr>
          <p:nvPr/>
        </p:nvSpPr>
        <p:spPr>
          <a:xfrm>
            <a:off x="1839686" y="3657987"/>
            <a:ext cx="10178143" cy="189372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4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endParaRPr lang="en-US" sz="2600" dirty="0"/>
          </a:p>
        </p:txBody>
      </p:sp>
    </p:spTree>
    <p:extLst>
      <p:ext uri="{BB962C8B-B14F-4D97-AF65-F5344CB8AC3E}">
        <p14:creationId xmlns:p14="http://schemas.microsoft.com/office/powerpoint/2010/main" val="3888783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500" b="1" i="1" u="sng" dirty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uk-UA" sz="2500" b="1" i="1" u="sng" dirty="0" smtClean="0">
                <a:latin typeface="Times New Roman" pitchFamily="18" charset="0"/>
                <a:cs typeface="Times New Roman" pitchFamily="18" charset="0"/>
              </a:rPr>
              <a:t>Підготувати доповідь на задану тематику</a:t>
            </a:r>
            <a:endParaRPr lang="uk-UA" sz="2500" b="1" i="1" u="sng" dirty="0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sz="quarter" idx="10"/>
          </p:nvPr>
        </p:nvSpPr>
        <p:spPr>
          <a:xfrm>
            <a:off x="388620" y="769620"/>
            <a:ext cx="11468418" cy="5000943"/>
          </a:xfrm>
        </p:spPr>
        <p:txBody>
          <a:bodyPr/>
          <a:lstStyle/>
          <a:p>
            <a:pPr marL="457200" indent="-45720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uk-UA" sz="20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Сутність та структура економічних </a:t>
            </a:r>
            <a:r>
              <a:rPr lang="uk-UA" sz="2000" b="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потреб</a:t>
            </a: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uk-UA" sz="2000" b="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Класифікація </a:t>
            </a:r>
            <a:r>
              <a:rPr lang="uk-UA" sz="20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економічних потреб за суб’єктами та </a:t>
            </a:r>
            <a:r>
              <a:rPr lang="uk-UA" sz="2000" b="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об’єктами</a:t>
            </a: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uk-UA" sz="2000" b="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Ієрархія </a:t>
            </a:r>
            <a:r>
              <a:rPr lang="uk-UA" sz="20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потреб за А. </a:t>
            </a:r>
            <a:r>
              <a:rPr lang="uk-UA" sz="20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Маслоу</a:t>
            </a:r>
            <a:r>
              <a:rPr lang="uk-UA" sz="20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та її економічне </a:t>
            </a:r>
            <a:r>
              <a:rPr lang="uk-UA" sz="2000" b="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значення</a:t>
            </a: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uk-UA" sz="2000" b="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Безмежність </a:t>
            </a:r>
            <a:r>
              <a:rPr lang="uk-UA" sz="20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потреб і обмеженість ресурсів: основний економічний </a:t>
            </a:r>
            <a:r>
              <a:rPr lang="uk-UA" sz="2000" b="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парадокс</a:t>
            </a: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uk-UA" sz="2000" b="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Закон </a:t>
            </a:r>
            <a:r>
              <a:rPr lang="uk-UA" sz="20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зростання потреб: сутність, форми прояву та механізм </a:t>
            </a:r>
            <a:r>
              <a:rPr lang="uk-UA" sz="2000" b="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дії</a:t>
            </a: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uk-UA" sz="2000" b="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Взаємозв’язок </a:t>
            </a:r>
            <a:r>
              <a:rPr lang="uk-UA" sz="20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між потребами та виробництвом: діалектичний </a:t>
            </a:r>
            <a:r>
              <a:rPr lang="uk-UA" sz="2000" b="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підхід</a:t>
            </a: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uk-UA" sz="2000" b="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Роль </a:t>
            </a:r>
            <a:r>
              <a:rPr lang="uk-UA" sz="20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науково-технічного прогресу у формуванні нових </a:t>
            </a:r>
            <a:r>
              <a:rPr lang="uk-UA" sz="2000" b="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потреб</a:t>
            </a: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uk-UA" sz="2000" b="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Традиційні</a:t>
            </a:r>
            <a:r>
              <a:rPr lang="uk-UA" sz="20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нові та зароджувані потреби: еволюція споживчого </a:t>
            </a:r>
            <a:r>
              <a:rPr lang="uk-UA" sz="2000" b="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попиту</a:t>
            </a: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uk-UA" sz="2000" b="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Соціально-економічні </a:t>
            </a:r>
            <a:r>
              <a:rPr lang="uk-UA" sz="20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чинники впливу на формування </a:t>
            </a:r>
            <a:r>
              <a:rPr lang="uk-UA" sz="2000" b="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потреб</a:t>
            </a: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uk-UA" sz="2000" b="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Економічні </a:t>
            </a:r>
            <a:r>
              <a:rPr lang="uk-UA" sz="20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потреби та їх вплив на розвиток суспільного виробництва</a:t>
            </a:r>
            <a:endParaRPr lang="uk-UA" sz="1400" b="0" dirty="0">
              <a:solidFill>
                <a:schemeClr val="tx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654728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Житомирська політехніка">
      <a:dk1>
        <a:srgbClr val="224D83"/>
      </a:dk1>
      <a:lt1>
        <a:sysClr val="window" lastClr="FFFFFF"/>
      </a:lt1>
      <a:dk2>
        <a:srgbClr val="FFFFFF"/>
      </a:dk2>
      <a:lt2>
        <a:srgbClr val="224D83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Житомирська політехніка">
      <a:majorFont>
        <a:latin typeface="Montserrat ExtraBold"/>
        <a:ea typeface=""/>
        <a:cs typeface=""/>
      </a:majorFont>
      <a:minorFont>
        <a:latin typeface="Montserra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1419</TotalTime>
  <Words>97</Words>
  <Application>Microsoft Office PowerPoint</Application>
  <PresentationFormat>Довільний</PresentationFormat>
  <Paragraphs>13</Paragraphs>
  <Slides>2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слайдів</vt:lpstr>
      </vt:variant>
      <vt:variant>
        <vt:i4>2</vt:i4>
      </vt:variant>
    </vt:vector>
  </HeadingPairs>
  <TitlesOfParts>
    <vt:vector size="3" baseType="lpstr">
      <vt:lpstr>Тема Office</vt:lpstr>
      <vt:lpstr>ТЕМА 3. Економічні потреби суспільства.  Закон зростання потреб  </vt:lpstr>
      <vt:lpstr>1. Підготувати доповідь на задану тематику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Презентація PowerPoint</dc:title>
  <dc:creator>Новосьолов Іван Володимирович</dc:creator>
  <cp:lastModifiedBy>User</cp:lastModifiedBy>
  <cp:revision>106</cp:revision>
  <dcterms:created xsi:type="dcterms:W3CDTF">2023-01-12T09:20:21Z</dcterms:created>
  <dcterms:modified xsi:type="dcterms:W3CDTF">2025-02-26T08:14:07Z</dcterms:modified>
</cp:coreProperties>
</file>