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Правочини</a:t>
            </a:r>
            <a:r>
              <a:rPr lang="ru-RU" dirty="0" smtClean="0"/>
              <a:t> в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правовідносинах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8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у </a:t>
            </a:r>
            <a:r>
              <a:rPr lang="ru-RU" dirty="0" err="1"/>
              <a:t>зв'язку</a:t>
            </a:r>
            <a:r>
              <a:rPr lang="ru-RU" dirty="0"/>
              <a:t> з хворобою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</a:t>
            </a:r>
            <a:r>
              <a:rPr lang="ru-RU" dirty="0" err="1"/>
              <a:t>вадою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підписатися</a:t>
            </a:r>
            <a:r>
              <a:rPr lang="ru-RU" dirty="0"/>
              <a:t> </a:t>
            </a:r>
            <a:r>
              <a:rPr lang="ru-RU" dirty="0" err="1"/>
              <a:t>власноручно</a:t>
            </a:r>
            <a:r>
              <a:rPr lang="ru-RU" dirty="0"/>
              <a:t>,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підписує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особа.</a:t>
            </a:r>
          </a:p>
          <a:p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 на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,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особою, яка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причин, з </a:t>
            </a:r>
            <a:r>
              <a:rPr lang="ru-RU" dirty="0" err="1"/>
              <a:t>яких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підписаний</a:t>
            </a:r>
            <a:r>
              <a:rPr lang="ru-RU" dirty="0"/>
              <a:t> особою,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.</a:t>
            </a:r>
          </a:p>
          <a:p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особи на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не </a:t>
            </a:r>
            <a:r>
              <a:rPr lang="ru-RU" dirty="0" err="1"/>
              <a:t>вимагається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засвідчений</a:t>
            </a:r>
            <a:r>
              <a:rPr lang="ru-RU" dirty="0"/>
              <a:t>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особи,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9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208.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юридичними</a:t>
            </a:r>
            <a:r>
              <a:rPr lang="ru-RU" dirty="0"/>
              <a:t> особами;</a:t>
            </a:r>
          </a:p>
          <a:p>
            <a:r>
              <a:rPr lang="ru-RU" dirty="0"/>
              <a:t>2)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та </a:t>
            </a:r>
            <a:r>
              <a:rPr lang="ru-RU" dirty="0" err="1"/>
              <a:t>юридичною</a:t>
            </a:r>
            <a:r>
              <a:rPr lang="ru-RU" dirty="0"/>
              <a:t> особою,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206 </a:t>
            </a:r>
            <a:r>
              <a:rPr lang="ru-RU" dirty="0" err="1"/>
              <a:t>цього</a:t>
            </a:r>
            <a:r>
              <a:rPr lang="ru-RU" dirty="0"/>
              <a:t> Кодексу;</a:t>
            </a:r>
          </a:p>
          <a:p>
            <a:r>
              <a:rPr lang="ru-RU" dirty="0"/>
              <a:t>3)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на суму,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у </a:t>
            </a:r>
            <a:r>
              <a:rPr lang="ru-RU" dirty="0" err="1"/>
              <a:t>двадцять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неоподатковуваного</a:t>
            </a:r>
            <a:r>
              <a:rPr lang="ru-RU" dirty="0"/>
              <a:t>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206 </a:t>
            </a:r>
            <a:r>
              <a:rPr lang="ru-RU" dirty="0" err="1"/>
              <a:t>цього</a:t>
            </a:r>
            <a:r>
              <a:rPr lang="ru-RU" dirty="0"/>
              <a:t> Кодексу;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законом </a:t>
            </a:r>
            <a:r>
              <a:rPr lang="ru-RU" dirty="0" err="1"/>
              <a:t>встановлена</a:t>
            </a:r>
            <a:r>
              <a:rPr lang="ru-RU" dirty="0"/>
              <a:t> </a:t>
            </a:r>
            <a:r>
              <a:rPr lang="ru-RU" dirty="0" err="1"/>
              <a:t>письмова</a:t>
            </a:r>
            <a:r>
              <a:rPr lang="ru-RU" dirty="0"/>
              <a:t> форма.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00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209. 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встановити</a:t>
            </a:r>
            <a:r>
              <a:rPr lang="ru-RU" dirty="0"/>
              <a:t> (</a:t>
            </a:r>
            <a:r>
              <a:rPr lang="ru-RU" dirty="0" err="1"/>
              <a:t>скасувати</a:t>
            </a:r>
            <a:r>
              <a:rPr lang="ru-RU" dirty="0"/>
              <a:t>)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договору (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договору), предметом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. </a:t>
            </a:r>
            <a:r>
              <a:rPr lang="ru-RU" dirty="0" err="1"/>
              <a:t>Встановлення</a:t>
            </a:r>
            <a:r>
              <a:rPr lang="ru-RU" dirty="0"/>
              <a:t> (</a:t>
            </a:r>
            <a:r>
              <a:rPr lang="ru-RU" dirty="0" err="1"/>
              <a:t>скасування</a:t>
            </a:r>
            <a:r>
              <a:rPr lang="ru-RU" dirty="0"/>
              <a:t>) </a:t>
            </a:r>
            <a:r>
              <a:rPr lang="ru-RU" dirty="0" err="1"/>
              <a:t>вимоги</a:t>
            </a:r>
            <a:r>
              <a:rPr lang="ru-RU" dirty="0"/>
              <a:t> є </a:t>
            </a:r>
            <a:r>
              <a:rPr lang="ru-RU" dirty="0" err="1"/>
              <a:t>одностороннім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є </a:t>
            </a:r>
            <a:r>
              <a:rPr lang="ru-RU" dirty="0" err="1"/>
              <a:t>обтяженням</a:t>
            </a:r>
            <a:r>
              <a:rPr lang="ru-RU" dirty="0"/>
              <a:t> </a:t>
            </a:r>
            <a:r>
              <a:rPr lang="ru-RU" dirty="0" err="1"/>
              <a:t>речових</a:t>
            </a:r>
            <a:r>
              <a:rPr lang="ru-RU" dirty="0"/>
              <a:t> прав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та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в порядку, </a:t>
            </a:r>
            <a:r>
              <a:rPr lang="ru-RU" dirty="0" err="1"/>
              <a:t>визначеному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особою, яка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шляхом </a:t>
            </a:r>
            <a:r>
              <a:rPr lang="ru-RU" dirty="0" err="1"/>
              <a:t>вчинення</a:t>
            </a:r>
            <a:r>
              <a:rPr lang="ru-RU" dirty="0"/>
              <a:t> на </a:t>
            </a:r>
            <a:r>
              <a:rPr lang="ru-RU" dirty="0" err="1"/>
              <a:t>документі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викладено</a:t>
            </a:r>
            <a:r>
              <a:rPr lang="ru-RU" dirty="0"/>
              <a:t> текст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посвідчувального</a:t>
            </a:r>
            <a:r>
              <a:rPr lang="ru-RU" dirty="0"/>
              <a:t> </a:t>
            </a:r>
            <a:r>
              <a:rPr lang="ru-RU" dirty="0" err="1"/>
              <a:t>напису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вчинене</a:t>
            </a:r>
            <a:r>
              <a:rPr lang="ru-RU" dirty="0"/>
              <a:t> на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203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4. За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будь-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посвідчений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336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210.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реєстрація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є </a:t>
            </a:r>
            <a:r>
              <a:rPr lang="ru-RU" dirty="0" err="1"/>
              <a:t>вчиненим</a:t>
            </a:r>
            <a:r>
              <a:rPr lang="ru-RU" dirty="0"/>
              <a:t> з моменту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, порядок </a:t>
            </a:r>
            <a:r>
              <a:rPr lang="ru-RU" dirty="0" err="1"/>
              <a:t>реєстрації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порядок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реєстрів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366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211.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правочині</a:t>
            </a:r>
            <a:r>
              <a:rPr lang="ru-RU" dirty="0"/>
              <a:t> не </a:t>
            </a:r>
            <a:r>
              <a:rPr lang="ru-RU" dirty="0" err="1"/>
              <a:t>вказане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, то:</a:t>
            </a:r>
          </a:p>
          <a:p>
            <a:r>
              <a:rPr lang="ru-RU" dirty="0"/>
              <a:t>1)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одностороннього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дво</a:t>
            </a:r>
            <a:r>
              <a:rPr lang="ru-RU" dirty="0"/>
              <a:t>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багатостороннього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647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73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212.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пов'язуються</a:t>
            </a:r>
            <a:r>
              <a:rPr lang="ru-RU" dirty="0"/>
              <a:t> з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вчиняють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обумовити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обставиною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невідомо</a:t>
            </a:r>
            <a:r>
              <a:rPr lang="ru-RU" dirty="0"/>
              <a:t>, </a:t>
            </a:r>
            <a:r>
              <a:rPr lang="ru-RU" dirty="0" err="1"/>
              <a:t>настане</a:t>
            </a:r>
            <a:r>
              <a:rPr lang="ru-RU" dirty="0"/>
              <a:t> вона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(</a:t>
            </a:r>
            <a:r>
              <a:rPr lang="ru-RU" dirty="0" err="1"/>
              <a:t>відкладальна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).</a:t>
            </a:r>
          </a:p>
          <a:p>
            <a:r>
              <a:rPr lang="ru-RU" dirty="0"/>
              <a:t>2.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вчиняють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обумовити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обставиною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невідомо</a:t>
            </a:r>
            <a:r>
              <a:rPr lang="ru-RU" dirty="0"/>
              <a:t>, </a:t>
            </a:r>
            <a:r>
              <a:rPr lang="ru-RU" dirty="0" err="1"/>
              <a:t>настане</a:t>
            </a:r>
            <a:r>
              <a:rPr lang="ru-RU" dirty="0"/>
              <a:t> вона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(</a:t>
            </a:r>
            <a:r>
              <a:rPr lang="ru-RU" dirty="0" err="1"/>
              <a:t>скасувальна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).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настанню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недобросовісно</a:t>
            </a:r>
            <a:r>
              <a:rPr lang="ru-RU" dirty="0"/>
              <a:t> </a:t>
            </a:r>
            <a:r>
              <a:rPr lang="ru-RU" dirty="0" err="1"/>
              <a:t>перешкоджала</a:t>
            </a:r>
            <a:r>
              <a:rPr lang="ru-RU" dirty="0"/>
              <a:t> сторона,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невигідно</a:t>
            </a:r>
            <a:r>
              <a:rPr lang="ru-RU" dirty="0"/>
              <a:t>, </a:t>
            </a:r>
            <a:r>
              <a:rPr lang="ru-RU" dirty="0" err="1"/>
              <a:t>обставина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такою, </a:t>
            </a:r>
            <a:r>
              <a:rPr lang="ru-RU" dirty="0" err="1"/>
              <a:t>що</a:t>
            </a:r>
            <a:r>
              <a:rPr lang="ru-RU" dirty="0"/>
              <a:t> настала.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настанню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недобросовісно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сторона,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вигідно</a:t>
            </a:r>
            <a:r>
              <a:rPr lang="ru-RU" dirty="0"/>
              <a:t>, </a:t>
            </a:r>
            <a:r>
              <a:rPr lang="ru-RU" dirty="0" err="1"/>
              <a:t>обставина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такою, </a:t>
            </a:r>
            <a:r>
              <a:rPr lang="ru-RU" dirty="0" err="1"/>
              <a:t>що</a:t>
            </a:r>
            <a:r>
              <a:rPr lang="ru-RU" dirty="0"/>
              <a:t> не настала.</a:t>
            </a:r>
          </a:p>
          <a:p>
            <a:r>
              <a:rPr lang="ru-RU" dirty="0"/>
              <a:t>5. Законом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та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прав та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обумовлені</a:t>
            </a:r>
            <a:r>
              <a:rPr lang="ru-RU" dirty="0"/>
              <a:t>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відкладальних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скасувальних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247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214.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Особа, яка вчинила </a:t>
            </a:r>
            <a:r>
              <a:rPr lang="ru-RU" dirty="0" err="1"/>
              <a:t>односторонній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 </a:t>
            </a:r>
            <a:r>
              <a:rPr lang="ru-RU" dirty="0" err="1"/>
              <a:t>Якщо</a:t>
            </a:r>
            <a:r>
              <a:rPr lang="ru-RU" dirty="0"/>
              <a:t> такою </a:t>
            </a:r>
            <a:r>
              <a:rPr lang="ru-RU" dirty="0" err="1"/>
              <a:t>відмовою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порушено права </a:t>
            </a:r>
            <a:r>
              <a:rPr lang="ru-RU" dirty="0" err="1"/>
              <a:t>іншої</a:t>
            </a:r>
            <a:r>
              <a:rPr lang="ru-RU" dirty="0"/>
              <a:t> особи, </a:t>
            </a:r>
            <a:r>
              <a:rPr lang="ru-RU" dirty="0" err="1"/>
              <a:t>ці</a:t>
            </a:r>
            <a:r>
              <a:rPr lang="ru-RU" dirty="0"/>
              <a:t> права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r>
              <a:rPr lang="ru-RU" dirty="0"/>
              <a:t>2. Особи, </a:t>
            </a:r>
            <a:r>
              <a:rPr lang="ru-RU" dirty="0" err="1"/>
              <a:t>які</a:t>
            </a:r>
            <a:r>
              <a:rPr lang="ru-RU" dirty="0"/>
              <a:t> вчинили </a:t>
            </a:r>
            <a:r>
              <a:rPr lang="ru-RU" dirty="0" err="1"/>
              <a:t>дво</a:t>
            </a:r>
            <a:r>
              <a:rPr lang="ru-RU" dirty="0"/>
              <a:t>-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багатосторонній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право за </a:t>
            </a:r>
            <a:r>
              <a:rPr lang="ru-RU" dirty="0" err="1"/>
              <a:t>взаємною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і в тому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ними </a:t>
            </a:r>
            <a:r>
              <a:rPr lang="ru-RU" dirty="0" err="1"/>
              <a:t>виконані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вчиняється</a:t>
            </a:r>
            <a:r>
              <a:rPr lang="ru-RU" dirty="0"/>
              <a:t>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самій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вчинено </a:t>
            </a:r>
            <a:r>
              <a:rPr lang="ru-RU" dirty="0" err="1"/>
              <a:t>правочин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358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215.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Підставою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є </a:t>
            </a:r>
            <a:r>
              <a:rPr lang="ru-RU" dirty="0" err="1"/>
              <a:t>недодержання</a:t>
            </a:r>
            <a:r>
              <a:rPr lang="ru-RU" dirty="0"/>
              <a:t> в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стороною (сторонами)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- </a:t>
            </a:r>
            <a:r>
              <a:rPr lang="ru-RU" dirty="0" err="1"/>
              <a:t>третьою</a:t>
            </a:r>
            <a:r>
              <a:rPr lang="ru-RU" dirty="0"/>
              <a:t>, </a:t>
            </a:r>
            <a:r>
              <a:rPr lang="ru-RU" dirty="0" err="1"/>
              <a:t>п'ятою</a:t>
            </a:r>
            <a:r>
              <a:rPr lang="ru-RU" dirty="0"/>
              <a:t> та </a:t>
            </a:r>
            <a:r>
              <a:rPr lang="ru-RU" dirty="0" err="1"/>
              <a:t>шостою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203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</a:t>
            </a:r>
            <a:r>
              <a:rPr lang="ru-RU" dirty="0" err="1"/>
              <a:t>Недійсним</a:t>
            </a:r>
            <a:r>
              <a:rPr lang="ru-RU" dirty="0"/>
              <a:t> є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встановлена</a:t>
            </a:r>
            <a:r>
              <a:rPr lang="ru-RU" dirty="0"/>
              <a:t> законом (</a:t>
            </a:r>
            <a:r>
              <a:rPr lang="ru-RU" dirty="0" err="1"/>
              <a:t>нікчемний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).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судом не </a:t>
            </a:r>
            <a:r>
              <a:rPr lang="ru-RU" dirty="0" err="1"/>
              <a:t>вимагається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нікчемний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дійсним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недійсність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прямо не </a:t>
            </a:r>
            <a:r>
              <a:rPr lang="ru-RU" dirty="0" err="1"/>
              <a:t>встановлена</a:t>
            </a:r>
            <a:r>
              <a:rPr lang="ru-RU" dirty="0"/>
              <a:t> законом, але одна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заінтересована</a:t>
            </a:r>
            <a:r>
              <a:rPr lang="ru-RU" dirty="0"/>
              <a:t> особа </a:t>
            </a:r>
            <a:r>
              <a:rPr lang="ru-RU" dirty="0" err="1"/>
              <a:t>заперечує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дійсність</a:t>
            </a:r>
            <a:r>
              <a:rPr lang="ru-RU" dirty="0"/>
              <a:t> на </a:t>
            </a:r>
            <a:r>
              <a:rPr lang="ru-RU" dirty="0" err="1"/>
              <a:t>підставах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 (</a:t>
            </a:r>
            <a:r>
              <a:rPr lang="ru-RU" dirty="0" err="1"/>
              <a:t>оспорюваний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568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216.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Недійсний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не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недійсністю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 все, </a:t>
            </a:r>
            <a:r>
              <a:rPr lang="ru-RU" dirty="0" err="1"/>
              <a:t>що</a:t>
            </a:r>
            <a:r>
              <a:rPr lang="ru-RU" dirty="0"/>
              <a:t> вона одержала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такого </a:t>
            </a:r>
            <a:r>
              <a:rPr lang="ru-RU" dirty="0" err="1"/>
              <a:t>повернення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одержане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користуванні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виконаній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, </a:t>
            </a:r>
            <a:r>
              <a:rPr lang="ru-RU" dirty="0" err="1"/>
              <a:t>наданій</a:t>
            </a:r>
            <a:r>
              <a:rPr lang="ru-RU" dirty="0"/>
              <a:t> </a:t>
            </a:r>
            <a:r>
              <a:rPr lang="ru-RU" dirty="0" err="1"/>
              <a:t>послузі</a:t>
            </a:r>
            <a:r>
              <a:rPr lang="ru-RU" dirty="0"/>
              <a:t>, -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одержано, за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на момент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</a:t>
            </a:r>
            <a:r>
              <a:rPr lang="ru-RU" dirty="0" err="1"/>
              <a:t>недійсного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та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вони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відшкодуванню</a:t>
            </a:r>
            <a:r>
              <a:rPr lang="ru-RU" dirty="0"/>
              <a:t> винною стороною.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665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першою</a:t>
            </a:r>
            <a:r>
              <a:rPr lang="ru-RU" dirty="0"/>
              <a:t> та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застосовуються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законом не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недійсних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нікчемного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законом,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змінюватися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Вимога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нікчемного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пред'явлена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заінтересованою</a:t>
            </a:r>
            <a:r>
              <a:rPr lang="ru-RU" dirty="0"/>
              <a:t> особою.</a:t>
            </a:r>
          </a:p>
          <a:p>
            <a:r>
              <a:rPr lang="ru-RU" dirty="0"/>
              <a:t>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/>
              <a:t>нікчемного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з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08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Поняття</a:t>
            </a:r>
            <a:r>
              <a:rPr lang="ru-RU" dirty="0" smtClean="0"/>
              <a:t> та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правочинів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Правочином</a:t>
            </a:r>
            <a:r>
              <a:rPr lang="ru-RU" dirty="0"/>
              <a:t> є </a:t>
            </a:r>
            <a:r>
              <a:rPr lang="ru-RU" dirty="0" err="1"/>
              <a:t>дія</a:t>
            </a:r>
            <a:r>
              <a:rPr lang="ru-RU" dirty="0"/>
              <a:t> особи,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набуття</a:t>
            </a:r>
            <a:r>
              <a:rPr lang="ru-RU" dirty="0"/>
              <a:t>,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Правочини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односторонніми</a:t>
            </a:r>
            <a:r>
              <a:rPr lang="ru-RU" dirty="0"/>
              <a:t> та </a:t>
            </a:r>
            <a:r>
              <a:rPr lang="ru-RU" dirty="0" err="1"/>
              <a:t>дво</a:t>
            </a:r>
            <a:r>
              <a:rPr lang="ru-RU" dirty="0"/>
              <a:t>-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багатосторонніми</a:t>
            </a:r>
            <a:r>
              <a:rPr lang="ru-RU" dirty="0"/>
              <a:t> (договори).</a:t>
            </a:r>
          </a:p>
          <a:p>
            <a:r>
              <a:rPr lang="ru-RU" dirty="0"/>
              <a:t>3. </a:t>
            </a:r>
            <a:r>
              <a:rPr lang="ru-RU" dirty="0" err="1"/>
              <a:t>Одностороннім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 є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бути представлена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особами.</a:t>
            </a:r>
          </a:p>
          <a:p>
            <a:r>
              <a:rPr lang="ru-RU" dirty="0" err="1"/>
              <a:t>Односторонній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для особи, яка </a:t>
            </a:r>
            <a:r>
              <a:rPr lang="ru-RU" dirty="0" err="1"/>
              <a:t>його</a:t>
            </a:r>
            <a:r>
              <a:rPr lang="ru-RU" dirty="0"/>
              <a:t> вчинила.</a:t>
            </a:r>
          </a:p>
          <a:p>
            <a:r>
              <a:rPr lang="ru-RU" dirty="0" err="1"/>
              <a:t>Односторонній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для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особами.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47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Стаття</a:t>
            </a:r>
            <a:r>
              <a:rPr lang="ru-RU" sz="2400" dirty="0"/>
              <a:t> 221. </a:t>
            </a:r>
            <a:r>
              <a:rPr lang="ru-RU" sz="2400" dirty="0" err="1"/>
              <a:t>Правові</a:t>
            </a:r>
            <a:r>
              <a:rPr lang="ru-RU" sz="2400" dirty="0"/>
              <a:t> </a:t>
            </a:r>
            <a:r>
              <a:rPr lang="ru-RU" sz="2400" dirty="0" err="1"/>
              <a:t>наслідки</a:t>
            </a:r>
            <a:r>
              <a:rPr lang="ru-RU" sz="2400" dirty="0"/>
              <a:t> </a:t>
            </a:r>
            <a:r>
              <a:rPr lang="ru-RU" sz="2400" dirty="0" err="1"/>
              <a:t>вчинення</a:t>
            </a:r>
            <a:r>
              <a:rPr lang="ru-RU" sz="2400" dirty="0"/>
              <a:t> </a:t>
            </a:r>
            <a:r>
              <a:rPr lang="ru-RU" sz="2400" dirty="0" err="1"/>
              <a:t>правочину</a:t>
            </a:r>
            <a:r>
              <a:rPr lang="ru-RU" sz="2400" dirty="0"/>
              <a:t> </a:t>
            </a:r>
            <a:r>
              <a:rPr lang="ru-RU" sz="2400" dirty="0" err="1"/>
              <a:t>малолітньою</a:t>
            </a:r>
            <a:r>
              <a:rPr lang="ru-RU" sz="2400" dirty="0"/>
              <a:t> особою за межами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цивільної</a:t>
            </a:r>
            <a:r>
              <a:rPr lang="ru-RU" sz="2400" dirty="0"/>
              <a:t> </a:t>
            </a:r>
            <a:r>
              <a:rPr lang="ru-RU" sz="2400" dirty="0" err="1"/>
              <a:t>дієздатності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</a:t>
            </a:r>
            <a:r>
              <a:rPr lang="ru-RU" dirty="0" err="1"/>
              <a:t>малолітньою</a:t>
            </a:r>
            <a:r>
              <a:rPr lang="ru-RU" dirty="0"/>
              <a:t> особою за межами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схвалений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батьками (</a:t>
            </a:r>
            <a:r>
              <a:rPr lang="ru-RU" dirty="0" err="1"/>
              <a:t>усиновлювачами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одним з них, з ким вона </a:t>
            </a:r>
            <a:r>
              <a:rPr lang="ru-RU" dirty="0" err="1"/>
              <a:t>проживає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опікуном</a:t>
            </a:r>
            <a:r>
              <a:rPr lang="ru-RU" dirty="0"/>
              <a:t>.</a:t>
            </a:r>
          </a:p>
          <a:p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схваленим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особи, </a:t>
            </a:r>
            <a:r>
              <a:rPr lang="ru-RU" dirty="0" err="1"/>
              <a:t>дізнавшись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,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місяця</a:t>
            </a:r>
            <a:r>
              <a:rPr lang="ru-RU" dirty="0"/>
              <a:t> не заявили </a:t>
            </a:r>
            <a:r>
              <a:rPr lang="ru-RU" dirty="0" err="1"/>
              <a:t>претензії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малолітньої</a:t>
            </a:r>
            <a:r>
              <a:rPr lang="ru-RU" dirty="0"/>
              <a:t> особи.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з </a:t>
            </a:r>
            <a:r>
              <a:rPr lang="ru-RU" dirty="0" err="1"/>
              <a:t>малолітньою</a:t>
            </a:r>
            <a:r>
              <a:rPr lang="ru-RU" dirty="0"/>
              <a:t> особою вчинила </a:t>
            </a:r>
            <a:r>
              <a:rPr lang="ru-RU" dirty="0" err="1"/>
              <a:t>фізична</a:t>
            </a:r>
            <a:r>
              <a:rPr lang="ru-RU" dirty="0"/>
              <a:t> особа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, то вона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особам, </a:t>
            </a:r>
            <a:r>
              <a:rPr lang="ru-RU" dirty="0" err="1"/>
              <a:t>вказаним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все те, </a:t>
            </a:r>
            <a:r>
              <a:rPr lang="ru-RU" dirty="0" err="1"/>
              <a:t>що</a:t>
            </a:r>
            <a:r>
              <a:rPr lang="ru-RU" dirty="0"/>
              <a:t> вона одержала за таким </a:t>
            </a:r>
            <a:r>
              <a:rPr lang="ru-RU" dirty="0" err="1"/>
              <a:t>правочином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малолітньої</a:t>
            </a:r>
            <a:r>
              <a:rPr lang="ru-RU" dirty="0"/>
              <a:t> особи.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30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4. </a:t>
            </a:r>
            <a:r>
              <a:rPr lang="ru-RU" dirty="0" err="1"/>
              <a:t>Дієздатна</a:t>
            </a:r>
            <a:r>
              <a:rPr lang="ru-RU" dirty="0"/>
              <a:t> сторона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,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укладенням</a:t>
            </a:r>
            <a:r>
              <a:rPr lang="ru-RU" dirty="0"/>
              <a:t> </a:t>
            </a:r>
            <a:r>
              <a:rPr lang="ru-RU" dirty="0" err="1"/>
              <a:t>недійсного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вона знала </a:t>
            </a:r>
            <a:r>
              <a:rPr lang="ru-RU" dirty="0" err="1"/>
              <a:t>або</a:t>
            </a:r>
            <a:r>
              <a:rPr lang="ru-RU" dirty="0"/>
              <a:t> могла знати про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. Батьки (</a:t>
            </a:r>
            <a:r>
              <a:rPr lang="ru-RU" dirty="0" err="1"/>
              <a:t>усиновлювачі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малолітньої</a:t>
            </a:r>
            <a:r>
              <a:rPr lang="ru-RU" dirty="0"/>
              <a:t> особи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дієздатній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все </a:t>
            </a:r>
            <a:r>
              <a:rPr lang="ru-RU" dirty="0" err="1"/>
              <a:t>одержане</a:t>
            </a:r>
            <a:r>
              <a:rPr lang="ru-RU" dirty="0"/>
              <a:t> нею за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, а за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одержане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 -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за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на момент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обома</a:t>
            </a:r>
            <a:r>
              <a:rPr lang="ru-RU" dirty="0"/>
              <a:t> сторонами </a:t>
            </a:r>
            <a:r>
              <a:rPr lang="ru-RU" dirty="0" err="1"/>
              <a:t>правочину</a:t>
            </a:r>
            <a:r>
              <a:rPr lang="ru-RU" dirty="0"/>
              <a:t> є </a:t>
            </a:r>
            <a:r>
              <a:rPr lang="ru-RU" dirty="0" err="1"/>
              <a:t>малолітні</a:t>
            </a:r>
            <a:r>
              <a:rPr lang="ru-RU" dirty="0"/>
              <a:t> особи, то </a:t>
            </a:r>
            <a:r>
              <a:rPr lang="ru-RU" dirty="0" err="1"/>
              <a:t>кожна</a:t>
            </a:r>
            <a:r>
              <a:rPr lang="ru-RU" dirty="0"/>
              <a:t> з них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все, </a:t>
            </a:r>
            <a:r>
              <a:rPr lang="ru-RU" dirty="0" err="1"/>
              <a:t>що</a:t>
            </a:r>
            <a:r>
              <a:rPr lang="ru-RU" dirty="0"/>
              <a:t> одержала за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, у </a:t>
            </a:r>
            <a:r>
              <a:rPr lang="ru-RU" dirty="0" err="1"/>
              <a:t>натурі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майна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провадиться</a:t>
            </a:r>
            <a:r>
              <a:rPr lang="ru-RU" dirty="0"/>
              <a:t> батьками (</a:t>
            </a:r>
            <a:r>
              <a:rPr lang="ru-RU" dirty="0" err="1"/>
              <a:t>усиновлювачами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опікуном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втраті</a:t>
            </a:r>
            <a:r>
              <a:rPr lang="ru-RU" dirty="0"/>
              <a:t> майна, яке </a:t>
            </a:r>
            <a:r>
              <a:rPr lang="ru-RU" dirty="0" err="1"/>
              <a:t>було</a:t>
            </a:r>
            <a:r>
              <a:rPr lang="ru-RU" dirty="0"/>
              <a:t> предметом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їхня</a:t>
            </a:r>
            <a:r>
              <a:rPr lang="ru-RU" dirty="0"/>
              <a:t> </a:t>
            </a:r>
            <a:r>
              <a:rPr lang="ru-RU" dirty="0" err="1"/>
              <a:t>винна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.</a:t>
            </a:r>
          </a:p>
          <a:p>
            <a:r>
              <a:rPr lang="ru-RU" dirty="0"/>
              <a:t>6.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неповнолітньою</a:t>
            </a:r>
            <a:r>
              <a:rPr lang="ru-RU" dirty="0"/>
              <a:t> особою </a:t>
            </a:r>
            <a:r>
              <a:rPr lang="ru-RU" dirty="0" err="1"/>
              <a:t>правочину</a:t>
            </a:r>
            <a:r>
              <a:rPr lang="ru-RU" dirty="0"/>
              <a:t> з </a:t>
            </a:r>
            <a:r>
              <a:rPr lang="ru-RU" dirty="0" err="1"/>
              <a:t>малолітньою</a:t>
            </a:r>
            <a:r>
              <a:rPr lang="ru-RU" dirty="0"/>
              <a:t> особою </a:t>
            </a:r>
            <a:r>
              <a:rPr lang="ru-RU" dirty="0" err="1"/>
              <a:t>настають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222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199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Стаття</a:t>
            </a:r>
            <a:r>
              <a:rPr lang="ru-RU" sz="2800" dirty="0"/>
              <a:t> 222. </a:t>
            </a:r>
            <a:r>
              <a:rPr lang="ru-RU" sz="2800" dirty="0" err="1"/>
              <a:t>Правові</a:t>
            </a:r>
            <a:r>
              <a:rPr lang="ru-RU" sz="2800" dirty="0"/>
              <a:t> </a:t>
            </a:r>
            <a:r>
              <a:rPr lang="ru-RU" sz="2800" dirty="0" err="1"/>
              <a:t>наслідки</a:t>
            </a:r>
            <a:r>
              <a:rPr lang="ru-RU" sz="2800" dirty="0"/>
              <a:t> </a:t>
            </a:r>
            <a:r>
              <a:rPr lang="ru-RU" sz="2800" dirty="0" err="1"/>
              <a:t>вчинення</a:t>
            </a:r>
            <a:r>
              <a:rPr lang="ru-RU" sz="2800" dirty="0"/>
              <a:t> </a:t>
            </a:r>
            <a:r>
              <a:rPr lang="ru-RU" sz="2800" dirty="0" err="1"/>
              <a:t>правочину</a:t>
            </a:r>
            <a:r>
              <a:rPr lang="ru-RU" sz="2800" dirty="0"/>
              <a:t> </a:t>
            </a:r>
            <a:r>
              <a:rPr lang="ru-RU" sz="2800" dirty="0" err="1"/>
              <a:t>неповнолітньою</a:t>
            </a:r>
            <a:r>
              <a:rPr lang="ru-RU" sz="2800" dirty="0"/>
              <a:t> особою за межами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цивільної</a:t>
            </a:r>
            <a:r>
              <a:rPr lang="ru-RU" sz="2800" dirty="0"/>
              <a:t> </a:t>
            </a:r>
            <a:r>
              <a:rPr lang="ru-RU" sz="2800" dirty="0" err="1"/>
              <a:t>дієздатності</a:t>
            </a: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неповнолітня</a:t>
            </a:r>
            <a:r>
              <a:rPr lang="ru-RU" dirty="0"/>
              <a:t> особа вчинила за межами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піклувальника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схвалений</a:t>
            </a:r>
            <a:r>
              <a:rPr lang="ru-RU" dirty="0"/>
              <a:t> ними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221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неповнолітньою</a:t>
            </a:r>
            <a:r>
              <a:rPr lang="ru-RU" dirty="0"/>
              <a:t> особою за межами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), </a:t>
            </a:r>
            <a:r>
              <a:rPr lang="ru-RU" dirty="0" err="1"/>
              <a:t>піклувальників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обома</a:t>
            </a:r>
            <a:r>
              <a:rPr lang="ru-RU" dirty="0"/>
              <a:t> сторонами </a:t>
            </a:r>
            <a:r>
              <a:rPr lang="ru-RU" dirty="0" err="1"/>
              <a:t>недійсного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є </a:t>
            </a:r>
            <a:r>
              <a:rPr lang="ru-RU" dirty="0" err="1"/>
              <a:t>неповнолітні</a:t>
            </a:r>
            <a:r>
              <a:rPr lang="ru-RU" dirty="0"/>
              <a:t> особи, то </a:t>
            </a:r>
            <a:r>
              <a:rPr lang="ru-RU" dirty="0" err="1"/>
              <a:t>кожна</a:t>
            </a:r>
            <a:r>
              <a:rPr lang="ru-RU" dirty="0"/>
              <a:t> з них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усе </a:t>
            </a:r>
            <a:r>
              <a:rPr lang="ru-RU" dirty="0" err="1"/>
              <a:t>одержане</a:t>
            </a:r>
            <a:r>
              <a:rPr lang="ru-RU" dirty="0"/>
              <a:t> нею за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 у </a:t>
            </a:r>
            <a:r>
              <a:rPr lang="ru-RU" dirty="0" err="1"/>
              <a:t>натурі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одержаного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відшкодовується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за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на момент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неповнолітньої</a:t>
            </a:r>
            <a:r>
              <a:rPr lang="ru-RU" dirty="0"/>
              <a:t> особи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достатні</a:t>
            </a:r>
            <a:r>
              <a:rPr lang="ru-RU" dirty="0"/>
              <a:t> для </a:t>
            </a:r>
            <a:r>
              <a:rPr lang="ru-RU" dirty="0" err="1"/>
              <a:t>відшкодування</a:t>
            </a:r>
            <a:r>
              <a:rPr lang="ru-RU" dirty="0"/>
              <a:t>, батьки (</a:t>
            </a:r>
            <a:r>
              <a:rPr lang="ru-RU" dirty="0" err="1"/>
              <a:t>усиновлювачі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</a:t>
            </a:r>
            <a:r>
              <a:rPr lang="ru-RU" dirty="0"/>
              <a:t>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своєю</a:t>
            </a:r>
            <a:r>
              <a:rPr lang="ru-RU" dirty="0"/>
              <a:t> винною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втраті</a:t>
            </a:r>
            <a:r>
              <a:rPr lang="ru-RU" dirty="0"/>
              <a:t> майна, яке </a:t>
            </a:r>
            <a:r>
              <a:rPr lang="ru-RU" dirty="0" err="1"/>
              <a:t>було</a:t>
            </a:r>
            <a:r>
              <a:rPr lang="ru-RU" dirty="0"/>
              <a:t> предметом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355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Стаття</a:t>
            </a:r>
            <a:r>
              <a:rPr lang="ru-RU" sz="2400" dirty="0"/>
              <a:t> 223. </a:t>
            </a:r>
            <a:r>
              <a:rPr lang="ru-RU" sz="2400" dirty="0" err="1"/>
              <a:t>Правові</a:t>
            </a:r>
            <a:r>
              <a:rPr lang="ru-RU" sz="2400" dirty="0"/>
              <a:t> </a:t>
            </a:r>
            <a:r>
              <a:rPr lang="ru-RU" sz="2400" dirty="0" err="1"/>
              <a:t>наслідки</a:t>
            </a:r>
            <a:r>
              <a:rPr lang="ru-RU" sz="2400" dirty="0"/>
              <a:t> </a:t>
            </a:r>
            <a:r>
              <a:rPr lang="ru-RU" sz="2400" dirty="0" err="1"/>
              <a:t>вчинення</a:t>
            </a:r>
            <a:r>
              <a:rPr lang="ru-RU" sz="2400" dirty="0"/>
              <a:t> </a:t>
            </a:r>
            <a:r>
              <a:rPr lang="ru-RU" sz="2400" dirty="0" err="1"/>
              <a:t>правочину</a:t>
            </a:r>
            <a:r>
              <a:rPr lang="ru-RU" sz="2400" dirty="0"/>
              <a:t> </a:t>
            </a:r>
            <a:r>
              <a:rPr lang="ru-RU" sz="2400" dirty="0" err="1"/>
              <a:t>фізичною</a:t>
            </a:r>
            <a:r>
              <a:rPr lang="ru-RU" sz="2400" dirty="0"/>
              <a:t> особою, </a:t>
            </a:r>
            <a:r>
              <a:rPr lang="ru-RU" sz="2400" dirty="0" err="1"/>
              <a:t>цивільна</a:t>
            </a:r>
            <a:r>
              <a:rPr lang="ru-RU" sz="2400" dirty="0"/>
              <a:t> </a:t>
            </a:r>
            <a:r>
              <a:rPr lang="ru-RU" sz="2400" dirty="0" err="1"/>
              <a:t>дієздатність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обмежена</a:t>
            </a:r>
            <a:r>
              <a:rPr lang="ru-RU" sz="2400" dirty="0"/>
              <a:t>, за межами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цивільної</a:t>
            </a:r>
            <a:r>
              <a:rPr lang="ru-RU" sz="2400" dirty="0"/>
              <a:t> </a:t>
            </a:r>
            <a:r>
              <a:rPr lang="ru-RU" sz="2400" dirty="0" err="1"/>
              <a:t>дієздатності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вчинила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цивільна</a:t>
            </a:r>
            <a:r>
              <a:rPr lang="ru-RU" dirty="0"/>
              <a:t>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, за межами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схвалений</a:t>
            </a:r>
            <a:r>
              <a:rPr lang="ru-RU" dirty="0"/>
              <a:t> ним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221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такого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самого </a:t>
            </a:r>
            <a:r>
              <a:rPr lang="ru-RU" dirty="0" err="1"/>
              <a:t>підопічного</a:t>
            </a:r>
            <a:r>
              <a:rPr lang="ru-RU" dirty="0"/>
              <a:t>,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11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224.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 (</a:t>
            </a:r>
            <a:r>
              <a:rPr lang="ru-RU" dirty="0" err="1"/>
              <a:t>стаття</a:t>
            </a:r>
            <a:r>
              <a:rPr lang="ru-RU" dirty="0"/>
              <a:t> 71 </a:t>
            </a:r>
            <a:r>
              <a:rPr lang="ru-RU" dirty="0" err="1"/>
              <a:t>цього</a:t>
            </a:r>
            <a:r>
              <a:rPr lang="ru-RU" dirty="0"/>
              <a:t> Кодексу),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2.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заінтересованої</a:t>
            </a:r>
            <a:r>
              <a:rPr lang="ru-RU" dirty="0"/>
              <a:t> особи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над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опіку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88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/>
              <a:t>Стаття</a:t>
            </a:r>
            <a:r>
              <a:rPr lang="ru-RU" sz="2400" dirty="0"/>
              <a:t> 225. </a:t>
            </a:r>
            <a:r>
              <a:rPr lang="ru-RU" sz="2400" dirty="0" err="1"/>
              <a:t>Правові</a:t>
            </a:r>
            <a:r>
              <a:rPr lang="ru-RU" sz="2400" dirty="0"/>
              <a:t> </a:t>
            </a:r>
            <a:r>
              <a:rPr lang="ru-RU" sz="2400" dirty="0" err="1"/>
              <a:t>наслідки</a:t>
            </a:r>
            <a:r>
              <a:rPr lang="ru-RU" sz="2400" dirty="0"/>
              <a:t> </a:t>
            </a:r>
            <a:r>
              <a:rPr lang="ru-RU" sz="2400" dirty="0" err="1"/>
              <a:t>вчинення</a:t>
            </a:r>
            <a:r>
              <a:rPr lang="ru-RU" sz="2400" dirty="0"/>
              <a:t> </a:t>
            </a:r>
            <a:r>
              <a:rPr lang="ru-RU" sz="2400" dirty="0" err="1"/>
              <a:t>правочину</a:t>
            </a:r>
            <a:r>
              <a:rPr lang="ru-RU" sz="2400" dirty="0"/>
              <a:t> </a:t>
            </a:r>
            <a:r>
              <a:rPr lang="ru-RU" sz="2400" dirty="0" err="1"/>
              <a:t>дієздатною</a:t>
            </a:r>
            <a:r>
              <a:rPr lang="ru-RU" sz="2400" dirty="0"/>
              <a:t> </a:t>
            </a:r>
            <a:r>
              <a:rPr lang="ru-RU" sz="2400" dirty="0" err="1"/>
              <a:t>фізичною</a:t>
            </a:r>
            <a:r>
              <a:rPr lang="ru-RU" sz="2400" dirty="0"/>
              <a:t> особою, яка у момент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вчинення</a:t>
            </a:r>
            <a:r>
              <a:rPr lang="ru-RU" sz="2400" dirty="0"/>
              <a:t> не </a:t>
            </a:r>
            <a:r>
              <a:rPr lang="ru-RU" sz="2400" dirty="0" err="1"/>
              <a:t>усвідомлювала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/>
              <a:t>дій</a:t>
            </a:r>
            <a:r>
              <a:rPr lang="ru-RU" sz="2400" dirty="0"/>
              <a:t> та (</a:t>
            </a:r>
            <a:r>
              <a:rPr lang="ru-RU" sz="2400" dirty="0" err="1"/>
              <a:t>або</a:t>
            </a:r>
            <a:r>
              <a:rPr lang="ru-RU" sz="2400" dirty="0"/>
              <a:t>) не могла </a:t>
            </a:r>
            <a:r>
              <a:rPr lang="ru-RU" sz="2400" dirty="0" err="1"/>
              <a:t>керувати</a:t>
            </a:r>
            <a:r>
              <a:rPr lang="ru-RU" sz="2400" dirty="0"/>
              <a:t> ними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дієздатна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вчинила у момент, коли вона не </a:t>
            </a:r>
            <a:r>
              <a:rPr lang="ru-RU" dirty="0" err="1"/>
              <a:t>усвідомлювала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не могла </a:t>
            </a:r>
            <a:r>
              <a:rPr lang="ru-RU" dirty="0" err="1"/>
              <a:t>керувати</a:t>
            </a:r>
            <a:r>
              <a:rPr lang="ru-RU" dirty="0"/>
              <a:t> ними,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особи,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- за </a:t>
            </a:r>
            <a:r>
              <a:rPr lang="ru-RU" dirty="0" err="1"/>
              <a:t>позовом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чиї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порушені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яка вчинила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позов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пред'явити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опікун</a:t>
            </a:r>
            <a:r>
              <a:rPr lang="ru-RU" dirty="0"/>
              <a:t>.</a:t>
            </a:r>
          </a:p>
          <a:p>
            <a:r>
              <a:rPr lang="ru-RU" dirty="0"/>
              <a:t>3. Сторона, яка знала про стан </a:t>
            </a:r>
            <a:r>
              <a:rPr lang="ru-RU" dirty="0" err="1"/>
              <a:t>фізичної</a:t>
            </a:r>
            <a:r>
              <a:rPr lang="ru-RU" dirty="0"/>
              <a:t> особи у момент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завдану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26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226.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схвалити</a:t>
            </a:r>
            <a:r>
              <a:rPr lang="ru-RU" dirty="0"/>
              <a:t> </a:t>
            </a:r>
            <a:r>
              <a:rPr lang="ru-RU" dirty="0" err="1"/>
              <a:t>дрібний</a:t>
            </a:r>
            <a:r>
              <a:rPr lang="ru-RU" dirty="0"/>
              <a:t> </a:t>
            </a:r>
            <a:r>
              <a:rPr lang="ru-RU" dirty="0" err="1"/>
              <a:t>побутовий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особою, у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221 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такого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вчинені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особою, є </a:t>
            </a:r>
            <a:r>
              <a:rPr lang="ru-RU" dirty="0" err="1"/>
              <a:t>нікчемними</a:t>
            </a:r>
            <a:r>
              <a:rPr lang="ru-RU" dirty="0"/>
              <a:t>.</a:t>
            </a:r>
          </a:p>
          <a:p>
            <a:r>
              <a:rPr lang="ru-RU" dirty="0"/>
              <a:t>2.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дійсним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недієздатної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особи.</a:t>
            </a:r>
          </a:p>
          <a:p>
            <a:r>
              <a:rPr lang="ru-RU" dirty="0"/>
              <a:t>3. </a:t>
            </a:r>
            <a:r>
              <a:rPr lang="ru-RU" dirty="0" err="1"/>
              <a:t>Дієздатна</a:t>
            </a:r>
            <a:r>
              <a:rPr lang="ru-RU" dirty="0"/>
              <a:t> сторона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опікунові</a:t>
            </a:r>
            <a:r>
              <a:rPr lang="ru-RU" dirty="0"/>
              <a:t> </a:t>
            </a:r>
            <a:r>
              <a:rPr lang="ru-RU" dirty="0" err="1"/>
              <a:t>недієздатної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все </a:t>
            </a:r>
            <a:r>
              <a:rPr lang="ru-RU" dirty="0" err="1"/>
              <a:t>одержане</a:t>
            </a:r>
            <a:r>
              <a:rPr lang="ru-RU" dirty="0"/>
              <a:t> нею за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такого </a:t>
            </a:r>
            <a:r>
              <a:rPr lang="ru-RU" dirty="0" err="1"/>
              <a:t>повернення</a:t>
            </a:r>
            <a:r>
              <a:rPr lang="ru-RU" dirty="0"/>
              <a:t> -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майна за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на момент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141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дієздатній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все </a:t>
            </a:r>
            <a:r>
              <a:rPr lang="ru-RU" dirty="0" err="1"/>
              <a:t>одержане</a:t>
            </a:r>
            <a:r>
              <a:rPr lang="ru-RU" dirty="0"/>
              <a:t> </a:t>
            </a:r>
            <a:r>
              <a:rPr lang="ru-RU" dirty="0" err="1"/>
              <a:t>недієздатною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особою за </a:t>
            </a:r>
            <a:r>
              <a:rPr lang="ru-RU" dirty="0" err="1"/>
              <a:t>нікчемним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не </a:t>
            </a:r>
            <a:r>
              <a:rPr lang="ru-RU" dirty="0" err="1"/>
              <a:t>збереглося</a:t>
            </a:r>
            <a:r>
              <a:rPr lang="ru-RU" dirty="0"/>
              <a:t>, </a:t>
            </a:r>
            <a:r>
              <a:rPr lang="ru-RU" dirty="0" err="1"/>
              <a:t>опікун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втраті</a:t>
            </a:r>
            <a:r>
              <a:rPr lang="ru-RU" dirty="0"/>
              <a:t> майна, яке </a:t>
            </a:r>
            <a:r>
              <a:rPr lang="ru-RU" dirty="0" err="1"/>
              <a:t>було</a:t>
            </a:r>
            <a:r>
              <a:rPr lang="ru-RU" dirty="0"/>
              <a:t> предметом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винна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Дієздатна</a:t>
            </a:r>
            <a:r>
              <a:rPr lang="ru-RU" dirty="0"/>
              <a:t> сторона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опікунові</a:t>
            </a:r>
            <a:r>
              <a:rPr lang="ru-RU" dirty="0"/>
              <a:t> </a:t>
            </a:r>
            <a:r>
              <a:rPr lang="ru-RU" dirty="0" err="1"/>
              <a:t>недієздатної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членам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знала про </a:t>
            </a:r>
            <a:r>
              <a:rPr lang="ru-RU" dirty="0" err="1"/>
              <a:t>психічний</a:t>
            </a:r>
            <a:r>
              <a:rPr lang="ru-RU" dirty="0"/>
              <a:t> </a:t>
            </a:r>
            <a:r>
              <a:rPr lang="ru-RU" dirty="0" err="1"/>
              <a:t>розлад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недоумство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могла </a:t>
            </a:r>
            <a:r>
              <a:rPr lang="ru-RU" dirty="0" err="1"/>
              <a:t>припустити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стан.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878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227.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особою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якого</a:t>
            </a:r>
            <a:r>
              <a:rPr lang="ru-RU" dirty="0"/>
              <a:t> вона не мала права </a:t>
            </a:r>
            <a:r>
              <a:rPr lang="ru-RU" dirty="0" err="1"/>
              <a:t>вчиняти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вчинений</a:t>
            </a:r>
            <a:r>
              <a:rPr lang="ru-RU" dirty="0"/>
              <a:t> нею без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(</a:t>
            </a:r>
            <a:r>
              <a:rPr lang="ru-RU" dirty="0" err="1"/>
              <a:t>ліцензії</a:t>
            </a:r>
            <a:r>
              <a:rPr lang="ru-RU" dirty="0"/>
              <a:t>),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 ввела другу сторону в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права на </a:t>
            </a:r>
            <a:r>
              <a:rPr lang="ru-RU" dirty="0" err="1"/>
              <a:t>вчинення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, вона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завдану</a:t>
            </a:r>
            <a:r>
              <a:rPr lang="ru-RU" dirty="0"/>
              <a:t> таким </a:t>
            </a:r>
            <a:r>
              <a:rPr lang="ru-RU" dirty="0" err="1"/>
              <a:t>правочином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36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Стаття</a:t>
            </a:r>
            <a:r>
              <a:rPr lang="ru-RU" sz="2400" dirty="0"/>
              <a:t> 228. </a:t>
            </a:r>
            <a:r>
              <a:rPr lang="ru-RU" sz="2400" dirty="0" err="1"/>
              <a:t>Правові</a:t>
            </a:r>
            <a:r>
              <a:rPr lang="ru-RU" sz="2400" dirty="0"/>
              <a:t> </a:t>
            </a:r>
            <a:r>
              <a:rPr lang="ru-RU" sz="2400" dirty="0" err="1"/>
              <a:t>наслідки</a:t>
            </a:r>
            <a:r>
              <a:rPr lang="ru-RU" sz="2400" dirty="0"/>
              <a:t> </a:t>
            </a:r>
            <a:r>
              <a:rPr lang="ru-RU" sz="2400" dirty="0" err="1"/>
              <a:t>вчинення</a:t>
            </a:r>
            <a:r>
              <a:rPr lang="ru-RU" sz="2400" dirty="0"/>
              <a:t> </a:t>
            </a:r>
            <a:r>
              <a:rPr lang="ru-RU" sz="2400" dirty="0" err="1"/>
              <a:t>правочину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порушує</a:t>
            </a:r>
            <a:r>
              <a:rPr lang="ru-RU" sz="2400" dirty="0"/>
              <a:t> </a:t>
            </a:r>
            <a:r>
              <a:rPr lang="ru-RU" sz="2400" dirty="0" err="1"/>
              <a:t>публічний</a:t>
            </a:r>
            <a:r>
              <a:rPr lang="ru-RU" sz="2400" dirty="0"/>
              <a:t> порядок, </a:t>
            </a:r>
            <a:r>
              <a:rPr lang="ru-RU" sz="2400" dirty="0" err="1"/>
              <a:t>вчинений</a:t>
            </a:r>
            <a:r>
              <a:rPr lang="ru-RU" sz="2400" dirty="0"/>
              <a:t> з метою,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суперечить</a:t>
            </a:r>
            <a:r>
              <a:rPr lang="ru-RU" sz="2400" dirty="0"/>
              <a:t> </a:t>
            </a:r>
            <a:r>
              <a:rPr lang="ru-RU" sz="2400" dirty="0" err="1"/>
              <a:t>інтересам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 і </a:t>
            </a:r>
            <a:r>
              <a:rPr lang="ru-RU" sz="2400" dirty="0" err="1"/>
              <a:t>суспільства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публічний</a:t>
            </a:r>
            <a:r>
              <a:rPr lang="ru-RU" dirty="0"/>
              <a:t> порядок,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конституційних</a:t>
            </a:r>
            <a:r>
              <a:rPr lang="ru-RU" dirty="0"/>
              <a:t> прав і свобод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громадянина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пошкодження</a:t>
            </a:r>
            <a:r>
              <a:rPr lang="ru-RU" dirty="0"/>
              <a:t> майна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заволодіння</a:t>
            </a:r>
            <a:r>
              <a:rPr lang="ru-RU" dirty="0"/>
              <a:t> ним.</a:t>
            </a:r>
          </a:p>
          <a:p>
            <a:r>
              <a:rPr lang="ru-RU" dirty="0"/>
              <a:t>2.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публічний</a:t>
            </a:r>
            <a:r>
              <a:rPr lang="ru-RU" dirty="0"/>
              <a:t> порядок,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і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моральним</a:t>
            </a:r>
            <a:r>
              <a:rPr lang="ru-RU" dirty="0"/>
              <a:t> засадам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2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Дво</a:t>
            </a:r>
            <a:r>
              <a:rPr lang="ru-RU" dirty="0"/>
              <a:t>-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багатостороннім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 є </a:t>
            </a:r>
            <a:r>
              <a:rPr lang="ru-RU" dirty="0" err="1"/>
              <a:t>погоджена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r>
              <a:rPr lang="ru-RU" dirty="0"/>
              <a:t>5. До </a:t>
            </a:r>
            <a:r>
              <a:rPr lang="ru-RU" dirty="0" err="1"/>
              <a:t>правовідносин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з </a:t>
            </a:r>
            <a:r>
              <a:rPr lang="ru-RU" dirty="0" err="1"/>
              <a:t>односторонніх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зобов'язання</a:t>
            </a:r>
            <a:r>
              <a:rPr lang="ru-RU" dirty="0"/>
              <a:t> та про договори,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актам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одностороннього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559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229.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особа, яка вчинила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помилилася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</a:p>
          <a:p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помилка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таких </a:t>
            </a:r>
            <a:r>
              <a:rPr lang="ru-RU" dirty="0" err="1"/>
              <a:t>властивостей</a:t>
            </a:r>
            <a:r>
              <a:rPr lang="ru-RU" dirty="0"/>
              <a:t> і </a:t>
            </a:r>
            <a:r>
              <a:rPr lang="ru-RU" dirty="0" err="1"/>
              <a:t>якостей</a:t>
            </a:r>
            <a:r>
              <a:rPr lang="ru-RU" dirty="0"/>
              <a:t> майна,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знижують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призначенням</a:t>
            </a:r>
            <a:r>
              <a:rPr lang="ru-RU" dirty="0"/>
              <a:t>. </a:t>
            </a:r>
            <a:r>
              <a:rPr lang="ru-RU" dirty="0" err="1"/>
              <a:t>Помилка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істотного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2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особа, яка </a:t>
            </a:r>
            <a:r>
              <a:rPr lang="ru-RU" dirty="0" err="1"/>
              <a:t>помилилася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недбальства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.</a:t>
            </a:r>
          </a:p>
          <a:p>
            <a:r>
              <a:rPr lang="ru-RU" dirty="0"/>
              <a:t>Сторона, яка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необережною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помилці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443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230.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обману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одна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навмисно</a:t>
            </a:r>
            <a:r>
              <a:rPr lang="ru-RU" dirty="0"/>
              <a:t> ввела другу сторону в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(</a:t>
            </a:r>
            <a:r>
              <a:rPr lang="ru-RU" dirty="0" err="1"/>
              <a:t>частина</a:t>
            </a:r>
            <a:r>
              <a:rPr lang="ru-RU" dirty="0"/>
              <a:t> перша </a:t>
            </a:r>
            <a:r>
              <a:rPr lang="ru-RU" dirty="0" err="1"/>
              <a:t>статті</a:t>
            </a:r>
            <a:r>
              <a:rPr lang="ru-RU" dirty="0"/>
              <a:t> 229 </a:t>
            </a:r>
            <a:r>
              <a:rPr lang="ru-RU" dirty="0" err="1"/>
              <a:t>цього</a:t>
            </a:r>
            <a:r>
              <a:rPr lang="ru-RU" dirty="0"/>
              <a:t> Кодексу),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</a:p>
          <a:p>
            <a:r>
              <a:rPr lang="ru-RU" dirty="0"/>
              <a:t>Обман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сторона </a:t>
            </a:r>
            <a:r>
              <a:rPr lang="ru-RU" dirty="0" err="1"/>
              <a:t>заперечує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перешкодити</a:t>
            </a:r>
            <a:r>
              <a:rPr lang="ru-RU" dirty="0"/>
              <a:t> </a:t>
            </a:r>
            <a:r>
              <a:rPr lang="ru-RU" dirty="0" err="1"/>
              <a:t>вчиненню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замовчує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.</a:t>
            </a:r>
          </a:p>
          <a:p>
            <a:r>
              <a:rPr lang="ru-RU" dirty="0"/>
              <a:t>2. Сторона, яка </a:t>
            </a:r>
            <a:r>
              <a:rPr lang="ru-RU" dirty="0" err="1"/>
              <a:t>застосувала</a:t>
            </a:r>
            <a:r>
              <a:rPr lang="ru-RU" dirty="0"/>
              <a:t> обман,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у </a:t>
            </a:r>
            <a:r>
              <a:rPr lang="ru-RU" dirty="0" err="1"/>
              <a:t>подвійному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 та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вчиненням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892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231.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особою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справжньої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з боку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боку </a:t>
            </a:r>
            <a:r>
              <a:rPr lang="ru-RU" dirty="0" err="1"/>
              <a:t>іншої</a:t>
            </a:r>
            <a:r>
              <a:rPr lang="ru-RU" dirty="0"/>
              <a:t> особи, </a:t>
            </a:r>
            <a:r>
              <a:rPr lang="ru-RU" dirty="0" err="1"/>
              <a:t>визнається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Винна</a:t>
            </a:r>
            <a:r>
              <a:rPr lang="ru-RU" dirty="0"/>
              <a:t> сторона (</a:t>
            </a:r>
            <a:r>
              <a:rPr lang="ru-RU" dirty="0" err="1"/>
              <a:t>інша</a:t>
            </a:r>
            <a:r>
              <a:rPr lang="ru-RU" dirty="0"/>
              <a:t> особа), яка </a:t>
            </a:r>
            <a:r>
              <a:rPr lang="ru-RU" dirty="0" err="1"/>
              <a:t>застосувала</a:t>
            </a:r>
            <a:r>
              <a:rPr lang="ru-RU" dirty="0"/>
              <a:t> </a:t>
            </a:r>
            <a:r>
              <a:rPr lang="ru-RU" dirty="0" err="1"/>
              <a:t>фізичний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психічний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у </a:t>
            </a:r>
            <a:r>
              <a:rPr lang="ru-RU" dirty="0" err="1"/>
              <a:t>подвійному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 та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вчиненням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22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233.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тяжкої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особою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тяжкої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і на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невигідних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ініціатором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r>
              <a:rPr lang="ru-RU" dirty="0"/>
              <a:t>2. При </a:t>
            </a:r>
            <a:r>
              <a:rPr lang="ru-RU" dirty="0" err="1"/>
              <a:t>визнанні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216 </a:t>
            </a:r>
            <a:r>
              <a:rPr lang="ru-RU" dirty="0" err="1"/>
              <a:t>цього</a:t>
            </a:r>
            <a:r>
              <a:rPr lang="ru-RU" dirty="0"/>
              <a:t> Кодексу. Сторона, яка </a:t>
            </a:r>
            <a:r>
              <a:rPr lang="ru-RU" dirty="0" err="1"/>
              <a:t>скористалася</a:t>
            </a:r>
            <a:r>
              <a:rPr lang="ru-RU" dirty="0"/>
              <a:t> тяжкою </a:t>
            </a:r>
            <a:r>
              <a:rPr lang="ru-RU" dirty="0" err="1"/>
              <a:t>обставиною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і </a:t>
            </a:r>
            <a:r>
              <a:rPr lang="ru-RU" dirty="0" err="1"/>
              <a:t>моральну</a:t>
            </a:r>
            <a:r>
              <a:rPr lang="ru-RU" dirty="0"/>
              <a:t> шкоду,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вчиненням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6513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234.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фіктивного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Фіктивним</a:t>
            </a:r>
            <a:r>
              <a:rPr lang="ru-RU" dirty="0"/>
              <a:t> є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без </a:t>
            </a:r>
            <a:r>
              <a:rPr lang="ru-RU" dirty="0" err="1"/>
              <a:t>наміру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обумовлювалися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Фіктивний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фіктивного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законами.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17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235.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удаваного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Удаваним</a:t>
            </a:r>
            <a:r>
              <a:rPr lang="ru-RU" dirty="0"/>
              <a:t> є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вчинено сторонами для </a:t>
            </a:r>
            <a:r>
              <a:rPr lang="ru-RU" dirty="0" err="1"/>
              <a:t>приховання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вони </a:t>
            </a:r>
            <a:r>
              <a:rPr lang="ru-RU" dirty="0" err="1"/>
              <a:t>насправді</a:t>
            </a:r>
            <a:r>
              <a:rPr lang="ru-RU" dirty="0"/>
              <a:t> вчинили.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сторонами для </a:t>
            </a:r>
            <a:r>
              <a:rPr lang="ru-RU" dirty="0" err="1"/>
              <a:t>приховання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вони </a:t>
            </a:r>
            <a:r>
              <a:rPr lang="ru-RU" dirty="0" err="1"/>
              <a:t>насправді</a:t>
            </a:r>
            <a:r>
              <a:rPr lang="ru-RU" dirty="0"/>
              <a:t> вчинили,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правилами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насправді</a:t>
            </a:r>
            <a:r>
              <a:rPr lang="ru-RU" dirty="0"/>
              <a:t> вчинили.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5055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037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2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правочинів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Кодексу, </a:t>
            </a:r>
            <a:r>
              <a:rPr lang="ru-RU" dirty="0" err="1"/>
              <a:t>іншим</a:t>
            </a:r>
            <a:r>
              <a:rPr lang="ru-RU" dirty="0"/>
              <a:t> актам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і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моральним</a:t>
            </a:r>
            <a:r>
              <a:rPr lang="ru-RU" dirty="0"/>
              <a:t> засадам.</a:t>
            </a:r>
          </a:p>
          <a:p>
            <a:r>
              <a:rPr lang="ru-RU" dirty="0" smtClean="0"/>
              <a:t>2</a:t>
            </a:r>
            <a:r>
              <a:rPr lang="ru-RU" dirty="0"/>
              <a:t>. Особа, яка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повинна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дієздатності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Волевиявлення</a:t>
            </a:r>
            <a:r>
              <a:rPr lang="ru-RU" dirty="0"/>
              <a:t> </a:t>
            </a:r>
            <a:r>
              <a:rPr lang="ru-RU" dirty="0" err="1"/>
              <a:t>учасника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вільним</a:t>
            </a:r>
            <a:r>
              <a:rPr lang="ru-RU" dirty="0"/>
              <a:t> і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встановленій</a:t>
            </a:r>
            <a:r>
              <a:rPr lang="ru-RU" dirty="0"/>
              <a:t> законом.</a:t>
            </a:r>
          </a:p>
          <a:p>
            <a:r>
              <a:rPr lang="ru-RU" dirty="0"/>
              <a:t>5.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реальне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обумовлені</a:t>
            </a:r>
            <a:r>
              <a:rPr lang="ru-RU" dirty="0"/>
              <a:t> ним.</a:t>
            </a:r>
          </a:p>
          <a:p>
            <a:r>
              <a:rPr lang="ru-RU" dirty="0"/>
              <a:t>6.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вчиняється</a:t>
            </a:r>
            <a:r>
              <a:rPr lang="ru-RU" dirty="0"/>
              <a:t> батьками (</a:t>
            </a:r>
            <a:r>
              <a:rPr lang="ru-RU" dirty="0" err="1"/>
              <a:t>усиновлювачами</a:t>
            </a:r>
            <a:r>
              <a:rPr lang="ru-RU" dirty="0"/>
              <a:t>),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суперечити</a:t>
            </a:r>
            <a:r>
              <a:rPr lang="ru-RU" dirty="0"/>
              <a:t> правам та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малолітніх</a:t>
            </a:r>
            <a:r>
              <a:rPr lang="ru-RU" dirty="0"/>
              <a:t>, </a:t>
            </a:r>
            <a:r>
              <a:rPr lang="ru-RU" dirty="0" err="1"/>
              <a:t>неповнолітніх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непрацездатних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Презумпція</a:t>
            </a:r>
            <a:r>
              <a:rPr lang="ru-RU" dirty="0"/>
              <a:t> </a:t>
            </a:r>
            <a:r>
              <a:rPr lang="ru-RU" dirty="0" err="1"/>
              <a:t>правомірності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Правочин</a:t>
            </a:r>
            <a:r>
              <a:rPr lang="ru-RU" dirty="0"/>
              <a:t> є </a:t>
            </a:r>
            <a:r>
              <a:rPr lang="ru-RU" dirty="0" err="1"/>
              <a:t>правомірним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недійсність</a:t>
            </a:r>
            <a:r>
              <a:rPr lang="ru-RU" dirty="0"/>
              <a:t> прямо не </a:t>
            </a:r>
            <a:r>
              <a:rPr lang="ru-RU" dirty="0" err="1"/>
              <a:t>встановлена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визнаний</a:t>
            </a:r>
            <a:r>
              <a:rPr lang="ru-RU" dirty="0"/>
              <a:t> судом </a:t>
            </a:r>
            <a:r>
              <a:rPr lang="ru-RU" dirty="0" err="1"/>
              <a:t>недійсним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0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Форма </a:t>
            </a:r>
            <a:r>
              <a:rPr lang="ru-RU" dirty="0" err="1"/>
              <a:t>правочину</a:t>
            </a:r>
            <a:r>
              <a:rPr lang="ru-RU" dirty="0"/>
              <a:t>.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волевиявлення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</a:t>
            </a:r>
            <a:r>
              <a:rPr lang="ru-RU" dirty="0" err="1"/>
              <a:t>усно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(</a:t>
            </a:r>
            <a:r>
              <a:rPr lang="ru-RU" dirty="0" err="1"/>
              <a:t>електронній</a:t>
            </a:r>
            <a:r>
              <a:rPr lang="ru-RU" dirty="0"/>
              <a:t>) </a:t>
            </a:r>
            <a:r>
              <a:rPr lang="ru-RU" dirty="0" err="1"/>
              <a:t>формі</a:t>
            </a:r>
            <a:r>
              <a:rPr lang="ru-RU" dirty="0"/>
              <a:t>.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обирати</a:t>
            </a:r>
            <a:r>
              <a:rPr lang="ru-RU" dirty="0"/>
              <a:t> форму </a:t>
            </a:r>
            <a:r>
              <a:rPr lang="ru-RU" dirty="0" err="1"/>
              <a:t>правочину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r>
              <a:rPr lang="ru-RU" dirty="0"/>
              <a:t>{</a:t>
            </a:r>
            <a:r>
              <a:rPr lang="ru-RU" dirty="0" err="1"/>
              <a:t>Частина</a:t>
            </a:r>
            <a:r>
              <a:rPr lang="ru-RU" dirty="0"/>
              <a:t> перша </a:t>
            </a:r>
            <a:r>
              <a:rPr lang="ru-RU" dirty="0" err="1"/>
              <a:t>статті</a:t>
            </a:r>
            <a:r>
              <a:rPr lang="ru-RU" dirty="0"/>
              <a:t> 205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внесеними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№ 675-VIII </a:t>
            </a:r>
            <a:r>
              <a:rPr lang="ru-RU" dirty="0" err="1"/>
              <a:t>від</a:t>
            </a:r>
            <a:r>
              <a:rPr lang="ru-RU" dirty="0"/>
              <a:t> 03.09.2015}</a:t>
            </a:r>
          </a:p>
          <a:p>
            <a:r>
              <a:rPr lang="ru-RU" dirty="0"/>
              <a:t>2. </a:t>
            </a:r>
            <a:r>
              <a:rPr lang="ru-RU" dirty="0" err="1"/>
              <a:t>Правочин</a:t>
            </a:r>
            <a:r>
              <a:rPr lang="ru-RU" dirty="0"/>
              <a:t>, для </a:t>
            </a:r>
            <a:r>
              <a:rPr lang="ru-RU" dirty="0" err="1"/>
              <a:t>якого</a:t>
            </a:r>
            <a:r>
              <a:rPr lang="ru-RU" dirty="0"/>
              <a:t> законом не </a:t>
            </a:r>
            <a:r>
              <a:rPr lang="ru-RU" dirty="0" err="1"/>
              <a:t>встановлена</a:t>
            </a:r>
            <a:r>
              <a:rPr lang="ru-RU" dirty="0"/>
              <a:t> </a:t>
            </a:r>
            <a:r>
              <a:rPr lang="ru-RU" dirty="0" err="1"/>
              <a:t>обов'язкова</a:t>
            </a:r>
            <a:r>
              <a:rPr lang="ru-RU" dirty="0"/>
              <a:t> </a:t>
            </a:r>
            <a:r>
              <a:rPr lang="ru-RU" dirty="0" err="1"/>
              <a:t>письмова</a:t>
            </a:r>
            <a:r>
              <a:rPr lang="ru-RU" dirty="0"/>
              <a:t> форма,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вчиненим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засвідчує</a:t>
            </a:r>
            <a:r>
              <a:rPr lang="ru-RU" dirty="0"/>
              <a:t> </a:t>
            </a:r>
            <a:r>
              <a:rPr lang="ru-RU" dirty="0" err="1"/>
              <a:t>їхню</a:t>
            </a:r>
            <a:r>
              <a:rPr lang="ru-RU" dirty="0"/>
              <a:t> волю до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.</a:t>
            </a:r>
          </a:p>
          <a:p>
            <a:r>
              <a:rPr lang="ru-RU" dirty="0"/>
              <a:t>3.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законом, воля </a:t>
            </a:r>
            <a:r>
              <a:rPr lang="ru-RU" dirty="0" err="1"/>
              <a:t>сторони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виражатися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мовчанням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3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Усні</a:t>
            </a:r>
            <a:r>
              <a:rPr lang="ru-RU" dirty="0" smtClean="0"/>
              <a:t> </a:t>
            </a:r>
            <a:r>
              <a:rPr lang="ru-RU" dirty="0" err="1" smtClean="0"/>
              <a:t>правочини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Усно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сторонами у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недійсність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сплатила</a:t>
            </a:r>
            <a:r>
              <a:rPr lang="ru-RU" dirty="0"/>
              <a:t> за </a:t>
            </a:r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усного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з другою стороною, </a:t>
            </a:r>
            <a:r>
              <a:rPr lang="ru-RU" dirty="0" err="1"/>
              <a:t>видається</a:t>
            </a:r>
            <a:r>
              <a:rPr lang="ru-RU" dirty="0"/>
              <a:t>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err="1"/>
              <a:t>підставу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та суму </a:t>
            </a:r>
            <a:r>
              <a:rPr lang="ru-RU" dirty="0" err="1"/>
              <a:t>одержаних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Правочини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договору, </a:t>
            </a:r>
            <a:r>
              <a:rPr lang="ru-RU" dirty="0" err="1"/>
              <a:t>укладеного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за </a:t>
            </a:r>
            <a:r>
              <a:rPr lang="ru-RU" dirty="0" err="1"/>
              <a:t>домовленістю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вчинятися</a:t>
            </a:r>
            <a:r>
              <a:rPr lang="ru-RU" dirty="0"/>
              <a:t> </a:t>
            </a:r>
            <a:r>
              <a:rPr lang="ru-RU" dirty="0" err="1"/>
              <a:t>усно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договору </a:t>
            </a:r>
            <a:r>
              <a:rPr lang="ru-RU" dirty="0" err="1"/>
              <a:t>або</a:t>
            </a:r>
            <a:r>
              <a:rPr lang="ru-RU" dirty="0"/>
              <a:t> закону.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50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зафіксований</a:t>
            </a:r>
            <a:r>
              <a:rPr lang="ru-RU" dirty="0"/>
              <a:t> в одному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документах (у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), у листах, </a:t>
            </a:r>
            <a:r>
              <a:rPr lang="ru-RU" dirty="0" err="1"/>
              <a:t>телеграмах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обмінялися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надсилалися</a:t>
            </a:r>
            <a:r>
              <a:rPr lang="ru-RU" dirty="0"/>
              <a:t> ними до </a:t>
            </a:r>
            <a:r>
              <a:rPr lang="ru-RU" dirty="0" err="1"/>
              <a:t>інформаційно-комунікаційної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сторонами.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зафіксований</a:t>
            </a:r>
            <a:r>
              <a:rPr lang="ru-RU" dirty="0"/>
              <a:t> у </a:t>
            </a:r>
            <a:r>
              <a:rPr lang="ru-RU" dirty="0" err="1"/>
              <a:t>кількох</a:t>
            </a:r>
            <a:r>
              <a:rPr lang="ru-RU" dirty="0"/>
              <a:t> документах, </a:t>
            </a:r>
            <a:r>
              <a:rPr lang="ru-RU" dirty="0" err="1"/>
              <a:t>зміст</a:t>
            </a:r>
            <a:r>
              <a:rPr lang="ru-RU" dirty="0"/>
              <a:t> такого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зафіксовано</a:t>
            </a:r>
            <a:r>
              <a:rPr lang="ru-RU" dirty="0"/>
              <a:t> шляхом </a:t>
            </a:r>
            <a:r>
              <a:rPr lang="ru-RU" dirty="0" err="1"/>
              <a:t>посилання</a:t>
            </a:r>
            <a:r>
              <a:rPr lang="ru-RU" dirty="0"/>
              <a:t> в одному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законом.</a:t>
            </a:r>
          </a:p>
          <a:p>
            <a:r>
              <a:rPr lang="ru-RU" dirty="0" err="1" smtClean="0"/>
              <a:t>Правочин</a:t>
            </a:r>
            <a:r>
              <a:rPr lang="ru-RU" dirty="0" smtClean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воля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виражена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телетайпного,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технічного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вчинений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підписаний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стороною (сторонами).</a:t>
            </a:r>
          </a:p>
          <a:p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вчиняє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особа, </a:t>
            </a:r>
            <a:r>
              <a:rPr lang="ru-RU" dirty="0" err="1"/>
              <a:t>підписується</a:t>
            </a:r>
            <a:r>
              <a:rPr lang="ru-RU" dirty="0"/>
              <a:t> особами, </a:t>
            </a:r>
            <a:r>
              <a:rPr lang="ru-RU" dirty="0" err="1"/>
              <a:t>уповноваженими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установчими</a:t>
            </a:r>
            <a:r>
              <a:rPr lang="ru-RU" dirty="0"/>
              <a:t> документами, </a:t>
            </a:r>
            <a:r>
              <a:rPr lang="ru-RU" dirty="0" err="1"/>
              <a:t>довіреністю</a:t>
            </a:r>
            <a:r>
              <a:rPr lang="ru-RU" dirty="0"/>
              <a:t>,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10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при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 </a:t>
            </a:r>
            <a:r>
              <a:rPr lang="ru-RU" dirty="0" err="1"/>
              <a:t>факсимільного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підпису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механічного</a:t>
            </a:r>
            <a:r>
              <a:rPr lang="ru-RU" dirty="0"/>
              <a:t>,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копіювання</a:t>
            </a:r>
            <a:r>
              <a:rPr lang="ru-RU" dirty="0"/>
              <a:t>,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підпису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аналога </a:t>
            </a:r>
            <a:r>
              <a:rPr lang="ru-RU" dirty="0" err="1"/>
              <a:t>власноручного</a:t>
            </a:r>
            <a:r>
              <a:rPr lang="ru-RU" dirty="0"/>
              <a:t> </a:t>
            </a:r>
            <a:r>
              <a:rPr lang="ru-RU" dirty="0" err="1"/>
              <a:t>підпису</a:t>
            </a:r>
            <a:r>
              <a:rPr lang="ru-RU" dirty="0"/>
              <a:t> </a:t>
            </a:r>
            <a:r>
              <a:rPr lang="ru-RU" dirty="0" err="1"/>
              <a:t>допускається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іншими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письмовою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міститися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аналога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власноручних</a:t>
            </a:r>
            <a:r>
              <a:rPr lang="ru-RU" dirty="0"/>
              <a:t> </a:t>
            </a:r>
            <a:r>
              <a:rPr lang="ru-RU" dirty="0" err="1"/>
              <a:t>підписів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чином </a:t>
            </a:r>
            <a:r>
              <a:rPr lang="ru-RU" dirty="0" err="1"/>
              <a:t>врегульовується</a:t>
            </a:r>
            <a:r>
              <a:rPr lang="ru-RU" dirty="0"/>
              <a:t> порядок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сторонами.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7085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3377</Words>
  <Application>Microsoft Office PowerPoint</Application>
  <PresentationFormat>Широкоэкранный</PresentationFormat>
  <Paragraphs>138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Arial</vt:lpstr>
      <vt:lpstr>Trebuchet MS</vt:lpstr>
      <vt:lpstr>Wingdings 3</vt:lpstr>
      <vt:lpstr>Аспект</vt:lpstr>
      <vt:lpstr>Правочини в цивільних правовідносинах </vt:lpstr>
      <vt:lpstr>Поняття та види правочинів</vt:lpstr>
      <vt:lpstr>Презентация PowerPoint</vt:lpstr>
      <vt:lpstr>Вимоги щодо правочинів</vt:lpstr>
      <vt:lpstr>Презумпція правомірності правочину</vt:lpstr>
      <vt:lpstr> Форма правочину. Способи волевиявлення</vt:lpstr>
      <vt:lpstr>Усні правочини</vt:lpstr>
      <vt:lpstr>Презентация PowerPoint</vt:lpstr>
      <vt:lpstr>Презентация PowerPoint</vt:lpstr>
      <vt:lpstr>Презентация PowerPoint</vt:lpstr>
      <vt:lpstr>Стаття 208. Правочини, які належить вчиняти у письмовій формі</vt:lpstr>
      <vt:lpstr>Стаття 209. Нотаріальне посвідчення правочину</vt:lpstr>
      <vt:lpstr>Презентация PowerPoint</vt:lpstr>
      <vt:lpstr>Презентация PowerPoint</vt:lpstr>
      <vt:lpstr>Стаття 212. Правочини, щодо яких правові наслідки пов'язуються з настанням певної обставини</vt:lpstr>
      <vt:lpstr>Стаття 214. Відмова від правочину</vt:lpstr>
      <vt:lpstr>Стаття 215. Недійсність правочину</vt:lpstr>
      <vt:lpstr>Стаття 216. Правові наслідки недійсності правочину</vt:lpstr>
      <vt:lpstr>Презентация PowerPoint</vt:lpstr>
      <vt:lpstr>Стаття 221. Правові наслідки вчинення правочину малолітньою особою за межами її цивільної дієздатності</vt:lpstr>
      <vt:lpstr>Презентация PowerPoint</vt:lpstr>
      <vt:lpstr>Стаття 222. Правові наслідки вчинення правочину неповнолітньою особою за межами її цивільної дієздатності</vt:lpstr>
      <vt:lpstr>Стаття 223. Правові наслідки вчинення правочину фізичною особою, цивільна дієздатність якої обмежена, за межами її цивільної дієздатності</vt:lpstr>
      <vt:lpstr>Стаття 224. Правові наслідки вчинення правочину без дозволу органу опіки та піклування</vt:lpstr>
      <vt:lpstr>Стаття 225. Правові наслідки вчинення правочину дієздатною фізичною особою, яка у момент його вчинення не усвідомлювала значення своїх дій та (або) не могла керувати ними</vt:lpstr>
      <vt:lpstr>Стаття 226. Правові наслідки вчинення правочину недієздатною фізичною особою</vt:lpstr>
      <vt:lpstr>Презентация PowerPoint</vt:lpstr>
      <vt:lpstr>Стаття 227. Правові наслідки укладення юридичною особою правочину, якого вона не мала права вчиняти</vt:lpstr>
      <vt:lpstr>Стаття 228. Правові наслідки вчинення правочину, який порушує публічний порядок, вчинений з метою, що суперечить інтересам держави і суспільства</vt:lpstr>
      <vt:lpstr>Стаття 229. Правові наслідки правочину, який вчинено під впливом помилки</vt:lpstr>
      <vt:lpstr>Стаття 230. Правові наслідки вчинення правочину під впливом обману</vt:lpstr>
      <vt:lpstr>Стаття 231. Правові наслідки правочину, який вчинено під впливом насильства</vt:lpstr>
      <vt:lpstr>Стаття 233. Правові наслідки правочину, який вчинено під впливом тяжкої обставини</vt:lpstr>
      <vt:lpstr>Стаття 234. Правові наслідки фіктивного правочину</vt:lpstr>
      <vt:lpstr>Стаття 235. Правові наслідки удаваного правочину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Правочини в цивільних равовідносинах </dc:title>
  <dc:creator>ASUS</dc:creator>
  <cp:lastModifiedBy>ASUS</cp:lastModifiedBy>
  <cp:revision>6</cp:revision>
  <dcterms:created xsi:type="dcterms:W3CDTF">2024-09-11T18:39:22Z</dcterms:created>
  <dcterms:modified xsi:type="dcterms:W3CDTF">2024-09-11T19:15:47Z</dcterms:modified>
</cp:coreProperties>
</file>