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9/11/2024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Правочини</a:t>
            </a:r>
            <a:r>
              <a:rPr lang="ru-RU" dirty="0" smtClean="0"/>
              <a:t> в </a:t>
            </a:r>
            <a:r>
              <a:rPr lang="ru-RU" dirty="0" err="1" smtClean="0"/>
              <a:t>цивільних</a:t>
            </a:r>
            <a:r>
              <a:rPr lang="ru-RU" dirty="0" smtClean="0"/>
              <a:t> </a:t>
            </a:r>
            <a:r>
              <a:rPr lang="ru-RU" dirty="0" err="1" smtClean="0"/>
              <a:t>правовідносинах</a:t>
            </a:r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78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4.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у </a:t>
            </a:r>
            <a:r>
              <a:rPr lang="ru-RU" dirty="0" err="1"/>
              <a:t>зв'язку</a:t>
            </a:r>
            <a:r>
              <a:rPr lang="ru-RU" dirty="0"/>
              <a:t> з хворобою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</a:t>
            </a:r>
            <a:r>
              <a:rPr lang="ru-RU" dirty="0" err="1"/>
              <a:t>вадою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підписатися</a:t>
            </a:r>
            <a:r>
              <a:rPr lang="ru-RU" dirty="0"/>
              <a:t> </a:t>
            </a:r>
            <a:r>
              <a:rPr lang="ru-RU" dirty="0" err="1"/>
              <a:t>власноручно</a:t>
            </a:r>
            <a:r>
              <a:rPr lang="ru-RU" dirty="0"/>
              <a:t>, за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дорученням</a:t>
            </a:r>
            <a:r>
              <a:rPr lang="ru-RU" dirty="0"/>
              <a:t> текст </a:t>
            </a:r>
            <a:r>
              <a:rPr lang="ru-RU" dirty="0" err="1"/>
              <a:t>правочину</a:t>
            </a:r>
            <a:r>
              <a:rPr lang="ru-RU" dirty="0"/>
              <a:t> у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присутності</a:t>
            </a:r>
            <a:r>
              <a:rPr lang="ru-RU" dirty="0"/>
              <a:t> </a:t>
            </a:r>
            <a:r>
              <a:rPr lang="ru-RU" dirty="0" err="1"/>
              <a:t>підписує</a:t>
            </a:r>
            <a:r>
              <a:rPr lang="ru-RU" dirty="0"/>
              <a:t> </a:t>
            </a:r>
            <a:r>
              <a:rPr lang="ru-RU" dirty="0" err="1"/>
              <a:t>інша</a:t>
            </a:r>
            <a:r>
              <a:rPr lang="ru-RU" dirty="0"/>
              <a:t> особа.</a:t>
            </a:r>
          </a:p>
          <a:p>
            <a:r>
              <a:rPr lang="ru-RU" dirty="0" err="1"/>
              <a:t>Підпис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особи на </a:t>
            </a:r>
            <a:r>
              <a:rPr lang="ru-RU" dirty="0" err="1"/>
              <a:t>тексті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посвідчується</a:t>
            </a:r>
            <a:r>
              <a:rPr lang="ru-RU" dirty="0"/>
              <a:t> </a:t>
            </a:r>
            <a:r>
              <a:rPr lang="ru-RU" dirty="0" err="1"/>
              <a:t>нотаріально</a:t>
            </a:r>
            <a:r>
              <a:rPr lang="ru-RU" dirty="0"/>
              <a:t>, </a:t>
            </a:r>
            <a:r>
              <a:rPr lang="ru-RU" dirty="0" err="1"/>
              <a:t>засвідчується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посадовою</a:t>
            </a:r>
            <a:r>
              <a:rPr lang="ru-RU" dirty="0"/>
              <a:t> особою, яка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нотаріальної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,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зазначенням</a:t>
            </a:r>
            <a:r>
              <a:rPr lang="ru-RU" dirty="0"/>
              <a:t> причин, з </a:t>
            </a:r>
            <a:r>
              <a:rPr lang="ru-RU" dirty="0" err="1"/>
              <a:t>яких</a:t>
            </a:r>
            <a:r>
              <a:rPr lang="ru-RU" dirty="0"/>
              <a:t> текст </a:t>
            </a:r>
            <a:r>
              <a:rPr lang="ru-RU" dirty="0" err="1"/>
              <a:t>правочину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підписаний</a:t>
            </a:r>
            <a:r>
              <a:rPr lang="ru-RU" dirty="0"/>
              <a:t> особою, яка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вчиняє</a:t>
            </a:r>
            <a:r>
              <a:rPr lang="ru-RU" dirty="0"/>
              <a:t>.</a:t>
            </a:r>
          </a:p>
          <a:p>
            <a:r>
              <a:rPr lang="ru-RU" dirty="0" err="1"/>
              <a:t>Підпис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особи на </a:t>
            </a:r>
            <a:r>
              <a:rPr lang="ru-RU" dirty="0" err="1"/>
              <a:t>тексті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не </a:t>
            </a:r>
            <a:r>
              <a:rPr lang="ru-RU" dirty="0" err="1"/>
              <a:t>вимагається</a:t>
            </a:r>
            <a:r>
              <a:rPr lang="ru-RU" dirty="0"/>
              <a:t> </a:t>
            </a:r>
            <a:r>
              <a:rPr lang="ru-RU" dirty="0" err="1"/>
              <a:t>нотаріального</a:t>
            </a:r>
            <a:r>
              <a:rPr lang="ru-RU" dirty="0"/>
              <a:t> </a:t>
            </a:r>
            <a:r>
              <a:rPr lang="ru-RU" dirty="0" err="1"/>
              <a:t>посвідчення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засвідчений</a:t>
            </a:r>
            <a:r>
              <a:rPr lang="ru-RU" dirty="0"/>
              <a:t> </a:t>
            </a:r>
            <a:r>
              <a:rPr lang="ru-RU" dirty="0" err="1"/>
              <a:t>відповідною</a:t>
            </a:r>
            <a:r>
              <a:rPr lang="ru-RU" dirty="0"/>
              <a:t> </a:t>
            </a:r>
            <a:r>
              <a:rPr lang="ru-RU" dirty="0" err="1"/>
              <a:t>посадовою</a:t>
            </a:r>
            <a:r>
              <a:rPr lang="ru-RU" dirty="0"/>
              <a:t> особою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, </a:t>
            </a:r>
            <a:r>
              <a:rPr lang="ru-RU" dirty="0" err="1"/>
              <a:t>навчання</a:t>
            </a:r>
            <a:r>
              <a:rPr lang="ru-RU" dirty="0"/>
              <a:t>,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лікування</a:t>
            </a:r>
            <a:r>
              <a:rPr lang="ru-RU" dirty="0"/>
              <a:t> особи, яка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вчиняє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490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208. </a:t>
            </a:r>
            <a:r>
              <a:rPr lang="ru-RU" dirty="0" err="1"/>
              <a:t>Правочини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вчиняти</a:t>
            </a:r>
            <a:r>
              <a:rPr lang="ru-RU" dirty="0"/>
              <a:t> у </a:t>
            </a:r>
            <a:r>
              <a:rPr lang="ru-RU" dirty="0" err="1"/>
              <a:t>письмовій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У </a:t>
            </a:r>
            <a:r>
              <a:rPr lang="ru-RU" dirty="0" err="1"/>
              <a:t>письмовій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вчиняти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правочини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юридичними</a:t>
            </a:r>
            <a:r>
              <a:rPr lang="ru-RU" dirty="0"/>
              <a:t> особами;</a:t>
            </a:r>
          </a:p>
          <a:p>
            <a:r>
              <a:rPr lang="ru-RU" dirty="0"/>
              <a:t>2) </a:t>
            </a:r>
            <a:r>
              <a:rPr lang="ru-RU" dirty="0" err="1"/>
              <a:t>правочини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та </a:t>
            </a:r>
            <a:r>
              <a:rPr lang="ru-RU" dirty="0" err="1"/>
              <a:t>юридичною</a:t>
            </a:r>
            <a:r>
              <a:rPr lang="ru-RU" dirty="0"/>
              <a:t> особою,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правочинів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першою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206 </a:t>
            </a:r>
            <a:r>
              <a:rPr lang="ru-RU" dirty="0" err="1"/>
              <a:t>цього</a:t>
            </a:r>
            <a:r>
              <a:rPr lang="ru-RU" dirty="0"/>
              <a:t> Кодексу;</a:t>
            </a:r>
          </a:p>
          <a:p>
            <a:r>
              <a:rPr lang="ru-RU" dirty="0"/>
              <a:t>3) </a:t>
            </a:r>
            <a:r>
              <a:rPr lang="ru-RU" dirty="0" err="1"/>
              <a:t>правочини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собою на суму,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перевищує</a:t>
            </a:r>
            <a:r>
              <a:rPr lang="ru-RU" dirty="0"/>
              <a:t> у </a:t>
            </a:r>
            <a:r>
              <a:rPr lang="ru-RU" dirty="0" err="1"/>
              <a:t>двадцять</a:t>
            </a:r>
            <a:r>
              <a:rPr lang="ru-RU" dirty="0"/>
              <a:t> і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разів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неоподатковуваного</a:t>
            </a:r>
            <a:r>
              <a:rPr lang="ru-RU" dirty="0"/>
              <a:t> </a:t>
            </a:r>
            <a:r>
              <a:rPr lang="ru-RU" dirty="0" err="1"/>
              <a:t>мінімуму</a:t>
            </a:r>
            <a:r>
              <a:rPr lang="ru-RU" dirty="0"/>
              <a:t> </a:t>
            </a:r>
            <a:r>
              <a:rPr lang="ru-RU" dirty="0" err="1"/>
              <a:t>доходів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правочинів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першою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206 </a:t>
            </a:r>
            <a:r>
              <a:rPr lang="ru-RU" dirty="0" err="1"/>
              <a:t>цього</a:t>
            </a:r>
            <a:r>
              <a:rPr lang="ru-RU" dirty="0"/>
              <a:t> Кодексу;</a:t>
            </a:r>
          </a:p>
          <a:p>
            <a:r>
              <a:rPr lang="ru-RU" dirty="0"/>
              <a:t>4)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правочини</a:t>
            </a:r>
            <a:r>
              <a:rPr lang="ru-RU" dirty="0"/>
              <a:t>,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законом </a:t>
            </a:r>
            <a:r>
              <a:rPr lang="ru-RU" dirty="0" err="1"/>
              <a:t>встановлена</a:t>
            </a:r>
            <a:r>
              <a:rPr lang="ru-RU" dirty="0"/>
              <a:t> </a:t>
            </a:r>
            <a:r>
              <a:rPr lang="ru-RU" dirty="0" err="1"/>
              <a:t>письмова</a:t>
            </a:r>
            <a:r>
              <a:rPr lang="ru-RU" dirty="0"/>
              <a:t> форма.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400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209. </a:t>
            </a:r>
            <a:r>
              <a:rPr lang="ru-RU" dirty="0" err="1"/>
              <a:t>Нотаріальне</a:t>
            </a:r>
            <a:r>
              <a:rPr lang="ru-RU" dirty="0"/>
              <a:t> 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1.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вчинений</a:t>
            </a:r>
            <a:r>
              <a:rPr lang="ru-RU" dirty="0"/>
              <a:t> у </a:t>
            </a:r>
            <a:r>
              <a:rPr lang="ru-RU" dirty="0" err="1"/>
              <a:t>письмовій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,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нотаріальному</a:t>
            </a:r>
            <a:r>
              <a:rPr lang="ru-RU" dirty="0"/>
              <a:t> </a:t>
            </a:r>
            <a:r>
              <a:rPr lang="ru-RU" dirty="0" err="1"/>
              <a:t>посвідченню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домовленістю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.</a:t>
            </a:r>
          </a:p>
          <a:p>
            <a:r>
              <a:rPr lang="ru-RU" dirty="0" err="1"/>
              <a:t>Власник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встановити</a:t>
            </a:r>
            <a:r>
              <a:rPr lang="ru-RU" dirty="0"/>
              <a:t> (</a:t>
            </a:r>
            <a:r>
              <a:rPr lang="ru-RU" dirty="0" err="1"/>
              <a:t>скасувати</a:t>
            </a:r>
            <a:r>
              <a:rPr lang="ru-RU" dirty="0"/>
              <a:t>) </a:t>
            </a:r>
            <a:r>
              <a:rPr lang="ru-RU" dirty="0" err="1"/>
              <a:t>вимогу</a:t>
            </a:r>
            <a:r>
              <a:rPr lang="ru-RU" dirty="0"/>
              <a:t> </a:t>
            </a:r>
            <a:r>
              <a:rPr lang="ru-RU" dirty="0" err="1"/>
              <a:t>нотаріального</a:t>
            </a:r>
            <a:r>
              <a:rPr lang="ru-RU" dirty="0"/>
              <a:t> </a:t>
            </a:r>
            <a:r>
              <a:rPr lang="ru-RU" dirty="0" err="1"/>
              <a:t>посвідчення</a:t>
            </a:r>
            <a:r>
              <a:rPr lang="ru-RU" dirty="0"/>
              <a:t> договору (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до договору), предметом </a:t>
            </a:r>
            <a:r>
              <a:rPr lang="ru-RU" dirty="0" err="1"/>
              <a:t>якого</a:t>
            </a:r>
            <a:r>
              <a:rPr lang="ru-RU" dirty="0"/>
              <a:t> є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нотаріальному</a:t>
            </a:r>
            <a:r>
              <a:rPr lang="ru-RU" dirty="0"/>
              <a:t> </a:t>
            </a:r>
            <a:r>
              <a:rPr lang="ru-RU" dirty="0" err="1"/>
              <a:t>посвідченню</a:t>
            </a:r>
            <a:r>
              <a:rPr lang="ru-RU" dirty="0"/>
              <a:t>. </a:t>
            </a:r>
            <a:r>
              <a:rPr lang="ru-RU" dirty="0" err="1"/>
              <a:t>Встановлення</a:t>
            </a:r>
            <a:r>
              <a:rPr lang="ru-RU" dirty="0"/>
              <a:t> (</a:t>
            </a:r>
            <a:r>
              <a:rPr lang="ru-RU" dirty="0" err="1"/>
              <a:t>скасування</a:t>
            </a:r>
            <a:r>
              <a:rPr lang="ru-RU" dirty="0"/>
              <a:t>) </a:t>
            </a:r>
            <a:r>
              <a:rPr lang="ru-RU" dirty="0" err="1"/>
              <a:t>вимоги</a:t>
            </a:r>
            <a:r>
              <a:rPr lang="ru-RU" dirty="0"/>
              <a:t> є </a:t>
            </a:r>
            <a:r>
              <a:rPr lang="ru-RU" dirty="0" err="1"/>
              <a:t>одностороннім</a:t>
            </a:r>
            <a:r>
              <a:rPr lang="ru-RU" dirty="0"/>
              <a:t> </a:t>
            </a:r>
            <a:r>
              <a:rPr lang="ru-RU" dirty="0" err="1"/>
              <a:t>правочином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нотаріальному</a:t>
            </a:r>
            <a:r>
              <a:rPr lang="ru-RU" dirty="0"/>
              <a:t> </a:t>
            </a:r>
            <a:r>
              <a:rPr lang="ru-RU" dirty="0" err="1"/>
              <a:t>посвідченню</a:t>
            </a:r>
            <a:r>
              <a:rPr lang="ru-RU" dirty="0"/>
              <a:t>. </a:t>
            </a:r>
            <a:r>
              <a:rPr lang="ru-RU" dirty="0" err="1"/>
              <a:t>Така</a:t>
            </a:r>
            <a:r>
              <a:rPr lang="ru-RU" dirty="0"/>
              <a:t> </a:t>
            </a:r>
            <a:r>
              <a:rPr lang="ru-RU" dirty="0" err="1"/>
              <a:t>вимога</a:t>
            </a:r>
            <a:r>
              <a:rPr lang="ru-RU" dirty="0"/>
              <a:t> є </a:t>
            </a:r>
            <a:r>
              <a:rPr lang="ru-RU" dirty="0" err="1"/>
              <a:t>обтяженням</a:t>
            </a:r>
            <a:r>
              <a:rPr lang="ru-RU" dirty="0"/>
              <a:t> </a:t>
            </a:r>
            <a:r>
              <a:rPr lang="ru-RU" dirty="0" err="1"/>
              <a:t>речових</a:t>
            </a:r>
            <a:r>
              <a:rPr lang="ru-RU" dirty="0"/>
              <a:t> прав на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та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в порядку, </a:t>
            </a:r>
            <a:r>
              <a:rPr lang="ru-RU" dirty="0" err="1"/>
              <a:t>визначеному</a:t>
            </a:r>
            <a:r>
              <a:rPr lang="ru-RU" dirty="0"/>
              <a:t> законом.</a:t>
            </a:r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Нотаріальне</a:t>
            </a:r>
            <a:r>
              <a:rPr lang="ru-RU" dirty="0"/>
              <a:t> 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іншою</a:t>
            </a:r>
            <a:r>
              <a:rPr lang="ru-RU" dirty="0"/>
              <a:t> </a:t>
            </a:r>
            <a:r>
              <a:rPr lang="ru-RU" dirty="0" err="1"/>
              <a:t>посадовою</a:t>
            </a:r>
            <a:r>
              <a:rPr lang="ru-RU" dirty="0"/>
              <a:t> особою, яка </a:t>
            </a:r>
            <a:r>
              <a:rPr lang="ru-RU" dirty="0" err="1"/>
              <a:t>відповідно</a:t>
            </a:r>
            <a:r>
              <a:rPr lang="ru-RU" dirty="0"/>
              <a:t> до закону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нотаріальної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, шляхом </a:t>
            </a:r>
            <a:r>
              <a:rPr lang="ru-RU" dirty="0" err="1"/>
              <a:t>вчинення</a:t>
            </a:r>
            <a:r>
              <a:rPr lang="ru-RU" dirty="0"/>
              <a:t> на </a:t>
            </a:r>
            <a:r>
              <a:rPr lang="ru-RU" dirty="0" err="1"/>
              <a:t>документі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викладено</a:t>
            </a:r>
            <a:r>
              <a:rPr lang="ru-RU" dirty="0"/>
              <a:t> текст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посвідчувального</a:t>
            </a:r>
            <a:r>
              <a:rPr lang="ru-RU" dirty="0"/>
              <a:t> </a:t>
            </a:r>
            <a:r>
              <a:rPr lang="ru-RU" dirty="0" err="1"/>
              <a:t>напису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Нотаріальне</a:t>
            </a:r>
            <a:r>
              <a:rPr lang="ru-RU" dirty="0"/>
              <a:t> 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вчинене</a:t>
            </a:r>
            <a:r>
              <a:rPr lang="ru-RU" dirty="0"/>
              <a:t> на </a:t>
            </a:r>
            <a:r>
              <a:rPr lang="ru-RU" dirty="0" err="1"/>
              <a:t>тексті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такого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загальним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, </a:t>
            </a:r>
            <a:r>
              <a:rPr lang="ru-RU" dirty="0" err="1"/>
              <a:t>встановленим</a:t>
            </a:r>
            <a:r>
              <a:rPr lang="ru-RU" dirty="0"/>
              <a:t> </a:t>
            </a:r>
            <a:r>
              <a:rPr lang="ru-RU" dirty="0" err="1"/>
              <a:t>статтею</a:t>
            </a:r>
            <a:r>
              <a:rPr lang="ru-RU" dirty="0"/>
              <a:t> 203 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dirty="0"/>
              <a:t>4. За </a:t>
            </a:r>
            <a:r>
              <a:rPr lang="ru-RU" dirty="0" err="1"/>
              <a:t>бажанням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 будь-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з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участю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нотаріально</a:t>
            </a:r>
            <a:r>
              <a:rPr lang="ru-RU" dirty="0"/>
              <a:t> </a:t>
            </a:r>
            <a:r>
              <a:rPr lang="ru-RU" dirty="0" err="1"/>
              <a:t>посвідчений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336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210. </a:t>
            </a:r>
            <a:r>
              <a:rPr lang="ru-RU" dirty="0" err="1"/>
              <a:t>Державна</a:t>
            </a:r>
            <a:r>
              <a:rPr lang="ru-RU" dirty="0"/>
              <a:t> </a:t>
            </a:r>
            <a:r>
              <a:rPr lang="ru-RU" dirty="0" err="1"/>
              <a:t>реєстрація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законом.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є </a:t>
            </a:r>
            <a:r>
              <a:rPr lang="ru-RU" dirty="0" err="1"/>
              <a:t>вчиненим</a:t>
            </a:r>
            <a:r>
              <a:rPr lang="ru-RU" dirty="0"/>
              <a:t> з моменту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Перелік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реєстрацію</a:t>
            </a:r>
            <a:r>
              <a:rPr lang="ru-RU" dirty="0"/>
              <a:t>, порядок </a:t>
            </a:r>
            <a:r>
              <a:rPr lang="ru-RU" dirty="0" err="1"/>
              <a:t>реєстрації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порядок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реєстрів</a:t>
            </a:r>
            <a:r>
              <a:rPr lang="ru-RU" dirty="0"/>
              <a:t> </a:t>
            </a:r>
            <a:r>
              <a:rPr lang="ru-RU" dirty="0" err="1"/>
              <a:t>встановлюються</a:t>
            </a:r>
            <a:r>
              <a:rPr lang="ru-RU" dirty="0"/>
              <a:t> законом.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366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211.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правочині</a:t>
            </a:r>
            <a:r>
              <a:rPr lang="ru-RU" dirty="0"/>
              <a:t> не </a:t>
            </a:r>
            <a:r>
              <a:rPr lang="ru-RU" dirty="0" err="1"/>
              <a:t>вказане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, то:</a:t>
            </a:r>
          </a:p>
          <a:p>
            <a:r>
              <a:rPr lang="ru-RU" dirty="0"/>
              <a:t>1)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одностороннього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є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вираження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дво</a:t>
            </a:r>
            <a:r>
              <a:rPr lang="ru-RU" dirty="0"/>
              <a:t>-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багатостороннього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статті</a:t>
            </a:r>
            <a:r>
              <a:rPr lang="ru-RU" dirty="0"/>
              <a:t> 647 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173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Стаття</a:t>
            </a:r>
            <a:r>
              <a:rPr lang="ru-RU" dirty="0"/>
              <a:t> 212. </a:t>
            </a:r>
            <a:r>
              <a:rPr lang="ru-RU" dirty="0" err="1"/>
              <a:t>Правочини</a:t>
            </a:r>
            <a:r>
              <a:rPr lang="ru-RU" dirty="0"/>
              <a:t>,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пов'язуються</a:t>
            </a:r>
            <a:r>
              <a:rPr lang="ru-RU" dirty="0"/>
              <a:t> з </a:t>
            </a:r>
            <a:r>
              <a:rPr lang="ru-RU" dirty="0" err="1"/>
              <a:t>настанням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обставини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1.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вчиняють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обумовити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зміну</a:t>
            </a:r>
            <a:r>
              <a:rPr lang="ru-RU" dirty="0"/>
              <a:t> прав та </a:t>
            </a:r>
            <a:r>
              <a:rPr lang="ru-RU" dirty="0" err="1"/>
              <a:t>обов'язків</a:t>
            </a:r>
            <a:r>
              <a:rPr lang="ru-RU" dirty="0"/>
              <a:t> </a:t>
            </a:r>
            <a:r>
              <a:rPr lang="ru-RU" dirty="0" err="1"/>
              <a:t>обставиною</a:t>
            </a:r>
            <a:r>
              <a:rPr lang="ru-RU" dirty="0"/>
              <a:t>,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невідомо</a:t>
            </a:r>
            <a:r>
              <a:rPr lang="ru-RU" dirty="0"/>
              <a:t>, </a:t>
            </a:r>
            <a:r>
              <a:rPr lang="ru-RU" dirty="0" err="1"/>
              <a:t>настане</a:t>
            </a:r>
            <a:r>
              <a:rPr lang="ru-RU" dirty="0"/>
              <a:t> вона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ні</a:t>
            </a:r>
            <a:r>
              <a:rPr lang="ru-RU" dirty="0"/>
              <a:t> (</a:t>
            </a:r>
            <a:r>
              <a:rPr lang="ru-RU" dirty="0" err="1"/>
              <a:t>відкладальна</a:t>
            </a:r>
            <a:r>
              <a:rPr lang="ru-RU" dirty="0"/>
              <a:t> </a:t>
            </a:r>
            <a:r>
              <a:rPr lang="ru-RU" dirty="0" err="1"/>
              <a:t>обставина</a:t>
            </a:r>
            <a:r>
              <a:rPr lang="ru-RU" dirty="0"/>
              <a:t>).</a:t>
            </a:r>
          </a:p>
          <a:p>
            <a:r>
              <a:rPr lang="ru-RU" dirty="0"/>
              <a:t>2.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вчиняють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обумовити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прав та </a:t>
            </a:r>
            <a:r>
              <a:rPr lang="ru-RU" dirty="0" err="1"/>
              <a:t>обов'язків</a:t>
            </a:r>
            <a:r>
              <a:rPr lang="ru-RU" dirty="0"/>
              <a:t> </a:t>
            </a:r>
            <a:r>
              <a:rPr lang="ru-RU" dirty="0" err="1"/>
              <a:t>обставиною</a:t>
            </a:r>
            <a:r>
              <a:rPr lang="ru-RU" dirty="0"/>
              <a:t>,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невідомо</a:t>
            </a:r>
            <a:r>
              <a:rPr lang="ru-RU" dirty="0"/>
              <a:t>, </a:t>
            </a:r>
            <a:r>
              <a:rPr lang="ru-RU" dirty="0" err="1"/>
              <a:t>настане</a:t>
            </a:r>
            <a:r>
              <a:rPr lang="ru-RU" dirty="0"/>
              <a:t> вона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ні</a:t>
            </a:r>
            <a:r>
              <a:rPr lang="ru-RU" dirty="0"/>
              <a:t> (</a:t>
            </a:r>
            <a:r>
              <a:rPr lang="ru-RU" dirty="0" err="1"/>
              <a:t>скасувальна</a:t>
            </a:r>
            <a:r>
              <a:rPr lang="ru-RU" dirty="0"/>
              <a:t> </a:t>
            </a:r>
            <a:r>
              <a:rPr lang="ru-RU" dirty="0" err="1"/>
              <a:t>обставина</a:t>
            </a:r>
            <a:r>
              <a:rPr lang="ru-RU" dirty="0"/>
              <a:t>).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настанню</a:t>
            </a:r>
            <a:r>
              <a:rPr lang="ru-RU" dirty="0"/>
              <a:t> </a:t>
            </a:r>
            <a:r>
              <a:rPr lang="ru-RU" dirty="0" err="1"/>
              <a:t>обставини</a:t>
            </a:r>
            <a:r>
              <a:rPr lang="ru-RU" dirty="0"/>
              <a:t> </a:t>
            </a:r>
            <a:r>
              <a:rPr lang="ru-RU" dirty="0" err="1"/>
              <a:t>недобросовісно</a:t>
            </a:r>
            <a:r>
              <a:rPr lang="ru-RU" dirty="0"/>
              <a:t> </a:t>
            </a:r>
            <a:r>
              <a:rPr lang="ru-RU" dirty="0" err="1"/>
              <a:t>перешкоджала</a:t>
            </a:r>
            <a:r>
              <a:rPr lang="ru-RU" dirty="0"/>
              <a:t> сторона,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невигідно</a:t>
            </a:r>
            <a:r>
              <a:rPr lang="ru-RU" dirty="0"/>
              <a:t>, </a:t>
            </a:r>
            <a:r>
              <a:rPr lang="ru-RU" dirty="0" err="1"/>
              <a:t>обставина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такою, </a:t>
            </a:r>
            <a:r>
              <a:rPr lang="ru-RU" dirty="0" err="1"/>
              <a:t>що</a:t>
            </a:r>
            <a:r>
              <a:rPr lang="ru-RU" dirty="0"/>
              <a:t> настала.</a:t>
            </a:r>
          </a:p>
          <a:p>
            <a:r>
              <a:rPr lang="ru-RU" dirty="0"/>
              <a:t>4.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настанню</a:t>
            </a:r>
            <a:r>
              <a:rPr lang="ru-RU" dirty="0"/>
              <a:t> </a:t>
            </a:r>
            <a:r>
              <a:rPr lang="ru-RU" dirty="0" err="1"/>
              <a:t>обставини</a:t>
            </a:r>
            <a:r>
              <a:rPr lang="ru-RU" dirty="0"/>
              <a:t> </a:t>
            </a:r>
            <a:r>
              <a:rPr lang="ru-RU" dirty="0" err="1"/>
              <a:t>недобросовісно</a:t>
            </a:r>
            <a:r>
              <a:rPr lang="ru-RU" dirty="0"/>
              <a:t> </a:t>
            </a:r>
            <a:r>
              <a:rPr lang="ru-RU" dirty="0" err="1"/>
              <a:t>сприяла</a:t>
            </a:r>
            <a:r>
              <a:rPr lang="ru-RU" dirty="0"/>
              <a:t> сторона,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вигідно</a:t>
            </a:r>
            <a:r>
              <a:rPr lang="ru-RU" dirty="0"/>
              <a:t>, </a:t>
            </a:r>
            <a:r>
              <a:rPr lang="ru-RU" dirty="0" err="1"/>
              <a:t>обставина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такою, </a:t>
            </a:r>
            <a:r>
              <a:rPr lang="ru-RU" dirty="0" err="1"/>
              <a:t>що</a:t>
            </a:r>
            <a:r>
              <a:rPr lang="ru-RU" dirty="0"/>
              <a:t> не настала.</a:t>
            </a:r>
          </a:p>
          <a:p>
            <a:r>
              <a:rPr lang="ru-RU" dirty="0"/>
              <a:t>5. Законом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встановлюватися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та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правочинів</a:t>
            </a:r>
            <a:r>
              <a:rPr lang="ru-RU" dirty="0"/>
              <a:t>, за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,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прав та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обумовлені</a:t>
            </a:r>
            <a:r>
              <a:rPr lang="ru-RU" dirty="0"/>
              <a:t> </a:t>
            </a:r>
            <a:r>
              <a:rPr lang="ru-RU" dirty="0" err="1"/>
              <a:t>настанням</a:t>
            </a:r>
            <a:r>
              <a:rPr lang="ru-RU" dirty="0"/>
              <a:t> </a:t>
            </a:r>
            <a:r>
              <a:rPr lang="ru-RU" dirty="0" err="1"/>
              <a:t>відкладальних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скасувальних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247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214. </a:t>
            </a:r>
            <a:r>
              <a:rPr lang="ru-RU" dirty="0" err="1"/>
              <a:t>Відмова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Особа, яка вчинила </a:t>
            </a:r>
            <a:r>
              <a:rPr lang="ru-RU" dirty="0" err="1"/>
              <a:t>односторонній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нього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законом. </a:t>
            </a:r>
            <a:r>
              <a:rPr lang="ru-RU" dirty="0" err="1"/>
              <a:t>Якщо</a:t>
            </a:r>
            <a:r>
              <a:rPr lang="ru-RU" dirty="0"/>
              <a:t> такою </a:t>
            </a:r>
            <a:r>
              <a:rPr lang="ru-RU" dirty="0" err="1"/>
              <a:t>відмовою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порушено права </a:t>
            </a:r>
            <a:r>
              <a:rPr lang="ru-RU" dirty="0" err="1"/>
              <a:t>іншої</a:t>
            </a:r>
            <a:r>
              <a:rPr lang="ru-RU" dirty="0"/>
              <a:t> особи, </a:t>
            </a:r>
            <a:r>
              <a:rPr lang="ru-RU" dirty="0" err="1"/>
              <a:t>ці</a:t>
            </a:r>
            <a:r>
              <a:rPr lang="ru-RU" dirty="0"/>
              <a:t> права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.</a:t>
            </a:r>
          </a:p>
          <a:p>
            <a:r>
              <a:rPr lang="ru-RU" dirty="0"/>
              <a:t>2. Особи, </a:t>
            </a:r>
            <a:r>
              <a:rPr lang="ru-RU" dirty="0" err="1"/>
              <a:t>які</a:t>
            </a:r>
            <a:r>
              <a:rPr lang="ru-RU" dirty="0"/>
              <a:t> вчинили </a:t>
            </a:r>
            <a:r>
              <a:rPr lang="ru-RU" dirty="0" err="1"/>
              <a:t>дво</a:t>
            </a:r>
            <a:r>
              <a:rPr lang="ru-RU" dirty="0"/>
              <a:t>-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багатосторонній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мають</a:t>
            </a:r>
            <a:r>
              <a:rPr lang="ru-RU" dirty="0"/>
              <a:t> право за </a:t>
            </a:r>
            <a:r>
              <a:rPr lang="ru-RU" dirty="0" err="1"/>
              <a:t>взаємною</a:t>
            </a:r>
            <a:r>
              <a:rPr lang="ru-RU" dirty="0"/>
              <a:t> </a:t>
            </a:r>
            <a:r>
              <a:rPr lang="ru-RU" dirty="0" err="1"/>
              <a:t>згодою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законом,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нього</a:t>
            </a:r>
            <a:r>
              <a:rPr lang="ru-RU" dirty="0"/>
              <a:t>, </a:t>
            </a:r>
            <a:r>
              <a:rPr lang="ru-RU" dirty="0" err="1"/>
              <a:t>навіть</a:t>
            </a:r>
            <a:r>
              <a:rPr lang="ru-RU" dirty="0"/>
              <a:t> і в тому </a:t>
            </a:r>
            <a:r>
              <a:rPr lang="ru-RU" dirty="0" err="1"/>
              <a:t>разі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ними </a:t>
            </a:r>
            <a:r>
              <a:rPr lang="ru-RU" dirty="0" err="1"/>
              <a:t>виконані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Відмова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вчиняється</a:t>
            </a:r>
            <a:r>
              <a:rPr lang="ru-RU" dirty="0"/>
              <a:t> у </a:t>
            </a:r>
            <a:r>
              <a:rPr lang="ru-RU" dirty="0" err="1"/>
              <a:t>такій</a:t>
            </a:r>
            <a:r>
              <a:rPr lang="ru-RU" dirty="0"/>
              <a:t> </a:t>
            </a:r>
            <a:r>
              <a:rPr lang="ru-RU" dirty="0" err="1"/>
              <a:t>самій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, в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вчинено </a:t>
            </a:r>
            <a:r>
              <a:rPr lang="ru-RU" dirty="0" err="1"/>
              <a:t>правочин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встановлюються</a:t>
            </a:r>
            <a:r>
              <a:rPr lang="ru-RU" dirty="0"/>
              <a:t> законом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домовленістю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358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215. </a:t>
            </a:r>
            <a:r>
              <a:rPr lang="ru-RU" dirty="0" err="1"/>
              <a:t>Недійсність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Підставою</a:t>
            </a:r>
            <a:r>
              <a:rPr lang="ru-RU" dirty="0"/>
              <a:t> </a:t>
            </a:r>
            <a:r>
              <a:rPr lang="ru-RU" dirty="0" err="1"/>
              <a:t>недійсності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є </a:t>
            </a:r>
            <a:r>
              <a:rPr lang="ru-RU" dirty="0" err="1"/>
              <a:t>недодержання</a:t>
            </a:r>
            <a:r>
              <a:rPr lang="ru-RU" dirty="0"/>
              <a:t> в момент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стороною (сторонами) </a:t>
            </a:r>
            <a:r>
              <a:rPr lang="ru-RU" dirty="0" err="1"/>
              <a:t>вимог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частинами</a:t>
            </a:r>
            <a:r>
              <a:rPr lang="ru-RU" dirty="0"/>
              <a:t> </a:t>
            </a:r>
            <a:r>
              <a:rPr lang="ru-RU" dirty="0" err="1"/>
              <a:t>першою</a:t>
            </a:r>
            <a:r>
              <a:rPr lang="ru-RU" dirty="0"/>
              <a:t> - </a:t>
            </a:r>
            <a:r>
              <a:rPr lang="ru-RU" dirty="0" err="1"/>
              <a:t>третьою</a:t>
            </a:r>
            <a:r>
              <a:rPr lang="ru-RU" dirty="0"/>
              <a:t>, </a:t>
            </a:r>
            <a:r>
              <a:rPr lang="ru-RU" dirty="0" err="1"/>
              <a:t>п'ятою</a:t>
            </a:r>
            <a:r>
              <a:rPr lang="ru-RU" dirty="0"/>
              <a:t> та </a:t>
            </a:r>
            <a:r>
              <a:rPr lang="ru-RU" dirty="0" err="1"/>
              <a:t>шостою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203 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dirty="0"/>
              <a:t>2. </a:t>
            </a:r>
            <a:r>
              <a:rPr lang="ru-RU" dirty="0" err="1"/>
              <a:t>Недійсним</a:t>
            </a:r>
            <a:r>
              <a:rPr lang="ru-RU" dirty="0"/>
              <a:t> є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недійсність</a:t>
            </a:r>
            <a:r>
              <a:rPr lang="ru-RU" dirty="0"/>
              <a:t> </a:t>
            </a:r>
            <a:r>
              <a:rPr lang="ru-RU" dirty="0" err="1"/>
              <a:t>встановлена</a:t>
            </a:r>
            <a:r>
              <a:rPr lang="ru-RU" dirty="0"/>
              <a:t> законом (</a:t>
            </a:r>
            <a:r>
              <a:rPr lang="ru-RU" dirty="0" err="1"/>
              <a:t>нікчемний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).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визнання</a:t>
            </a:r>
            <a:r>
              <a:rPr lang="ru-RU" dirty="0"/>
              <a:t> такого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судом не </a:t>
            </a:r>
            <a:r>
              <a:rPr lang="ru-RU" dirty="0" err="1"/>
              <a:t>вимагається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Кодексом, </a:t>
            </a:r>
            <a:r>
              <a:rPr lang="ru-RU" dirty="0" err="1"/>
              <a:t>нікчемний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визнаний</a:t>
            </a:r>
            <a:r>
              <a:rPr lang="ru-RU" dirty="0"/>
              <a:t> судом </a:t>
            </a:r>
            <a:r>
              <a:rPr lang="ru-RU" dirty="0" err="1"/>
              <a:t>дійсним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недійсність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прямо не </a:t>
            </a:r>
            <a:r>
              <a:rPr lang="ru-RU" dirty="0" err="1"/>
              <a:t>встановлена</a:t>
            </a:r>
            <a:r>
              <a:rPr lang="ru-RU" dirty="0"/>
              <a:t> законом, але одна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інша</a:t>
            </a:r>
            <a:r>
              <a:rPr lang="ru-RU" dirty="0"/>
              <a:t> </a:t>
            </a:r>
            <a:r>
              <a:rPr lang="ru-RU" dirty="0" err="1"/>
              <a:t>заінтересована</a:t>
            </a:r>
            <a:r>
              <a:rPr lang="ru-RU" dirty="0"/>
              <a:t> особа </a:t>
            </a:r>
            <a:r>
              <a:rPr lang="ru-RU" dirty="0" err="1"/>
              <a:t>заперечує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дійсність</a:t>
            </a:r>
            <a:r>
              <a:rPr lang="ru-RU" dirty="0"/>
              <a:t> на </a:t>
            </a:r>
            <a:r>
              <a:rPr lang="ru-RU" dirty="0" err="1"/>
              <a:t>підставах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законом,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визнаний</a:t>
            </a:r>
            <a:r>
              <a:rPr lang="ru-RU" dirty="0"/>
              <a:t> судом </a:t>
            </a:r>
            <a:r>
              <a:rPr lang="ru-RU" dirty="0" err="1"/>
              <a:t>недійсним</a:t>
            </a:r>
            <a:r>
              <a:rPr lang="ru-RU" dirty="0"/>
              <a:t> (</a:t>
            </a:r>
            <a:r>
              <a:rPr lang="ru-RU" dirty="0" err="1"/>
              <a:t>оспорюваний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568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216.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недійсності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Недійсний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не </a:t>
            </a:r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тих,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пов'язані</a:t>
            </a:r>
            <a:r>
              <a:rPr lang="ru-RU" dirty="0"/>
              <a:t> з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недійсністю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недійсності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кожна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другій</a:t>
            </a:r>
            <a:r>
              <a:rPr lang="ru-RU" dirty="0"/>
              <a:t> </a:t>
            </a:r>
            <a:r>
              <a:rPr lang="ru-RU" dirty="0" err="1"/>
              <a:t>стороні</a:t>
            </a:r>
            <a:r>
              <a:rPr lang="ru-RU" dirty="0"/>
              <a:t> у </a:t>
            </a:r>
            <a:r>
              <a:rPr lang="ru-RU" dirty="0" err="1"/>
              <a:t>натурі</a:t>
            </a:r>
            <a:r>
              <a:rPr lang="ru-RU" dirty="0"/>
              <a:t> все, </a:t>
            </a:r>
            <a:r>
              <a:rPr lang="ru-RU" dirty="0" err="1"/>
              <a:t>що</a:t>
            </a:r>
            <a:r>
              <a:rPr lang="ru-RU" dirty="0"/>
              <a:t> вона одержала на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а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неможливості</a:t>
            </a:r>
            <a:r>
              <a:rPr lang="ru-RU" dirty="0"/>
              <a:t> такого </a:t>
            </a:r>
            <a:r>
              <a:rPr lang="ru-RU" dirty="0" err="1"/>
              <a:t>повернення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тоді</a:t>
            </a:r>
            <a:r>
              <a:rPr lang="ru-RU" dirty="0"/>
              <a:t>, коли </a:t>
            </a:r>
            <a:r>
              <a:rPr lang="ru-RU" dirty="0" err="1"/>
              <a:t>одержане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у </a:t>
            </a:r>
            <a:r>
              <a:rPr lang="ru-RU" dirty="0" err="1"/>
              <a:t>користуванні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, </a:t>
            </a:r>
            <a:r>
              <a:rPr lang="ru-RU" dirty="0" err="1"/>
              <a:t>виконаній</a:t>
            </a:r>
            <a:r>
              <a:rPr lang="ru-RU" dirty="0"/>
              <a:t> </a:t>
            </a:r>
            <a:r>
              <a:rPr lang="ru-RU" dirty="0" err="1"/>
              <a:t>роботі</a:t>
            </a:r>
            <a:r>
              <a:rPr lang="ru-RU" dirty="0"/>
              <a:t>, </a:t>
            </a:r>
            <a:r>
              <a:rPr lang="ru-RU" dirty="0" err="1"/>
              <a:t>наданій</a:t>
            </a:r>
            <a:r>
              <a:rPr lang="ru-RU" dirty="0"/>
              <a:t> </a:t>
            </a:r>
            <a:r>
              <a:rPr lang="ru-RU" dirty="0" err="1"/>
              <a:t>послузі</a:t>
            </a:r>
            <a:r>
              <a:rPr lang="ru-RU" dirty="0"/>
              <a:t>, -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того, </a:t>
            </a:r>
            <a:r>
              <a:rPr lang="ru-RU" dirty="0" err="1"/>
              <a:t>що</a:t>
            </a:r>
            <a:r>
              <a:rPr lang="ru-RU" dirty="0"/>
              <a:t> одержано, за </a:t>
            </a:r>
            <a:r>
              <a:rPr lang="ru-RU" dirty="0" err="1"/>
              <a:t>цінами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існують</a:t>
            </a:r>
            <a:r>
              <a:rPr lang="ru-RU" dirty="0"/>
              <a:t> на момент </a:t>
            </a:r>
            <a:r>
              <a:rPr lang="ru-RU" dirty="0" err="1"/>
              <a:t>відшкодування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вчиненням</a:t>
            </a:r>
            <a:r>
              <a:rPr lang="ru-RU" dirty="0"/>
              <a:t> </a:t>
            </a:r>
            <a:r>
              <a:rPr lang="ru-RU" dirty="0" err="1"/>
              <a:t>недійсного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другій</a:t>
            </a:r>
            <a:r>
              <a:rPr lang="ru-RU" dirty="0"/>
              <a:t> </a:t>
            </a:r>
            <a:r>
              <a:rPr lang="ru-RU" dirty="0" err="1"/>
              <a:t>стороні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третій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завдано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 та </a:t>
            </a:r>
            <a:r>
              <a:rPr lang="ru-RU" dirty="0" err="1"/>
              <a:t>моральної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вони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відшкодуванню</a:t>
            </a:r>
            <a:r>
              <a:rPr lang="ru-RU" dirty="0"/>
              <a:t> винною стороною.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665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3.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, </a:t>
            </a:r>
            <a:r>
              <a:rPr lang="ru-RU" dirty="0" err="1"/>
              <a:t>передбачені</a:t>
            </a:r>
            <a:r>
              <a:rPr lang="ru-RU" dirty="0"/>
              <a:t> </a:t>
            </a:r>
            <a:r>
              <a:rPr lang="ru-RU" dirty="0" err="1"/>
              <a:t>частинами</a:t>
            </a:r>
            <a:r>
              <a:rPr lang="ru-RU" dirty="0"/>
              <a:t> </a:t>
            </a:r>
            <a:r>
              <a:rPr lang="ru-RU" dirty="0" err="1"/>
              <a:t>першою</a:t>
            </a:r>
            <a:r>
              <a:rPr lang="ru-RU" dirty="0"/>
              <a:t> та другою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, </a:t>
            </a:r>
            <a:r>
              <a:rPr lang="ru-RU" dirty="0" err="1"/>
              <a:t>застосовуються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законом не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особливі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особливі</a:t>
            </a:r>
            <a:r>
              <a:rPr lang="ru-RU" dirty="0"/>
              <a:t>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недійсних</a:t>
            </a:r>
            <a:r>
              <a:rPr lang="ru-RU" dirty="0"/>
              <a:t> </a:t>
            </a:r>
            <a:r>
              <a:rPr lang="ru-RU" dirty="0" err="1"/>
              <a:t>правочинів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недійсності</a:t>
            </a:r>
            <a:r>
              <a:rPr lang="ru-RU" dirty="0"/>
              <a:t> </a:t>
            </a:r>
            <a:r>
              <a:rPr lang="ru-RU" dirty="0" err="1"/>
              <a:t>нікчемного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встановлені</a:t>
            </a:r>
            <a:r>
              <a:rPr lang="ru-RU" dirty="0"/>
              <a:t> законом,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змінюватися</a:t>
            </a:r>
            <a:r>
              <a:rPr lang="ru-RU" dirty="0"/>
              <a:t> за </a:t>
            </a:r>
            <a:r>
              <a:rPr lang="ru-RU" dirty="0" err="1"/>
              <a:t>домовленістю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.</a:t>
            </a:r>
          </a:p>
          <a:p>
            <a:r>
              <a:rPr lang="ru-RU" dirty="0"/>
              <a:t>5. </a:t>
            </a:r>
            <a:r>
              <a:rPr lang="ru-RU" dirty="0" err="1"/>
              <a:t>Вимога</a:t>
            </a:r>
            <a:r>
              <a:rPr lang="ru-RU" dirty="0"/>
              <a:t> про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 </a:t>
            </a:r>
            <a:r>
              <a:rPr lang="ru-RU" dirty="0" err="1"/>
              <a:t>недійсності</a:t>
            </a:r>
            <a:r>
              <a:rPr lang="ru-RU" dirty="0"/>
              <a:t> </a:t>
            </a:r>
            <a:r>
              <a:rPr lang="ru-RU" dirty="0" err="1"/>
              <a:t>нікчемного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пред'явлена</a:t>
            </a:r>
            <a:r>
              <a:rPr lang="ru-RU" dirty="0"/>
              <a:t> будь-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заінтересованою</a:t>
            </a:r>
            <a:r>
              <a:rPr lang="ru-RU" dirty="0"/>
              <a:t> особою.</a:t>
            </a:r>
          </a:p>
          <a:p>
            <a:r>
              <a:rPr lang="ru-RU" dirty="0"/>
              <a:t>Суд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застосувати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недійсності</a:t>
            </a:r>
            <a:r>
              <a:rPr lang="ru-RU" dirty="0"/>
              <a:t> </a:t>
            </a:r>
            <a:r>
              <a:rPr lang="ru-RU" dirty="0" err="1"/>
              <a:t>нікчемного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з </a:t>
            </a:r>
            <a:r>
              <a:rPr lang="ru-RU" dirty="0" err="1"/>
              <a:t>власної</a:t>
            </a:r>
            <a:r>
              <a:rPr lang="ru-RU" dirty="0"/>
              <a:t> </a:t>
            </a:r>
            <a:r>
              <a:rPr lang="ru-RU" dirty="0" err="1"/>
              <a:t>ініціативи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085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Поняття</a:t>
            </a:r>
            <a:r>
              <a:rPr lang="ru-RU" dirty="0" smtClean="0"/>
              <a:t> та </a:t>
            </a:r>
            <a:r>
              <a:rPr lang="ru-RU" dirty="0" err="1" smtClean="0"/>
              <a:t>види</a:t>
            </a:r>
            <a:r>
              <a:rPr lang="ru-RU" dirty="0" smtClean="0"/>
              <a:t> </a:t>
            </a:r>
            <a:r>
              <a:rPr lang="ru-RU" dirty="0" err="1" smtClean="0"/>
              <a:t>правочинів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Правочином</a:t>
            </a:r>
            <a:r>
              <a:rPr lang="ru-RU" dirty="0"/>
              <a:t> є </a:t>
            </a:r>
            <a:r>
              <a:rPr lang="ru-RU" dirty="0" err="1"/>
              <a:t>дія</a:t>
            </a:r>
            <a:r>
              <a:rPr lang="ru-RU" dirty="0"/>
              <a:t> особи, </a:t>
            </a:r>
            <a:r>
              <a:rPr lang="ru-RU" dirty="0" err="1"/>
              <a:t>спрямована</a:t>
            </a:r>
            <a:r>
              <a:rPr lang="ru-RU" dirty="0"/>
              <a:t> на </a:t>
            </a:r>
            <a:r>
              <a:rPr lang="ru-RU" dirty="0" err="1"/>
              <a:t>набуття</a:t>
            </a:r>
            <a:r>
              <a:rPr lang="ru-RU" dirty="0"/>
              <a:t>, </a:t>
            </a:r>
            <a:r>
              <a:rPr lang="ru-RU" dirty="0" err="1"/>
              <a:t>зміну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 та </a:t>
            </a:r>
            <a:r>
              <a:rPr lang="ru-RU" dirty="0" err="1"/>
              <a:t>обов'язків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Правочини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односторонніми</a:t>
            </a:r>
            <a:r>
              <a:rPr lang="ru-RU" dirty="0"/>
              <a:t> та </a:t>
            </a:r>
            <a:r>
              <a:rPr lang="ru-RU" dirty="0" err="1"/>
              <a:t>дво</a:t>
            </a:r>
            <a:r>
              <a:rPr lang="ru-RU" dirty="0"/>
              <a:t>-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багатосторонніми</a:t>
            </a:r>
            <a:r>
              <a:rPr lang="ru-RU" dirty="0"/>
              <a:t> (договори).</a:t>
            </a:r>
          </a:p>
          <a:p>
            <a:r>
              <a:rPr lang="ru-RU" dirty="0"/>
              <a:t>3. </a:t>
            </a:r>
            <a:r>
              <a:rPr lang="ru-RU" dirty="0" err="1"/>
              <a:t>Одностороннім</a:t>
            </a:r>
            <a:r>
              <a:rPr lang="ru-RU" dirty="0"/>
              <a:t> </a:t>
            </a:r>
            <a:r>
              <a:rPr lang="ru-RU" dirty="0" err="1"/>
              <a:t>правочином</a:t>
            </a:r>
            <a:r>
              <a:rPr lang="ru-RU" dirty="0"/>
              <a:t> є </a:t>
            </a:r>
            <a:r>
              <a:rPr lang="ru-RU" dirty="0" err="1"/>
              <a:t>дія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, яка </a:t>
            </a:r>
            <a:r>
              <a:rPr lang="ru-RU" dirty="0" err="1"/>
              <a:t>може</a:t>
            </a:r>
            <a:r>
              <a:rPr lang="ru-RU" dirty="0"/>
              <a:t> бути представлена </a:t>
            </a:r>
            <a:r>
              <a:rPr lang="ru-RU" dirty="0" err="1"/>
              <a:t>однією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кількома</a:t>
            </a:r>
            <a:r>
              <a:rPr lang="ru-RU" dirty="0"/>
              <a:t> особами.</a:t>
            </a:r>
          </a:p>
          <a:p>
            <a:r>
              <a:rPr lang="ru-RU" dirty="0" err="1"/>
              <a:t>Односторонній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створювати</a:t>
            </a:r>
            <a:r>
              <a:rPr lang="ru-RU" dirty="0"/>
              <a:t> </a:t>
            </a:r>
            <a:r>
              <a:rPr lang="ru-RU" dirty="0" err="1"/>
              <a:t>обов'язки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для особи, яка </a:t>
            </a:r>
            <a:r>
              <a:rPr lang="ru-RU" dirty="0" err="1"/>
              <a:t>його</a:t>
            </a:r>
            <a:r>
              <a:rPr lang="ru-RU" dirty="0"/>
              <a:t> вчинила.</a:t>
            </a:r>
          </a:p>
          <a:p>
            <a:r>
              <a:rPr lang="ru-RU" dirty="0" err="1"/>
              <a:t>Односторонній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створювати</a:t>
            </a:r>
            <a:r>
              <a:rPr lang="ru-RU" dirty="0"/>
              <a:t> </a:t>
            </a:r>
            <a:r>
              <a:rPr lang="ru-RU" dirty="0" err="1"/>
              <a:t>обов'язки</a:t>
            </a:r>
            <a:r>
              <a:rPr lang="ru-RU" dirty="0"/>
              <a:t> для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законом,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домовленістю</a:t>
            </a:r>
            <a:r>
              <a:rPr lang="ru-RU" dirty="0"/>
              <a:t> з </a:t>
            </a:r>
            <a:r>
              <a:rPr lang="ru-RU" dirty="0" err="1"/>
              <a:t>цими</a:t>
            </a:r>
            <a:r>
              <a:rPr lang="ru-RU" dirty="0"/>
              <a:t> особами.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847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/>
              <a:t>Стаття</a:t>
            </a:r>
            <a:r>
              <a:rPr lang="ru-RU" sz="2400" dirty="0"/>
              <a:t> 221. </a:t>
            </a:r>
            <a:r>
              <a:rPr lang="ru-RU" sz="2400" dirty="0" err="1"/>
              <a:t>Правові</a:t>
            </a:r>
            <a:r>
              <a:rPr lang="ru-RU" sz="2400" dirty="0"/>
              <a:t> </a:t>
            </a:r>
            <a:r>
              <a:rPr lang="ru-RU" sz="2400" dirty="0" err="1"/>
              <a:t>наслідки</a:t>
            </a:r>
            <a:r>
              <a:rPr lang="ru-RU" sz="2400" dirty="0"/>
              <a:t> </a:t>
            </a:r>
            <a:r>
              <a:rPr lang="ru-RU" sz="2400" dirty="0" err="1"/>
              <a:t>вчинення</a:t>
            </a:r>
            <a:r>
              <a:rPr lang="ru-RU" sz="2400" dirty="0"/>
              <a:t> </a:t>
            </a:r>
            <a:r>
              <a:rPr lang="ru-RU" sz="2400" dirty="0" err="1"/>
              <a:t>правочину</a:t>
            </a:r>
            <a:r>
              <a:rPr lang="ru-RU" sz="2400" dirty="0"/>
              <a:t> </a:t>
            </a:r>
            <a:r>
              <a:rPr lang="ru-RU" sz="2400" dirty="0" err="1"/>
              <a:t>малолітньою</a:t>
            </a:r>
            <a:r>
              <a:rPr lang="ru-RU" sz="2400" dirty="0"/>
              <a:t> особою за межами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цивільної</a:t>
            </a:r>
            <a:r>
              <a:rPr lang="ru-RU" sz="2400" dirty="0"/>
              <a:t> </a:t>
            </a:r>
            <a:r>
              <a:rPr lang="ru-RU" sz="2400" dirty="0" err="1"/>
              <a:t>дієздатності</a:t>
            </a:r>
            <a:endParaRPr lang="en-US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1.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вчинено </a:t>
            </a:r>
            <a:r>
              <a:rPr lang="ru-RU" dirty="0" err="1"/>
              <a:t>малолітньою</a:t>
            </a:r>
            <a:r>
              <a:rPr lang="ru-RU" dirty="0"/>
              <a:t> особою за межами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згодом</a:t>
            </a:r>
            <a:r>
              <a:rPr lang="ru-RU" dirty="0"/>
              <a:t> </a:t>
            </a:r>
            <a:r>
              <a:rPr lang="ru-RU" dirty="0" err="1"/>
              <a:t>схвалений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батьками (</a:t>
            </a:r>
            <a:r>
              <a:rPr lang="ru-RU" dirty="0" err="1"/>
              <a:t>усиновлювачами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одним з них, з ким вона </a:t>
            </a:r>
            <a:r>
              <a:rPr lang="ru-RU" dirty="0" err="1"/>
              <a:t>проживає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опікуном</a:t>
            </a:r>
            <a:r>
              <a:rPr lang="ru-RU" dirty="0"/>
              <a:t>.</a:t>
            </a:r>
          </a:p>
          <a:p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схваленим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особи, </a:t>
            </a:r>
            <a:r>
              <a:rPr lang="ru-RU" dirty="0" err="1"/>
              <a:t>дізнавшись</a:t>
            </a:r>
            <a:r>
              <a:rPr lang="ru-RU" dirty="0"/>
              <a:t> про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, </a:t>
            </a:r>
            <a:r>
              <a:rPr lang="ru-RU" dirty="0" err="1"/>
              <a:t>протягом</a:t>
            </a:r>
            <a:r>
              <a:rPr lang="ru-RU" dirty="0"/>
              <a:t> одного </a:t>
            </a:r>
            <a:r>
              <a:rPr lang="ru-RU" dirty="0" err="1"/>
              <a:t>місяця</a:t>
            </a:r>
            <a:r>
              <a:rPr lang="ru-RU" dirty="0"/>
              <a:t> не заявили </a:t>
            </a:r>
            <a:r>
              <a:rPr lang="ru-RU" dirty="0" err="1"/>
              <a:t>претензії</a:t>
            </a:r>
            <a:r>
              <a:rPr lang="ru-RU" dirty="0"/>
              <a:t> </a:t>
            </a:r>
            <a:r>
              <a:rPr lang="ru-RU" dirty="0" err="1"/>
              <a:t>другій</a:t>
            </a:r>
            <a:r>
              <a:rPr lang="ru-RU" dirty="0"/>
              <a:t> </a:t>
            </a:r>
            <a:r>
              <a:rPr lang="ru-RU" dirty="0" err="1"/>
              <a:t>стороні</a:t>
            </a:r>
            <a:r>
              <a:rPr lang="ru-RU" dirty="0"/>
              <a:t>.</a:t>
            </a:r>
          </a:p>
          <a:p>
            <a:r>
              <a:rPr lang="ru-RU" dirty="0"/>
              <a:t>2.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схвалення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є </a:t>
            </a:r>
            <a:r>
              <a:rPr lang="ru-RU" dirty="0" err="1"/>
              <a:t>нікчемним</a:t>
            </a:r>
            <a:r>
              <a:rPr lang="ru-RU" dirty="0"/>
              <a:t>.</a:t>
            </a:r>
          </a:p>
          <a:p>
            <a:r>
              <a:rPr lang="ru-RU" dirty="0"/>
              <a:t>На </a:t>
            </a:r>
            <a:r>
              <a:rPr lang="ru-RU" dirty="0" err="1"/>
              <a:t>вимогу</a:t>
            </a:r>
            <a:r>
              <a:rPr lang="ru-RU" dirty="0"/>
              <a:t> </a:t>
            </a:r>
            <a:r>
              <a:rPr lang="ru-RU" dirty="0" err="1"/>
              <a:t>заінтересованої</a:t>
            </a:r>
            <a:r>
              <a:rPr lang="ru-RU" dirty="0"/>
              <a:t> особи суд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визнати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дійсним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буде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вчинений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малолітньої</a:t>
            </a:r>
            <a:r>
              <a:rPr lang="ru-RU" dirty="0"/>
              <a:t> особи.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з </a:t>
            </a:r>
            <a:r>
              <a:rPr lang="ru-RU" dirty="0" err="1"/>
              <a:t>малолітньою</a:t>
            </a:r>
            <a:r>
              <a:rPr lang="ru-RU" dirty="0"/>
              <a:t> особою вчинила </a:t>
            </a:r>
            <a:r>
              <a:rPr lang="ru-RU" dirty="0" err="1"/>
              <a:t>фізична</a:t>
            </a:r>
            <a:r>
              <a:rPr lang="ru-RU" dirty="0"/>
              <a:t> особа з </a:t>
            </a:r>
            <a:r>
              <a:rPr lang="ru-RU" dirty="0" err="1"/>
              <a:t>повною</a:t>
            </a:r>
            <a:r>
              <a:rPr lang="ru-RU" dirty="0"/>
              <a:t> </a:t>
            </a:r>
            <a:r>
              <a:rPr lang="ru-RU" dirty="0" err="1"/>
              <a:t>цивільною</a:t>
            </a:r>
            <a:r>
              <a:rPr lang="ru-RU" dirty="0"/>
              <a:t> </a:t>
            </a:r>
            <a:r>
              <a:rPr lang="ru-RU" dirty="0" err="1"/>
              <a:t>дієздатністю</a:t>
            </a:r>
            <a:r>
              <a:rPr lang="ru-RU" dirty="0"/>
              <a:t>, то вона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повернути</a:t>
            </a:r>
            <a:r>
              <a:rPr lang="ru-RU" dirty="0"/>
              <a:t> особам, </a:t>
            </a:r>
            <a:r>
              <a:rPr lang="ru-RU" dirty="0" err="1"/>
              <a:t>вказаним</a:t>
            </a:r>
            <a:r>
              <a:rPr lang="ru-RU" dirty="0"/>
              <a:t> у </a:t>
            </a:r>
            <a:r>
              <a:rPr lang="ru-RU" dirty="0" err="1"/>
              <a:t>частині</a:t>
            </a:r>
            <a:r>
              <a:rPr lang="ru-RU" dirty="0"/>
              <a:t> </a:t>
            </a:r>
            <a:r>
              <a:rPr lang="ru-RU" dirty="0" err="1"/>
              <a:t>першій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, все те, </a:t>
            </a:r>
            <a:r>
              <a:rPr lang="ru-RU" dirty="0" err="1"/>
              <a:t>що</a:t>
            </a:r>
            <a:r>
              <a:rPr lang="ru-RU" dirty="0"/>
              <a:t> вона одержала за таким </a:t>
            </a:r>
            <a:r>
              <a:rPr lang="ru-RU" dirty="0" err="1"/>
              <a:t>правочином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малолітньої</a:t>
            </a:r>
            <a:r>
              <a:rPr lang="ru-RU" dirty="0"/>
              <a:t> особи.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4300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4. </a:t>
            </a:r>
            <a:r>
              <a:rPr lang="ru-RU" dirty="0" err="1"/>
              <a:t>Дієздатна</a:t>
            </a:r>
            <a:r>
              <a:rPr lang="ru-RU" dirty="0"/>
              <a:t> сторона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збитки</a:t>
            </a:r>
            <a:r>
              <a:rPr lang="ru-RU" dirty="0"/>
              <a:t>, </a:t>
            </a:r>
            <a:r>
              <a:rPr lang="ru-RU" dirty="0" err="1"/>
              <a:t>завдані</a:t>
            </a:r>
            <a:r>
              <a:rPr lang="ru-RU" dirty="0"/>
              <a:t> </a:t>
            </a:r>
            <a:r>
              <a:rPr lang="ru-RU" dirty="0" err="1"/>
              <a:t>укладенням</a:t>
            </a:r>
            <a:r>
              <a:rPr lang="ru-RU" dirty="0"/>
              <a:t> </a:t>
            </a:r>
            <a:r>
              <a:rPr lang="ru-RU" dirty="0" err="1"/>
              <a:t>недійсного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у момент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вона знала </a:t>
            </a:r>
            <a:r>
              <a:rPr lang="ru-RU" dirty="0" err="1"/>
              <a:t>або</a:t>
            </a:r>
            <a:r>
              <a:rPr lang="ru-RU" dirty="0"/>
              <a:t> могла знати про </a:t>
            </a:r>
            <a:r>
              <a:rPr lang="ru-RU" dirty="0" err="1"/>
              <a:t>вік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. Батьки (</a:t>
            </a:r>
            <a:r>
              <a:rPr lang="ru-RU" dirty="0" err="1"/>
              <a:t>усиновлювачі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опікун</a:t>
            </a:r>
            <a:r>
              <a:rPr lang="ru-RU" dirty="0"/>
              <a:t> </a:t>
            </a:r>
            <a:r>
              <a:rPr lang="ru-RU" dirty="0" err="1"/>
              <a:t>малолітньої</a:t>
            </a:r>
            <a:r>
              <a:rPr lang="ru-RU" dirty="0"/>
              <a:t> особи </a:t>
            </a:r>
            <a:r>
              <a:rPr lang="ru-RU" dirty="0" err="1"/>
              <a:t>зобов'язані</a:t>
            </a:r>
            <a:r>
              <a:rPr lang="ru-RU" dirty="0"/>
              <a:t>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дієздатній</a:t>
            </a:r>
            <a:r>
              <a:rPr lang="ru-RU" dirty="0"/>
              <a:t> </a:t>
            </a:r>
            <a:r>
              <a:rPr lang="ru-RU" dirty="0" err="1"/>
              <a:t>стороні</a:t>
            </a:r>
            <a:r>
              <a:rPr lang="ru-RU" dirty="0"/>
              <a:t> все </a:t>
            </a:r>
            <a:r>
              <a:rPr lang="ru-RU" dirty="0" err="1"/>
              <a:t>одержане</a:t>
            </a:r>
            <a:r>
              <a:rPr lang="ru-RU" dirty="0"/>
              <a:t> нею за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правочином</a:t>
            </a:r>
            <a:r>
              <a:rPr lang="ru-RU" dirty="0"/>
              <a:t> у </a:t>
            </a:r>
            <a:r>
              <a:rPr lang="ru-RU" dirty="0" err="1"/>
              <a:t>натурі</a:t>
            </a:r>
            <a:r>
              <a:rPr lang="ru-RU" dirty="0"/>
              <a:t>, а за </a:t>
            </a:r>
            <a:r>
              <a:rPr lang="ru-RU" dirty="0" err="1"/>
              <a:t>неможливості</a:t>
            </a:r>
            <a:r>
              <a:rPr lang="ru-RU" dirty="0"/>
              <a:t>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одержане</a:t>
            </a:r>
            <a:r>
              <a:rPr lang="ru-RU" dirty="0"/>
              <a:t> в </a:t>
            </a:r>
            <a:r>
              <a:rPr lang="ru-RU" dirty="0" err="1"/>
              <a:t>натурі</a:t>
            </a:r>
            <a:r>
              <a:rPr lang="ru-RU" dirty="0"/>
              <a:t> -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за </a:t>
            </a:r>
            <a:r>
              <a:rPr lang="ru-RU" dirty="0" err="1"/>
              <a:t>цінами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існують</a:t>
            </a:r>
            <a:r>
              <a:rPr lang="ru-RU" dirty="0"/>
              <a:t> на момент </a:t>
            </a:r>
            <a:r>
              <a:rPr lang="ru-RU" dirty="0" err="1"/>
              <a:t>відшкодування</a:t>
            </a:r>
            <a:r>
              <a:rPr lang="ru-RU" dirty="0"/>
              <a:t>.</a:t>
            </a:r>
          </a:p>
          <a:p>
            <a:r>
              <a:rPr lang="ru-RU" dirty="0"/>
              <a:t>5.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обома</a:t>
            </a:r>
            <a:r>
              <a:rPr lang="ru-RU" dirty="0"/>
              <a:t> сторонами </a:t>
            </a:r>
            <a:r>
              <a:rPr lang="ru-RU" dirty="0" err="1"/>
              <a:t>правочину</a:t>
            </a:r>
            <a:r>
              <a:rPr lang="ru-RU" dirty="0"/>
              <a:t> є </a:t>
            </a:r>
            <a:r>
              <a:rPr lang="ru-RU" dirty="0" err="1"/>
              <a:t>малолітні</a:t>
            </a:r>
            <a:r>
              <a:rPr lang="ru-RU" dirty="0"/>
              <a:t> особи, то </a:t>
            </a:r>
            <a:r>
              <a:rPr lang="ru-RU" dirty="0" err="1"/>
              <a:t>кожна</a:t>
            </a:r>
            <a:r>
              <a:rPr lang="ru-RU" dirty="0"/>
              <a:t> з них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другій</a:t>
            </a:r>
            <a:r>
              <a:rPr lang="ru-RU" dirty="0"/>
              <a:t> </a:t>
            </a:r>
            <a:r>
              <a:rPr lang="ru-RU" dirty="0" err="1"/>
              <a:t>стороні</a:t>
            </a:r>
            <a:r>
              <a:rPr lang="ru-RU" dirty="0"/>
              <a:t> все, </a:t>
            </a:r>
            <a:r>
              <a:rPr lang="ru-RU" dirty="0" err="1"/>
              <a:t>що</a:t>
            </a:r>
            <a:r>
              <a:rPr lang="ru-RU" dirty="0"/>
              <a:t> одержала за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правочином</a:t>
            </a:r>
            <a:r>
              <a:rPr lang="ru-RU" dirty="0"/>
              <a:t>, у </a:t>
            </a:r>
            <a:r>
              <a:rPr lang="ru-RU" dirty="0" err="1"/>
              <a:t>натурі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неможливості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майна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провадиться</a:t>
            </a:r>
            <a:r>
              <a:rPr lang="ru-RU" dirty="0"/>
              <a:t> батьками (</a:t>
            </a:r>
            <a:r>
              <a:rPr lang="ru-RU" dirty="0" err="1"/>
              <a:t>усиновлювачами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опікуном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буде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вчиненню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втраті</a:t>
            </a:r>
            <a:r>
              <a:rPr lang="ru-RU" dirty="0"/>
              <a:t> майна, яке </a:t>
            </a:r>
            <a:r>
              <a:rPr lang="ru-RU" dirty="0" err="1"/>
              <a:t>було</a:t>
            </a:r>
            <a:r>
              <a:rPr lang="ru-RU" dirty="0"/>
              <a:t> предметом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сприяла</a:t>
            </a:r>
            <a:r>
              <a:rPr lang="ru-RU" dirty="0"/>
              <a:t> </a:t>
            </a:r>
            <a:r>
              <a:rPr lang="ru-RU" dirty="0" err="1"/>
              <a:t>їхня</a:t>
            </a:r>
            <a:r>
              <a:rPr lang="ru-RU" dirty="0"/>
              <a:t> </a:t>
            </a:r>
            <a:r>
              <a:rPr lang="ru-RU" dirty="0" err="1"/>
              <a:t>винна</a:t>
            </a:r>
            <a:r>
              <a:rPr lang="ru-RU" dirty="0"/>
              <a:t> </a:t>
            </a:r>
            <a:r>
              <a:rPr lang="ru-RU" dirty="0" err="1"/>
              <a:t>поведінка</a:t>
            </a:r>
            <a:r>
              <a:rPr lang="ru-RU" dirty="0"/>
              <a:t>.</a:t>
            </a:r>
          </a:p>
          <a:p>
            <a:r>
              <a:rPr lang="ru-RU" dirty="0"/>
              <a:t>6.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неповнолітньою</a:t>
            </a:r>
            <a:r>
              <a:rPr lang="ru-RU" dirty="0"/>
              <a:t> особою </a:t>
            </a:r>
            <a:r>
              <a:rPr lang="ru-RU" dirty="0" err="1"/>
              <a:t>правочину</a:t>
            </a:r>
            <a:r>
              <a:rPr lang="ru-RU" dirty="0"/>
              <a:t> з </a:t>
            </a:r>
            <a:r>
              <a:rPr lang="ru-RU" dirty="0" err="1"/>
              <a:t>малолітньою</a:t>
            </a:r>
            <a:r>
              <a:rPr lang="ru-RU" dirty="0"/>
              <a:t> особою </a:t>
            </a:r>
            <a:r>
              <a:rPr lang="ru-RU" dirty="0" err="1"/>
              <a:t>настають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третьою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222 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1992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err="1"/>
              <a:t>Стаття</a:t>
            </a:r>
            <a:r>
              <a:rPr lang="ru-RU" sz="2800" dirty="0"/>
              <a:t> 222. </a:t>
            </a:r>
            <a:r>
              <a:rPr lang="ru-RU" sz="2800" dirty="0" err="1"/>
              <a:t>Правові</a:t>
            </a:r>
            <a:r>
              <a:rPr lang="ru-RU" sz="2800" dirty="0"/>
              <a:t> </a:t>
            </a:r>
            <a:r>
              <a:rPr lang="ru-RU" sz="2800" dirty="0" err="1"/>
              <a:t>наслідки</a:t>
            </a:r>
            <a:r>
              <a:rPr lang="ru-RU" sz="2800" dirty="0"/>
              <a:t> </a:t>
            </a:r>
            <a:r>
              <a:rPr lang="ru-RU" sz="2800" dirty="0" err="1"/>
              <a:t>вчинення</a:t>
            </a:r>
            <a:r>
              <a:rPr lang="ru-RU" sz="2800" dirty="0"/>
              <a:t> </a:t>
            </a:r>
            <a:r>
              <a:rPr lang="ru-RU" sz="2800" dirty="0" err="1"/>
              <a:t>правочину</a:t>
            </a:r>
            <a:r>
              <a:rPr lang="ru-RU" sz="2800" dirty="0"/>
              <a:t> </a:t>
            </a:r>
            <a:r>
              <a:rPr lang="ru-RU" sz="2800" dirty="0" err="1"/>
              <a:t>неповнолітньою</a:t>
            </a:r>
            <a:r>
              <a:rPr lang="ru-RU" sz="2800" dirty="0"/>
              <a:t> особою за межами </a:t>
            </a:r>
            <a:r>
              <a:rPr lang="ru-RU" sz="2800" dirty="0" err="1"/>
              <a:t>її</a:t>
            </a:r>
            <a:r>
              <a:rPr lang="ru-RU" sz="2800" dirty="0"/>
              <a:t> </a:t>
            </a:r>
            <a:r>
              <a:rPr lang="ru-RU" sz="2800" dirty="0" err="1"/>
              <a:t>цивільної</a:t>
            </a:r>
            <a:r>
              <a:rPr lang="ru-RU" sz="2800" dirty="0"/>
              <a:t> </a:t>
            </a:r>
            <a:r>
              <a:rPr lang="ru-RU" sz="2800" dirty="0" err="1"/>
              <a:t>дієздатності</a:t>
            </a:r>
            <a:endParaRPr lang="en-US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1.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неповнолітня</a:t>
            </a:r>
            <a:r>
              <a:rPr lang="ru-RU" dirty="0"/>
              <a:t> особа вчинила за межами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 без </a:t>
            </a:r>
            <a:r>
              <a:rPr lang="ru-RU" dirty="0" err="1"/>
              <a:t>згоди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(</a:t>
            </a:r>
            <a:r>
              <a:rPr lang="ru-RU" dirty="0" err="1"/>
              <a:t>усиновлювачів</a:t>
            </a:r>
            <a:r>
              <a:rPr lang="ru-RU" dirty="0"/>
              <a:t>), </a:t>
            </a:r>
            <a:r>
              <a:rPr lang="ru-RU" dirty="0" err="1"/>
              <a:t>піклувальника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згодом</a:t>
            </a:r>
            <a:r>
              <a:rPr lang="ru-RU" dirty="0"/>
              <a:t> </a:t>
            </a:r>
            <a:r>
              <a:rPr lang="ru-RU" dirty="0" err="1"/>
              <a:t>схвалений</a:t>
            </a:r>
            <a:r>
              <a:rPr lang="ru-RU" dirty="0"/>
              <a:t> ними у порядку, </a:t>
            </a:r>
            <a:r>
              <a:rPr lang="ru-RU" dirty="0" err="1"/>
              <a:t>встановленому</a:t>
            </a:r>
            <a:r>
              <a:rPr lang="ru-RU" dirty="0"/>
              <a:t> </a:t>
            </a:r>
            <a:r>
              <a:rPr lang="ru-RU" dirty="0" err="1"/>
              <a:t>статтею</a:t>
            </a:r>
            <a:r>
              <a:rPr lang="ru-RU" dirty="0"/>
              <a:t> 221 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dirty="0"/>
              <a:t>2.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вчинений</a:t>
            </a:r>
            <a:r>
              <a:rPr lang="ru-RU" dirty="0"/>
              <a:t> </a:t>
            </a:r>
            <a:r>
              <a:rPr lang="ru-RU" dirty="0" err="1"/>
              <a:t>неповнолітньою</a:t>
            </a:r>
            <a:r>
              <a:rPr lang="ru-RU" dirty="0"/>
              <a:t> особою за межами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 без </a:t>
            </a:r>
            <a:r>
              <a:rPr lang="ru-RU" dirty="0" err="1"/>
              <a:t>згоди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(</a:t>
            </a:r>
            <a:r>
              <a:rPr lang="ru-RU" dirty="0" err="1"/>
              <a:t>усиновлювачів</a:t>
            </a:r>
            <a:r>
              <a:rPr lang="ru-RU" dirty="0"/>
              <a:t>), </a:t>
            </a:r>
            <a:r>
              <a:rPr lang="ru-RU" dirty="0" err="1"/>
              <a:t>піклувальників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визнаний</a:t>
            </a:r>
            <a:r>
              <a:rPr lang="ru-RU" dirty="0"/>
              <a:t> судом </a:t>
            </a:r>
            <a:r>
              <a:rPr lang="ru-RU" dirty="0" err="1"/>
              <a:t>недійсним</a:t>
            </a:r>
            <a:r>
              <a:rPr lang="ru-RU" dirty="0"/>
              <a:t> за </a:t>
            </a:r>
            <a:r>
              <a:rPr lang="ru-RU" dirty="0" err="1"/>
              <a:t>позовом</a:t>
            </a:r>
            <a:r>
              <a:rPr lang="ru-RU" dirty="0"/>
              <a:t> </a:t>
            </a:r>
            <a:r>
              <a:rPr lang="ru-RU" dirty="0" err="1"/>
              <a:t>заінтересованої</a:t>
            </a:r>
            <a:r>
              <a:rPr lang="ru-RU" dirty="0"/>
              <a:t> особи.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обома</a:t>
            </a:r>
            <a:r>
              <a:rPr lang="ru-RU" dirty="0"/>
              <a:t> сторонами </a:t>
            </a:r>
            <a:r>
              <a:rPr lang="ru-RU" dirty="0" err="1"/>
              <a:t>недійсного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є </a:t>
            </a:r>
            <a:r>
              <a:rPr lang="ru-RU" dirty="0" err="1"/>
              <a:t>неповнолітні</a:t>
            </a:r>
            <a:r>
              <a:rPr lang="ru-RU" dirty="0"/>
              <a:t> особи, то </a:t>
            </a:r>
            <a:r>
              <a:rPr lang="ru-RU" dirty="0" err="1"/>
              <a:t>кожна</a:t>
            </a:r>
            <a:r>
              <a:rPr lang="ru-RU" dirty="0"/>
              <a:t> з них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другій</a:t>
            </a:r>
            <a:r>
              <a:rPr lang="ru-RU" dirty="0"/>
              <a:t> </a:t>
            </a:r>
            <a:r>
              <a:rPr lang="ru-RU" dirty="0" err="1"/>
              <a:t>стороні</a:t>
            </a:r>
            <a:r>
              <a:rPr lang="ru-RU" dirty="0"/>
              <a:t> усе </a:t>
            </a:r>
            <a:r>
              <a:rPr lang="ru-RU" dirty="0" err="1"/>
              <a:t>одержане</a:t>
            </a:r>
            <a:r>
              <a:rPr lang="ru-RU" dirty="0"/>
              <a:t> нею за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правочином</a:t>
            </a:r>
            <a:r>
              <a:rPr lang="ru-RU" dirty="0"/>
              <a:t> у </a:t>
            </a:r>
            <a:r>
              <a:rPr lang="ru-RU" dirty="0" err="1"/>
              <a:t>натурі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неможливості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одержаного</a:t>
            </a:r>
            <a:r>
              <a:rPr lang="ru-RU" dirty="0"/>
              <a:t> в </a:t>
            </a:r>
            <a:r>
              <a:rPr lang="ru-RU" dirty="0" err="1"/>
              <a:t>натурі</a:t>
            </a:r>
            <a:r>
              <a:rPr lang="ru-RU" dirty="0"/>
              <a:t> </a:t>
            </a:r>
            <a:r>
              <a:rPr lang="ru-RU" dirty="0" err="1"/>
              <a:t>відшкодовується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за </a:t>
            </a:r>
            <a:r>
              <a:rPr lang="ru-RU" dirty="0" err="1"/>
              <a:t>цінами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існують</a:t>
            </a:r>
            <a:r>
              <a:rPr lang="ru-RU" dirty="0"/>
              <a:t> на момент </a:t>
            </a:r>
            <a:r>
              <a:rPr lang="ru-RU" dirty="0" err="1"/>
              <a:t>відшкодування</a:t>
            </a:r>
            <a:r>
              <a:rPr lang="ru-RU" dirty="0"/>
              <a:t>.</a:t>
            </a:r>
          </a:p>
          <a:p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неповнолітньої</a:t>
            </a:r>
            <a:r>
              <a:rPr lang="ru-RU" dirty="0"/>
              <a:t> особи </a:t>
            </a:r>
            <a:r>
              <a:rPr lang="ru-RU" dirty="0" err="1"/>
              <a:t>відсутні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, </a:t>
            </a:r>
            <a:r>
              <a:rPr lang="ru-RU" dirty="0" err="1"/>
              <a:t>достатні</a:t>
            </a:r>
            <a:r>
              <a:rPr lang="ru-RU" dirty="0"/>
              <a:t> для </a:t>
            </a:r>
            <a:r>
              <a:rPr lang="ru-RU" dirty="0" err="1"/>
              <a:t>відшкодування</a:t>
            </a:r>
            <a:r>
              <a:rPr lang="ru-RU" dirty="0"/>
              <a:t>, батьки (</a:t>
            </a:r>
            <a:r>
              <a:rPr lang="ru-RU" dirty="0" err="1"/>
              <a:t>усиновлювачі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піклувальник</a:t>
            </a:r>
            <a:r>
              <a:rPr lang="ru-RU" dirty="0"/>
              <a:t> </a:t>
            </a:r>
            <a:r>
              <a:rPr lang="ru-RU" dirty="0" err="1"/>
              <a:t>зобов'язані</a:t>
            </a:r>
            <a:r>
              <a:rPr lang="ru-RU" dirty="0"/>
              <a:t>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завдані</a:t>
            </a:r>
            <a:r>
              <a:rPr lang="ru-RU" dirty="0"/>
              <a:t> </a:t>
            </a:r>
            <a:r>
              <a:rPr lang="ru-RU" dirty="0" err="1"/>
              <a:t>збитки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вони </a:t>
            </a:r>
            <a:r>
              <a:rPr lang="ru-RU" dirty="0" err="1"/>
              <a:t>своєю</a:t>
            </a:r>
            <a:r>
              <a:rPr lang="ru-RU" dirty="0"/>
              <a:t> винною </a:t>
            </a:r>
            <a:r>
              <a:rPr lang="ru-RU" dirty="0" err="1"/>
              <a:t>поведінкою</a:t>
            </a:r>
            <a:r>
              <a:rPr lang="ru-RU" dirty="0"/>
              <a:t> </a:t>
            </a:r>
            <a:r>
              <a:rPr lang="ru-RU" dirty="0" err="1"/>
              <a:t>сприяли</a:t>
            </a:r>
            <a:r>
              <a:rPr lang="ru-RU" dirty="0"/>
              <a:t> </a:t>
            </a:r>
            <a:r>
              <a:rPr lang="ru-RU" dirty="0" err="1"/>
              <a:t>вчиненню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втраті</a:t>
            </a:r>
            <a:r>
              <a:rPr lang="ru-RU" dirty="0"/>
              <a:t> майна, яке </a:t>
            </a:r>
            <a:r>
              <a:rPr lang="ru-RU" dirty="0" err="1"/>
              <a:t>було</a:t>
            </a:r>
            <a:r>
              <a:rPr lang="ru-RU" dirty="0"/>
              <a:t> предметом </a:t>
            </a:r>
            <a:r>
              <a:rPr lang="ru-RU" dirty="0" err="1"/>
              <a:t>правочину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355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/>
              <a:t>Стаття</a:t>
            </a:r>
            <a:r>
              <a:rPr lang="ru-RU" sz="2400" dirty="0"/>
              <a:t> 223. </a:t>
            </a:r>
            <a:r>
              <a:rPr lang="ru-RU" sz="2400" dirty="0" err="1"/>
              <a:t>Правові</a:t>
            </a:r>
            <a:r>
              <a:rPr lang="ru-RU" sz="2400" dirty="0"/>
              <a:t> </a:t>
            </a:r>
            <a:r>
              <a:rPr lang="ru-RU" sz="2400" dirty="0" err="1"/>
              <a:t>наслідки</a:t>
            </a:r>
            <a:r>
              <a:rPr lang="ru-RU" sz="2400" dirty="0"/>
              <a:t> </a:t>
            </a:r>
            <a:r>
              <a:rPr lang="ru-RU" sz="2400" dirty="0" err="1"/>
              <a:t>вчинення</a:t>
            </a:r>
            <a:r>
              <a:rPr lang="ru-RU" sz="2400" dirty="0"/>
              <a:t> </a:t>
            </a:r>
            <a:r>
              <a:rPr lang="ru-RU" sz="2400" dirty="0" err="1"/>
              <a:t>правочину</a:t>
            </a:r>
            <a:r>
              <a:rPr lang="ru-RU" sz="2400" dirty="0"/>
              <a:t> </a:t>
            </a:r>
            <a:r>
              <a:rPr lang="ru-RU" sz="2400" dirty="0" err="1"/>
              <a:t>фізичною</a:t>
            </a:r>
            <a:r>
              <a:rPr lang="ru-RU" sz="2400" dirty="0"/>
              <a:t> особою, </a:t>
            </a:r>
            <a:r>
              <a:rPr lang="ru-RU" sz="2400" dirty="0" err="1"/>
              <a:t>цивільна</a:t>
            </a:r>
            <a:r>
              <a:rPr lang="ru-RU" sz="2400" dirty="0"/>
              <a:t> </a:t>
            </a:r>
            <a:r>
              <a:rPr lang="ru-RU" sz="2400" dirty="0" err="1"/>
              <a:t>дієздатність</a:t>
            </a:r>
            <a:r>
              <a:rPr lang="ru-RU" sz="2400" dirty="0"/>
              <a:t> </a:t>
            </a:r>
            <a:r>
              <a:rPr lang="ru-RU" sz="2400" dirty="0" err="1"/>
              <a:t>якої</a:t>
            </a:r>
            <a:r>
              <a:rPr lang="ru-RU" sz="2400" dirty="0"/>
              <a:t> </a:t>
            </a:r>
            <a:r>
              <a:rPr lang="ru-RU" sz="2400" dirty="0" err="1"/>
              <a:t>обмежена</a:t>
            </a:r>
            <a:r>
              <a:rPr lang="ru-RU" sz="2400" dirty="0"/>
              <a:t>, за межами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цивільної</a:t>
            </a:r>
            <a:r>
              <a:rPr lang="ru-RU" sz="2400" dirty="0"/>
              <a:t> </a:t>
            </a:r>
            <a:r>
              <a:rPr lang="ru-RU" sz="2400" dirty="0" err="1"/>
              <a:t>дієздатності</a:t>
            </a:r>
            <a:endParaRPr lang="en-US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вчинила </a:t>
            </a:r>
            <a:r>
              <a:rPr lang="ru-RU" dirty="0" err="1"/>
              <a:t>фізична</a:t>
            </a:r>
            <a:r>
              <a:rPr lang="ru-RU" dirty="0"/>
              <a:t> особа,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, за межами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 без </a:t>
            </a:r>
            <a:r>
              <a:rPr lang="ru-RU" dirty="0" err="1"/>
              <a:t>згоди</a:t>
            </a:r>
            <a:r>
              <a:rPr lang="ru-RU" dirty="0"/>
              <a:t> </a:t>
            </a:r>
            <a:r>
              <a:rPr lang="ru-RU" dirty="0" err="1"/>
              <a:t>піклувальника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згодом</a:t>
            </a:r>
            <a:r>
              <a:rPr lang="ru-RU" dirty="0"/>
              <a:t> </a:t>
            </a:r>
            <a:r>
              <a:rPr lang="ru-RU" dirty="0" err="1"/>
              <a:t>схвалений</a:t>
            </a:r>
            <a:r>
              <a:rPr lang="ru-RU" dirty="0"/>
              <a:t> ним у порядку, </a:t>
            </a:r>
            <a:r>
              <a:rPr lang="ru-RU" dirty="0" err="1"/>
              <a:t>встановленому</a:t>
            </a:r>
            <a:r>
              <a:rPr lang="ru-RU" dirty="0"/>
              <a:t> </a:t>
            </a:r>
            <a:r>
              <a:rPr lang="ru-RU" dirty="0" err="1"/>
              <a:t>статтею</a:t>
            </a:r>
            <a:r>
              <a:rPr lang="ru-RU" dirty="0"/>
              <a:t> 221 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dirty="0"/>
              <a:t>2.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такого </a:t>
            </a:r>
            <a:r>
              <a:rPr lang="ru-RU" dirty="0" err="1"/>
              <a:t>схвалення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за </a:t>
            </a:r>
            <a:r>
              <a:rPr lang="ru-RU" dirty="0" err="1"/>
              <a:t>позовом</a:t>
            </a:r>
            <a:r>
              <a:rPr lang="ru-RU" dirty="0"/>
              <a:t> </a:t>
            </a:r>
            <a:r>
              <a:rPr lang="ru-RU" dirty="0" err="1"/>
              <a:t>піклувальника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визнаний</a:t>
            </a:r>
            <a:r>
              <a:rPr lang="ru-RU" dirty="0"/>
              <a:t> судом </a:t>
            </a:r>
            <a:r>
              <a:rPr lang="ru-RU" dirty="0" err="1"/>
              <a:t>недійсним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буде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суперечить</a:t>
            </a:r>
            <a:r>
              <a:rPr lang="ru-RU" dirty="0"/>
              <a:t> </a:t>
            </a:r>
            <a:r>
              <a:rPr lang="ru-RU" dirty="0" err="1"/>
              <a:t>інтересам</a:t>
            </a:r>
            <a:r>
              <a:rPr lang="ru-RU" dirty="0"/>
              <a:t> самого </a:t>
            </a:r>
            <a:r>
              <a:rPr lang="ru-RU" dirty="0" err="1"/>
              <a:t>підопічного</a:t>
            </a:r>
            <a:r>
              <a:rPr lang="ru-RU" dirty="0"/>
              <a:t>, 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утримувати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1112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Стаття</a:t>
            </a:r>
            <a:r>
              <a:rPr lang="ru-RU" dirty="0"/>
              <a:t> 224.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без </a:t>
            </a:r>
            <a:r>
              <a:rPr lang="ru-RU" dirty="0" err="1"/>
              <a:t>дозволу</a:t>
            </a:r>
            <a:r>
              <a:rPr lang="ru-RU" dirty="0"/>
              <a:t> органу </a:t>
            </a:r>
            <a:r>
              <a:rPr lang="ru-RU" dirty="0" err="1"/>
              <a:t>опіки</a:t>
            </a:r>
            <a:r>
              <a:rPr lang="ru-RU" dirty="0"/>
              <a:t> та </a:t>
            </a:r>
            <a:r>
              <a:rPr lang="ru-RU" dirty="0" err="1"/>
              <a:t>піклування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вчинений</a:t>
            </a:r>
            <a:r>
              <a:rPr lang="ru-RU" dirty="0"/>
              <a:t> без </a:t>
            </a:r>
            <a:r>
              <a:rPr lang="ru-RU" dirty="0" err="1"/>
              <a:t>дозволу</a:t>
            </a:r>
            <a:r>
              <a:rPr lang="ru-RU" dirty="0"/>
              <a:t> органу </a:t>
            </a:r>
            <a:r>
              <a:rPr lang="ru-RU" dirty="0" err="1"/>
              <a:t>опіки</a:t>
            </a:r>
            <a:r>
              <a:rPr lang="ru-RU" dirty="0"/>
              <a:t> та </a:t>
            </a:r>
            <a:r>
              <a:rPr lang="ru-RU" dirty="0" err="1"/>
              <a:t>піклування</a:t>
            </a:r>
            <a:r>
              <a:rPr lang="ru-RU" dirty="0"/>
              <a:t> (</a:t>
            </a:r>
            <a:r>
              <a:rPr lang="ru-RU" dirty="0" err="1"/>
              <a:t>стаття</a:t>
            </a:r>
            <a:r>
              <a:rPr lang="ru-RU" dirty="0"/>
              <a:t> 71 </a:t>
            </a:r>
            <a:r>
              <a:rPr lang="ru-RU" dirty="0" err="1"/>
              <a:t>цього</a:t>
            </a:r>
            <a:r>
              <a:rPr lang="ru-RU" dirty="0"/>
              <a:t> Кодексу), є </a:t>
            </a:r>
            <a:r>
              <a:rPr lang="ru-RU" dirty="0" err="1"/>
              <a:t>нікчемним</a:t>
            </a:r>
            <a:r>
              <a:rPr lang="ru-RU" dirty="0"/>
              <a:t>.</a:t>
            </a:r>
          </a:p>
          <a:p>
            <a:r>
              <a:rPr lang="ru-RU" dirty="0"/>
              <a:t>2. На </a:t>
            </a:r>
            <a:r>
              <a:rPr lang="ru-RU" dirty="0" err="1"/>
              <a:t>вимогу</a:t>
            </a:r>
            <a:r>
              <a:rPr lang="ru-RU" dirty="0"/>
              <a:t> </a:t>
            </a:r>
            <a:r>
              <a:rPr lang="ru-RU" dirty="0" err="1"/>
              <a:t>заінтересованої</a:t>
            </a:r>
            <a:r>
              <a:rPr lang="ru-RU" dirty="0"/>
              <a:t> особи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визнаний</a:t>
            </a:r>
            <a:r>
              <a:rPr lang="ru-RU" dirty="0"/>
              <a:t> судом </a:t>
            </a:r>
            <a:r>
              <a:rPr lang="ru-RU" dirty="0" err="1"/>
              <a:t>дійсним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буде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інтересам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над 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встановлено</a:t>
            </a:r>
            <a:r>
              <a:rPr lang="ru-RU" dirty="0"/>
              <a:t> </a:t>
            </a:r>
            <a:r>
              <a:rPr lang="ru-RU" dirty="0" err="1"/>
              <a:t>опіку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піклування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0887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err="1"/>
              <a:t>Стаття</a:t>
            </a:r>
            <a:r>
              <a:rPr lang="ru-RU" sz="2400" dirty="0"/>
              <a:t> 225. </a:t>
            </a:r>
            <a:r>
              <a:rPr lang="ru-RU" sz="2400" dirty="0" err="1"/>
              <a:t>Правові</a:t>
            </a:r>
            <a:r>
              <a:rPr lang="ru-RU" sz="2400" dirty="0"/>
              <a:t> </a:t>
            </a:r>
            <a:r>
              <a:rPr lang="ru-RU" sz="2400" dirty="0" err="1"/>
              <a:t>наслідки</a:t>
            </a:r>
            <a:r>
              <a:rPr lang="ru-RU" sz="2400" dirty="0"/>
              <a:t> </a:t>
            </a:r>
            <a:r>
              <a:rPr lang="ru-RU" sz="2400" dirty="0" err="1"/>
              <a:t>вчинення</a:t>
            </a:r>
            <a:r>
              <a:rPr lang="ru-RU" sz="2400" dirty="0"/>
              <a:t> </a:t>
            </a:r>
            <a:r>
              <a:rPr lang="ru-RU" sz="2400" dirty="0" err="1"/>
              <a:t>правочину</a:t>
            </a:r>
            <a:r>
              <a:rPr lang="ru-RU" sz="2400" dirty="0"/>
              <a:t> </a:t>
            </a:r>
            <a:r>
              <a:rPr lang="ru-RU" sz="2400" dirty="0" err="1"/>
              <a:t>дієздатною</a:t>
            </a:r>
            <a:r>
              <a:rPr lang="ru-RU" sz="2400" dirty="0"/>
              <a:t> </a:t>
            </a:r>
            <a:r>
              <a:rPr lang="ru-RU" sz="2400" dirty="0" err="1"/>
              <a:t>фізичною</a:t>
            </a:r>
            <a:r>
              <a:rPr lang="ru-RU" sz="2400" dirty="0"/>
              <a:t> особою, яка у момент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вчинення</a:t>
            </a:r>
            <a:r>
              <a:rPr lang="ru-RU" sz="2400" dirty="0"/>
              <a:t> не </a:t>
            </a:r>
            <a:r>
              <a:rPr lang="ru-RU" sz="2400" dirty="0" err="1"/>
              <a:t>усвідомлювала</a:t>
            </a:r>
            <a:r>
              <a:rPr lang="ru-RU" sz="2400" dirty="0"/>
              <a:t> </a:t>
            </a:r>
            <a:r>
              <a:rPr lang="ru-RU" sz="2400" dirty="0" err="1"/>
              <a:t>значення</a:t>
            </a:r>
            <a:r>
              <a:rPr lang="ru-RU" sz="2400" dirty="0"/>
              <a:t> </a:t>
            </a:r>
            <a:r>
              <a:rPr lang="ru-RU" sz="2400" dirty="0" err="1"/>
              <a:t>своїх</a:t>
            </a:r>
            <a:r>
              <a:rPr lang="ru-RU" sz="2400" dirty="0"/>
              <a:t> </a:t>
            </a:r>
            <a:r>
              <a:rPr lang="ru-RU" sz="2400" dirty="0" err="1"/>
              <a:t>дій</a:t>
            </a:r>
            <a:r>
              <a:rPr lang="ru-RU" sz="2400" dirty="0"/>
              <a:t> та (</a:t>
            </a:r>
            <a:r>
              <a:rPr lang="ru-RU" sz="2400" dirty="0" err="1"/>
              <a:t>або</a:t>
            </a:r>
            <a:r>
              <a:rPr lang="ru-RU" sz="2400" dirty="0"/>
              <a:t>) не могла </a:t>
            </a:r>
            <a:r>
              <a:rPr lang="ru-RU" sz="2400" dirty="0" err="1"/>
              <a:t>керувати</a:t>
            </a:r>
            <a:r>
              <a:rPr lang="ru-RU" sz="2400" dirty="0"/>
              <a:t> ними</a:t>
            </a:r>
            <a:endParaRPr lang="en-US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дієздатна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вчинила у момент, коли вона не </a:t>
            </a:r>
            <a:r>
              <a:rPr lang="ru-RU" dirty="0" err="1"/>
              <a:t>усвідомлювала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не могла </a:t>
            </a:r>
            <a:r>
              <a:rPr lang="ru-RU" dirty="0" err="1"/>
              <a:t>керувати</a:t>
            </a:r>
            <a:r>
              <a:rPr lang="ru-RU" dirty="0"/>
              <a:t> ними,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визнаний</a:t>
            </a:r>
            <a:r>
              <a:rPr lang="ru-RU" dirty="0"/>
              <a:t> судом </a:t>
            </a:r>
            <a:r>
              <a:rPr lang="ru-RU" dirty="0" err="1"/>
              <a:t>недійсним</a:t>
            </a:r>
            <a:r>
              <a:rPr lang="ru-RU" dirty="0"/>
              <a:t> за </a:t>
            </a:r>
            <a:r>
              <a:rPr lang="ru-RU" dirty="0" err="1"/>
              <a:t>позовом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особи, а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- за </a:t>
            </a:r>
            <a:r>
              <a:rPr lang="ru-RU" dirty="0" err="1"/>
              <a:t>позовом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чиї</a:t>
            </a:r>
            <a:r>
              <a:rPr lang="ru-RU" dirty="0"/>
              <a:t> </a:t>
            </a:r>
            <a:r>
              <a:rPr lang="ru-RU" dirty="0" err="1"/>
              <a:t>цивільні</a:t>
            </a:r>
            <a:r>
              <a:rPr lang="ru-RU" dirty="0"/>
              <a:t> права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інтереси</a:t>
            </a:r>
            <a:r>
              <a:rPr lang="ru-RU" dirty="0"/>
              <a:t> </a:t>
            </a:r>
            <a:r>
              <a:rPr lang="ru-RU" dirty="0" err="1"/>
              <a:t>порушені</a:t>
            </a:r>
            <a:r>
              <a:rPr lang="ru-RU" dirty="0"/>
              <a:t>.</a:t>
            </a:r>
          </a:p>
          <a:p>
            <a:r>
              <a:rPr lang="ru-RU" dirty="0"/>
              <a:t>2.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наступного</a:t>
            </a:r>
            <a:r>
              <a:rPr lang="ru-RU" dirty="0"/>
              <a:t>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яка вчинила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недієздатною</a:t>
            </a:r>
            <a:r>
              <a:rPr lang="ru-RU" dirty="0"/>
              <a:t> </a:t>
            </a:r>
            <a:r>
              <a:rPr lang="ru-RU" dirty="0" err="1"/>
              <a:t>позов</a:t>
            </a:r>
            <a:r>
              <a:rPr lang="ru-RU" dirty="0"/>
              <a:t>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пред'явити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опікун</a:t>
            </a:r>
            <a:r>
              <a:rPr lang="ru-RU" dirty="0"/>
              <a:t>.</a:t>
            </a:r>
          </a:p>
          <a:p>
            <a:r>
              <a:rPr lang="ru-RU" dirty="0"/>
              <a:t>3. Сторона, яка знала про стан </a:t>
            </a:r>
            <a:r>
              <a:rPr lang="ru-RU" dirty="0" err="1"/>
              <a:t>фізичної</a:t>
            </a:r>
            <a:r>
              <a:rPr lang="ru-RU" dirty="0"/>
              <a:t> особи у момент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моральну</a:t>
            </a:r>
            <a:r>
              <a:rPr lang="ru-RU" dirty="0"/>
              <a:t> шкоду, </a:t>
            </a:r>
            <a:r>
              <a:rPr lang="ru-RU" dirty="0" err="1"/>
              <a:t>завдану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вчиненням</a:t>
            </a:r>
            <a:r>
              <a:rPr lang="ru-RU" dirty="0"/>
              <a:t> такого </a:t>
            </a:r>
            <a:r>
              <a:rPr lang="ru-RU" dirty="0" err="1"/>
              <a:t>правочину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3263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Стаття</a:t>
            </a:r>
            <a:r>
              <a:rPr lang="ru-RU" dirty="0"/>
              <a:t> 226.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недієздатною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особою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Опікун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схвалити</a:t>
            </a:r>
            <a:r>
              <a:rPr lang="ru-RU" dirty="0"/>
              <a:t> </a:t>
            </a:r>
            <a:r>
              <a:rPr lang="ru-RU" dirty="0" err="1"/>
              <a:t>дрібний</a:t>
            </a:r>
            <a:r>
              <a:rPr lang="ru-RU" dirty="0"/>
              <a:t> </a:t>
            </a:r>
            <a:r>
              <a:rPr lang="ru-RU" dirty="0" err="1"/>
              <a:t>побутовий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вчинений</a:t>
            </a:r>
            <a:r>
              <a:rPr lang="ru-RU" dirty="0"/>
              <a:t> </a:t>
            </a:r>
            <a:r>
              <a:rPr lang="ru-RU" dirty="0" err="1"/>
              <a:t>недієздатною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особою, у порядку, </a:t>
            </a:r>
            <a:r>
              <a:rPr lang="ru-RU" dirty="0" err="1"/>
              <a:t>встановленому</a:t>
            </a:r>
            <a:r>
              <a:rPr lang="ru-RU" dirty="0"/>
              <a:t> </a:t>
            </a:r>
            <a:r>
              <a:rPr lang="ru-RU" dirty="0" err="1"/>
              <a:t>статтею</a:t>
            </a:r>
            <a:r>
              <a:rPr lang="ru-RU" dirty="0"/>
              <a:t> 221 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такого </a:t>
            </a:r>
            <a:r>
              <a:rPr lang="ru-RU" dirty="0" err="1"/>
              <a:t>схвалення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правочини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вчинені</a:t>
            </a:r>
            <a:r>
              <a:rPr lang="ru-RU" dirty="0"/>
              <a:t> </a:t>
            </a:r>
            <a:r>
              <a:rPr lang="ru-RU" dirty="0" err="1"/>
              <a:t>недієздатною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особою, є </a:t>
            </a:r>
            <a:r>
              <a:rPr lang="ru-RU" dirty="0" err="1"/>
              <a:t>нікчемними</a:t>
            </a:r>
            <a:r>
              <a:rPr lang="ru-RU" dirty="0"/>
              <a:t>.</a:t>
            </a:r>
          </a:p>
          <a:p>
            <a:r>
              <a:rPr lang="ru-RU" dirty="0"/>
              <a:t>2. На </a:t>
            </a:r>
            <a:r>
              <a:rPr lang="ru-RU" dirty="0" err="1"/>
              <a:t>вимогу</a:t>
            </a:r>
            <a:r>
              <a:rPr lang="ru-RU" dirty="0"/>
              <a:t> </a:t>
            </a:r>
            <a:r>
              <a:rPr lang="ru-RU" dirty="0" err="1"/>
              <a:t>опікуна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вчинений</a:t>
            </a:r>
            <a:r>
              <a:rPr lang="ru-RU" dirty="0"/>
              <a:t> </a:t>
            </a:r>
            <a:r>
              <a:rPr lang="ru-RU" dirty="0" err="1"/>
              <a:t>недієздатною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особою,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визнаний</a:t>
            </a:r>
            <a:r>
              <a:rPr lang="ru-RU" dirty="0"/>
              <a:t> судом </a:t>
            </a:r>
            <a:r>
              <a:rPr lang="ru-RU" dirty="0" err="1"/>
              <a:t>дійсним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буде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вчинений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недієздатної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особи.</a:t>
            </a:r>
          </a:p>
          <a:p>
            <a:r>
              <a:rPr lang="ru-RU" dirty="0"/>
              <a:t>3. </a:t>
            </a:r>
            <a:r>
              <a:rPr lang="ru-RU" dirty="0" err="1"/>
              <a:t>Дієздатна</a:t>
            </a:r>
            <a:r>
              <a:rPr lang="ru-RU" dirty="0"/>
              <a:t> сторона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опікунові</a:t>
            </a:r>
            <a:r>
              <a:rPr lang="ru-RU" dirty="0"/>
              <a:t> </a:t>
            </a:r>
            <a:r>
              <a:rPr lang="ru-RU" dirty="0" err="1"/>
              <a:t>недієздатної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все </a:t>
            </a:r>
            <a:r>
              <a:rPr lang="ru-RU" dirty="0" err="1"/>
              <a:t>одержане</a:t>
            </a:r>
            <a:r>
              <a:rPr lang="ru-RU" dirty="0"/>
              <a:t> нею за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правочином</a:t>
            </a:r>
            <a:r>
              <a:rPr lang="ru-RU" dirty="0"/>
              <a:t>, а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неможливості</a:t>
            </a:r>
            <a:r>
              <a:rPr lang="ru-RU" dirty="0"/>
              <a:t> такого </a:t>
            </a:r>
            <a:r>
              <a:rPr lang="ru-RU" dirty="0" err="1"/>
              <a:t>повернення</a:t>
            </a:r>
            <a:r>
              <a:rPr lang="ru-RU" dirty="0"/>
              <a:t> -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майна за </a:t>
            </a:r>
            <a:r>
              <a:rPr lang="ru-RU" dirty="0" err="1"/>
              <a:t>цінами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існують</a:t>
            </a:r>
            <a:r>
              <a:rPr lang="ru-RU" dirty="0"/>
              <a:t> на момент </a:t>
            </a:r>
            <a:r>
              <a:rPr lang="ru-RU" dirty="0" err="1"/>
              <a:t>відшкодування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1415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Опікун</a:t>
            </a:r>
            <a:r>
              <a:rPr lang="ru-RU" dirty="0"/>
              <a:t>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дієздатній</a:t>
            </a:r>
            <a:r>
              <a:rPr lang="ru-RU" dirty="0"/>
              <a:t> </a:t>
            </a:r>
            <a:r>
              <a:rPr lang="ru-RU" dirty="0" err="1"/>
              <a:t>стороні</a:t>
            </a:r>
            <a:r>
              <a:rPr lang="ru-RU" dirty="0"/>
              <a:t> все </a:t>
            </a:r>
            <a:r>
              <a:rPr lang="ru-RU" dirty="0" err="1"/>
              <a:t>одержане</a:t>
            </a:r>
            <a:r>
              <a:rPr lang="ru-RU" dirty="0"/>
              <a:t> </a:t>
            </a:r>
            <a:r>
              <a:rPr lang="ru-RU" dirty="0" err="1"/>
              <a:t>недієздатною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особою за </a:t>
            </a:r>
            <a:r>
              <a:rPr lang="ru-RU" dirty="0" err="1"/>
              <a:t>нікчемним</a:t>
            </a:r>
            <a:r>
              <a:rPr lang="ru-RU" dirty="0"/>
              <a:t> </a:t>
            </a:r>
            <a:r>
              <a:rPr lang="ru-RU" dirty="0" err="1"/>
              <a:t>правочином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не </a:t>
            </a:r>
            <a:r>
              <a:rPr lang="ru-RU" dirty="0" err="1"/>
              <a:t>збереглося</a:t>
            </a:r>
            <a:r>
              <a:rPr lang="ru-RU" dirty="0"/>
              <a:t>, </a:t>
            </a:r>
            <a:r>
              <a:rPr lang="ru-RU" dirty="0" err="1"/>
              <a:t>опікун</a:t>
            </a:r>
            <a:r>
              <a:rPr lang="ru-RU" dirty="0"/>
              <a:t>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вчиненню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втраті</a:t>
            </a:r>
            <a:r>
              <a:rPr lang="ru-RU" dirty="0"/>
              <a:t> майна, яке </a:t>
            </a:r>
            <a:r>
              <a:rPr lang="ru-RU" dirty="0" err="1"/>
              <a:t>було</a:t>
            </a:r>
            <a:r>
              <a:rPr lang="ru-RU" dirty="0"/>
              <a:t> предметом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сприяла</a:t>
            </a:r>
            <a:r>
              <a:rPr lang="ru-RU" dirty="0"/>
              <a:t> </a:t>
            </a:r>
            <a:r>
              <a:rPr lang="ru-RU" dirty="0" err="1"/>
              <a:t>винна</a:t>
            </a:r>
            <a:r>
              <a:rPr lang="ru-RU" dirty="0"/>
              <a:t> </a:t>
            </a:r>
            <a:r>
              <a:rPr lang="ru-RU" dirty="0" err="1"/>
              <a:t>поведінка</a:t>
            </a:r>
            <a:r>
              <a:rPr lang="ru-RU" dirty="0"/>
              <a:t> </a:t>
            </a:r>
            <a:r>
              <a:rPr lang="ru-RU" dirty="0" err="1"/>
              <a:t>опікуна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Дієздатна</a:t>
            </a:r>
            <a:r>
              <a:rPr lang="ru-RU" dirty="0"/>
              <a:t> сторона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опікунові</a:t>
            </a:r>
            <a:r>
              <a:rPr lang="ru-RU" dirty="0"/>
              <a:t> </a:t>
            </a:r>
            <a:r>
              <a:rPr lang="ru-RU" dirty="0" err="1"/>
              <a:t>недієздатної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членам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 </a:t>
            </a:r>
            <a:r>
              <a:rPr lang="ru-RU" dirty="0" err="1"/>
              <a:t>моральну</a:t>
            </a:r>
            <a:r>
              <a:rPr lang="ru-RU" dirty="0"/>
              <a:t> шкоду, </a:t>
            </a:r>
            <a:r>
              <a:rPr lang="ru-RU" dirty="0" err="1"/>
              <a:t>якщо</a:t>
            </a:r>
            <a:r>
              <a:rPr lang="ru-RU" dirty="0"/>
              <a:t> буде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вона знала про </a:t>
            </a:r>
            <a:r>
              <a:rPr lang="ru-RU" dirty="0" err="1"/>
              <a:t>психічний</a:t>
            </a:r>
            <a:r>
              <a:rPr lang="ru-RU" dirty="0"/>
              <a:t> </a:t>
            </a:r>
            <a:r>
              <a:rPr lang="ru-RU" dirty="0" err="1"/>
              <a:t>розлад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недоумство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могла </a:t>
            </a:r>
            <a:r>
              <a:rPr lang="ru-RU" dirty="0" err="1"/>
              <a:t>припустити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стан.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8788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Стаття</a:t>
            </a:r>
            <a:r>
              <a:rPr lang="ru-RU" dirty="0"/>
              <a:t> 227.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укладення</a:t>
            </a:r>
            <a:r>
              <a:rPr lang="ru-RU" dirty="0"/>
              <a:t> </a:t>
            </a:r>
            <a:r>
              <a:rPr lang="ru-RU" dirty="0" err="1"/>
              <a:t>юридичною</a:t>
            </a:r>
            <a:r>
              <a:rPr lang="ru-RU" dirty="0"/>
              <a:t> особою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якого</a:t>
            </a:r>
            <a:r>
              <a:rPr lang="ru-RU" dirty="0"/>
              <a:t> вона не мала права </a:t>
            </a:r>
            <a:r>
              <a:rPr lang="ru-RU" dirty="0" err="1"/>
              <a:t>вчиняти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особи, </a:t>
            </a:r>
            <a:r>
              <a:rPr lang="ru-RU" dirty="0" err="1"/>
              <a:t>вчинений</a:t>
            </a:r>
            <a:r>
              <a:rPr lang="ru-RU" dirty="0"/>
              <a:t> нею без </a:t>
            </a:r>
            <a:r>
              <a:rPr lang="ru-RU" dirty="0" err="1"/>
              <a:t>відповідного</a:t>
            </a:r>
            <a:r>
              <a:rPr lang="ru-RU" dirty="0"/>
              <a:t> </a:t>
            </a:r>
            <a:r>
              <a:rPr lang="ru-RU" dirty="0" err="1"/>
              <a:t>дозволу</a:t>
            </a:r>
            <a:r>
              <a:rPr lang="ru-RU" dirty="0"/>
              <a:t> (</a:t>
            </a:r>
            <a:r>
              <a:rPr lang="ru-RU" dirty="0" err="1"/>
              <a:t>ліцензії</a:t>
            </a:r>
            <a:r>
              <a:rPr lang="ru-RU" dirty="0"/>
              <a:t>),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визнаний</a:t>
            </a:r>
            <a:r>
              <a:rPr lang="ru-RU" dirty="0"/>
              <a:t> судом </a:t>
            </a:r>
            <a:r>
              <a:rPr lang="ru-RU" dirty="0" err="1"/>
              <a:t>недійсним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юридична</a:t>
            </a:r>
            <a:r>
              <a:rPr lang="ru-RU" dirty="0"/>
              <a:t> особа ввела другу сторону в </a:t>
            </a:r>
            <a:r>
              <a:rPr lang="ru-RU" dirty="0" err="1"/>
              <a:t>оману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права на </a:t>
            </a:r>
            <a:r>
              <a:rPr lang="ru-RU" dirty="0" err="1"/>
              <a:t>вчинення</a:t>
            </a:r>
            <a:r>
              <a:rPr lang="ru-RU" dirty="0"/>
              <a:t> такого </a:t>
            </a:r>
            <a:r>
              <a:rPr lang="ru-RU" dirty="0" err="1"/>
              <a:t>правочину</a:t>
            </a:r>
            <a:r>
              <a:rPr lang="ru-RU" dirty="0"/>
              <a:t>, вона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моральну</a:t>
            </a:r>
            <a:r>
              <a:rPr lang="ru-RU" dirty="0"/>
              <a:t> шкоду, </a:t>
            </a:r>
            <a:r>
              <a:rPr lang="ru-RU" dirty="0" err="1"/>
              <a:t>завдану</a:t>
            </a:r>
            <a:r>
              <a:rPr lang="ru-RU" dirty="0"/>
              <a:t> таким </a:t>
            </a:r>
            <a:r>
              <a:rPr lang="ru-RU" dirty="0" err="1"/>
              <a:t>правочином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2365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/>
              <a:t>Стаття</a:t>
            </a:r>
            <a:r>
              <a:rPr lang="ru-RU" sz="2400" dirty="0"/>
              <a:t> 228. </a:t>
            </a:r>
            <a:r>
              <a:rPr lang="ru-RU" sz="2400" dirty="0" err="1"/>
              <a:t>Правові</a:t>
            </a:r>
            <a:r>
              <a:rPr lang="ru-RU" sz="2400" dirty="0"/>
              <a:t> </a:t>
            </a:r>
            <a:r>
              <a:rPr lang="ru-RU" sz="2400" dirty="0" err="1"/>
              <a:t>наслідки</a:t>
            </a:r>
            <a:r>
              <a:rPr lang="ru-RU" sz="2400" dirty="0"/>
              <a:t> </a:t>
            </a:r>
            <a:r>
              <a:rPr lang="ru-RU" sz="2400" dirty="0" err="1"/>
              <a:t>вчинення</a:t>
            </a:r>
            <a:r>
              <a:rPr lang="ru-RU" sz="2400" dirty="0"/>
              <a:t> </a:t>
            </a:r>
            <a:r>
              <a:rPr lang="ru-RU" sz="2400" dirty="0" err="1"/>
              <a:t>правочину</a:t>
            </a:r>
            <a:r>
              <a:rPr lang="ru-RU" sz="2400" dirty="0"/>
              <a:t>, </a:t>
            </a:r>
            <a:r>
              <a:rPr lang="ru-RU" sz="2400" dirty="0" err="1"/>
              <a:t>який</a:t>
            </a:r>
            <a:r>
              <a:rPr lang="ru-RU" sz="2400" dirty="0"/>
              <a:t> </a:t>
            </a:r>
            <a:r>
              <a:rPr lang="ru-RU" sz="2400" dirty="0" err="1"/>
              <a:t>порушує</a:t>
            </a:r>
            <a:r>
              <a:rPr lang="ru-RU" sz="2400" dirty="0"/>
              <a:t> </a:t>
            </a:r>
            <a:r>
              <a:rPr lang="ru-RU" sz="2400" dirty="0" err="1"/>
              <a:t>публічний</a:t>
            </a:r>
            <a:r>
              <a:rPr lang="ru-RU" sz="2400" dirty="0"/>
              <a:t> порядок, </a:t>
            </a:r>
            <a:r>
              <a:rPr lang="ru-RU" sz="2400" dirty="0" err="1"/>
              <a:t>вчинений</a:t>
            </a:r>
            <a:r>
              <a:rPr lang="ru-RU" sz="2400" dirty="0"/>
              <a:t> з метою,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суперечить</a:t>
            </a:r>
            <a:r>
              <a:rPr lang="ru-RU" sz="2400" dirty="0"/>
              <a:t> </a:t>
            </a:r>
            <a:r>
              <a:rPr lang="ru-RU" sz="2400" dirty="0" err="1"/>
              <a:t>інтересам</a:t>
            </a:r>
            <a:r>
              <a:rPr lang="ru-RU" sz="2400" dirty="0"/>
              <a:t> </a:t>
            </a:r>
            <a:r>
              <a:rPr lang="ru-RU" sz="2400" dirty="0" err="1"/>
              <a:t>держави</a:t>
            </a:r>
            <a:r>
              <a:rPr lang="ru-RU" sz="2400" dirty="0"/>
              <a:t> і </a:t>
            </a:r>
            <a:r>
              <a:rPr lang="ru-RU" sz="2400" dirty="0" err="1"/>
              <a:t>суспільства</a:t>
            </a:r>
            <a:endParaRPr lang="en-US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таким,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порушує</a:t>
            </a:r>
            <a:r>
              <a:rPr lang="ru-RU" dirty="0"/>
              <a:t> </a:t>
            </a:r>
            <a:r>
              <a:rPr lang="ru-RU" dirty="0" err="1"/>
              <a:t>публічний</a:t>
            </a:r>
            <a:r>
              <a:rPr lang="ru-RU" dirty="0"/>
              <a:t> порядок,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спрямований</a:t>
            </a:r>
            <a:r>
              <a:rPr lang="ru-RU" dirty="0"/>
              <a:t> на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конституційних</a:t>
            </a:r>
            <a:r>
              <a:rPr lang="ru-RU" dirty="0"/>
              <a:t> прав і свобод </a:t>
            </a:r>
            <a:r>
              <a:rPr lang="ru-RU" dirty="0" err="1"/>
              <a:t>людини</a:t>
            </a:r>
            <a:r>
              <a:rPr lang="ru-RU" dirty="0"/>
              <a:t> і </a:t>
            </a:r>
            <a:r>
              <a:rPr lang="ru-RU" dirty="0" err="1"/>
              <a:t>громадянина</a:t>
            </a:r>
            <a:r>
              <a:rPr lang="ru-RU" dirty="0"/>
              <a:t>, </a:t>
            </a:r>
            <a:r>
              <a:rPr lang="ru-RU" dirty="0" err="1"/>
              <a:t>знищення</a:t>
            </a:r>
            <a:r>
              <a:rPr lang="ru-RU" dirty="0"/>
              <a:t>, </a:t>
            </a:r>
            <a:r>
              <a:rPr lang="ru-RU" dirty="0" err="1"/>
              <a:t>пошкодження</a:t>
            </a:r>
            <a:r>
              <a:rPr lang="ru-RU" dirty="0"/>
              <a:t> майна </a:t>
            </a:r>
            <a:r>
              <a:rPr lang="ru-RU" dirty="0" err="1"/>
              <a:t>фізичної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особи, </a:t>
            </a:r>
            <a:r>
              <a:rPr lang="ru-RU" dirty="0" err="1"/>
              <a:t>держави</a:t>
            </a:r>
            <a:r>
              <a:rPr lang="ru-RU" dirty="0"/>
              <a:t>, </a:t>
            </a:r>
            <a:r>
              <a:rPr lang="ru-RU" dirty="0" err="1"/>
              <a:t>Автономної</a:t>
            </a:r>
            <a:r>
              <a:rPr lang="ru-RU" dirty="0"/>
              <a:t> </a:t>
            </a:r>
            <a:r>
              <a:rPr lang="ru-RU" dirty="0" err="1"/>
              <a:t>Республіки</a:t>
            </a:r>
            <a:r>
              <a:rPr lang="ru-RU" dirty="0"/>
              <a:t> </a:t>
            </a:r>
            <a:r>
              <a:rPr lang="ru-RU" dirty="0" err="1"/>
              <a:t>Крим</a:t>
            </a:r>
            <a:r>
              <a:rPr lang="ru-RU" dirty="0"/>
              <a:t>, </a:t>
            </a:r>
            <a:r>
              <a:rPr lang="ru-RU" dirty="0" err="1"/>
              <a:t>територіальної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r>
              <a:rPr lang="ru-RU" dirty="0"/>
              <a:t>, </a:t>
            </a:r>
            <a:r>
              <a:rPr lang="ru-RU" dirty="0" err="1"/>
              <a:t>незаконне</a:t>
            </a:r>
            <a:r>
              <a:rPr lang="ru-RU" dirty="0"/>
              <a:t> </a:t>
            </a:r>
            <a:r>
              <a:rPr lang="ru-RU" dirty="0" err="1"/>
              <a:t>заволодіння</a:t>
            </a:r>
            <a:r>
              <a:rPr lang="ru-RU" dirty="0"/>
              <a:t> ним.</a:t>
            </a:r>
          </a:p>
          <a:p>
            <a:r>
              <a:rPr lang="ru-RU" dirty="0"/>
              <a:t>2.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порушує</a:t>
            </a:r>
            <a:r>
              <a:rPr lang="ru-RU" dirty="0"/>
              <a:t> </a:t>
            </a:r>
            <a:r>
              <a:rPr lang="ru-RU" dirty="0" err="1"/>
              <a:t>публічний</a:t>
            </a:r>
            <a:r>
              <a:rPr lang="ru-RU" dirty="0"/>
              <a:t> порядок, є </a:t>
            </a:r>
            <a:r>
              <a:rPr lang="ru-RU" dirty="0" err="1"/>
              <a:t>нікчемним</a:t>
            </a:r>
            <a:r>
              <a:rPr lang="ru-RU" dirty="0"/>
              <a:t>.</a:t>
            </a:r>
          </a:p>
          <a:p>
            <a:r>
              <a:rPr lang="ru-RU" dirty="0"/>
              <a:t>3.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недодержання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відповідності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інтересам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і </a:t>
            </a:r>
            <a:r>
              <a:rPr lang="ru-RU" dirty="0" err="1"/>
              <a:t>суспільства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моральним</a:t>
            </a:r>
            <a:r>
              <a:rPr lang="ru-RU" dirty="0"/>
              <a:t> засадам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визнаний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322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4. </a:t>
            </a:r>
            <a:r>
              <a:rPr lang="ru-RU" dirty="0" err="1"/>
              <a:t>Дво</a:t>
            </a:r>
            <a:r>
              <a:rPr lang="ru-RU" dirty="0"/>
              <a:t>-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багатостороннім</a:t>
            </a:r>
            <a:r>
              <a:rPr lang="ru-RU" dirty="0"/>
              <a:t> </a:t>
            </a:r>
            <a:r>
              <a:rPr lang="ru-RU" dirty="0" err="1"/>
              <a:t>правочином</a:t>
            </a:r>
            <a:r>
              <a:rPr lang="ru-RU" dirty="0"/>
              <a:t> є </a:t>
            </a:r>
            <a:r>
              <a:rPr lang="ru-RU" dirty="0" err="1"/>
              <a:t>погоджена</a:t>
            </a:r>
            <a:r>
              <a:rPr lang="ru-RU" dirty="0"/>
              <a:t> </a:t>
            </a:r>
            <a:r>
              <a:rPr lang="ru-RU" dirty="0" err="1"/>
              <a:t>дія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.</a:t>
            </a:r>
          </a:p>
          <a:p>
            <a:r>
              <a:rPr lang="ru-RU" dirty="0"/>
              <a:t>5. До </a:t>
            </a:r>
            <a:r>
              <a:rPr lang="ru-RU" dirty="0" err="1"/>
              <a:t>правовідносин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виникли</a:t>
            </a:r>
            <a:r>
              <a:rPr lang="ru-RU" dirty="0"/>
              <a:t> з </a:t>
            </a:r>
            <a:r>
              <a:rPr lang="ru-RU" dirty="0" err="1"/>
              <a:t>односторонніх</a:t>
            </a:r>
            <a:r>
              <a:rPr lang="ru-RU" dirty="0"/>
              <a:t> </a:t>
            </a:r>
            <a:r>
              <a:rPr lang="ru-RU" dirty="0" err="1"/>
              <a:t>правочинів</a:t>
            </a:r>
            <a:r>
              <a:rPr lang="ru-RU" dirty="0"/>
              <a:t>, </a:t>
            </a:r>
            <a:r>
              <a:rPr lang="ru-RU" dirty="0" err="1"/>
              <a:t>застосовуються</a:t>
            </a:r>
            <a:r>
              <a:rPr lang="ru-RU" dirty="0"/>
              <a:t>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про </a:t>
            </a:r>
            <a:r>
              <a:rPr lang="ru-RU" dirty="0" err="1"/>
              <a:t>зобов'язання</a:t>
            </a:r>
            <a:r>
              <a:rPr lang="ru-RU" dirty="0"/>
              <a:t> та про договори,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не </a:t>
            </a:r>
            <a:r>
              <a:rPr lang="ru-RU" dirty="0" err="1"/>
              <a:t>суперечить</a:t>
            </a:r>
            <a:r>
              <a:rPr lang="ru-RU" dirty="0"/>
              <a:t> актам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суті</a:t>
            </a:r>
            <a:r>
              <a:rPr lang="ru-RU" dirty="0"/>
              <a:t> </a:t>
            </a:r>
            <a:r>
              <a:rPr lang="ru-RU" dirty="0" err="1"/>
              <a:t>одностороннього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5559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Стаття</a:t>
            </a:r>
            <a:r>
              <a:rPr lang="ru-RU" dirty="0"/>
              <a:t> 229.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вчинено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помилки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особа, яка вчинила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помилилася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істотне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,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визнаний</a:t>
            </a:r>
            <a:r>
              <a:rPr lang="ru-RU" dirty="0"/>
              <a:t> судом </a:t>
            </a:r>
            <a:r>
              <a:rPr lang="ru-RU" dirty="0" err="1"/>
              <a:t>недійсним</a:t>
            </a:r>
            <a:r>
              <a:rPr lang="ru-RU" dirty="0"/>
              <a:t>.</a:t>
            </a:r>
          </a:p>
          <a:p>
            <a:r>
              <a:rPr lang="ru-RU" dirty="0" err="1"/>
              <a:t>Істотне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помилка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природи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прав та </a:t>
            </a:r>
            <a:r>
              <a:rPr lang="ru-RU" dirty="0" err="1"/>
              <a:t>обов'язків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, таких </a:t>
            </a:r>
            <a:r>
              <a:rPr lang="ru-RU" dirty="0" err="1"/>
              <a:t>властивостей</a:t>
            </a:r>
            <a:r>
              <a:rPr lang="ru-RU" dirty="0"/>
              <a:t> і </a:t>
            </a:r>
            <a:r>
              <a:rPr lang="ru-RU" dirty="0" err="1"/>
              <a:t>якостей</a:t>
            </a:r>
            <a:r>
              <a:rPr lang="ru-RU" dirty="0"/>
              <a:t> майна,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знижують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цінність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за </a:t>
            </a:r>
            <a:r>
              <a:rPr lang="ru-RU" dirty="0" err="1"/>
              <a:t>цільовим</a:t>
            </a:r>
            <a:r>
              <a:rPr lang="ru-RU" dirty="0"/>
              <a:t> </a:t>
            </a:r>
            <a:r>
              <a:rPr lang="ru-RU" dirty="0" err="1"/>
              <a:t>призначенням</a:t>
            </a:r>
            <a:r>
              <a:rPr lang="ru-RU" dirty="0"/>
              <a:t>. </a:t>
            </a:r>
            <a:r>
              <a:rPr lang="ru-RU" dirty="0" err="1"/>
              <a:t>Помилка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мотивів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не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істотного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</a:p>
          <a:p>
            <a:r>
              <a:rPr lang="ru-RU" dirty="0" smtClean="0"/>
              <a:t>2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особа, яка </a:t>
            </a:r>
            <a:r>
              <a:rPr lang="ru-RU" dirty="0" err="1"/>
              <a:t>помилилася</a:t>
            </a:r>
            <a:r>
              <a:rPr lang="ru-RU" dirty="0"/>
              <a:t>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власного</a:t>
            </a:r>
            <a:r>
              <a:rPr lang="ru-RU" dirty="0"/>
              <a:t> </a:t>
            </a:r>
            <a:r>
              <a:rPr lang="ru-RU" dirty="0" err="1"/>
              <a:t>недбальства</a:t>
            </a:r>
            <a:r>
              <a:rPr lang="ru-RU" dirty="0"/>
              <a:t>,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другій</a:t>
            </a:r>
            <a:r>
              <a:rPr lang="ru-RU" dirty="0"/>
              <a:t> </a:t>
            </a:r>
            <a:r>
              <a:rPr lang="ru-RU" dirty="0" err="1"/>
              <a:t>стороні</a:t>
            </a:r>
            <a:r>
              <a:rPr lang="ru-RU" dirty="0"/>
              <a:t> </a:t>
            </a:r>
            <a:r>
              <a:rPr lang="ru-RU" dirty="0" err="1"/>
              <a:t>завдані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збитки</a:t>
            </a:r>
            <a:r>
              <a:rPr lang="ru-RU" dirty="0"/>
              <a:t>.</a:t>
            </a:r>
          </a:p>
          <a:p>
            <a:r>
              <a:rPr lang="ru-RU" dirty="0"/>
              <a:t>Сторона, яка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необережною</a:t>
            </a:r>
            <a:r>
              <a:rPr lang="ru-RU" dirty="0"/>
              <a:t> </a:t>
            </a:r>
            <a:r>
              <a:rPr lang="ru-RU" dirty="0" err="1"/>
              <a:t>поведінкою</a:t>
            </a:r>
            <a:r>
              <a:rPr lang="ru-RU" dirty="0"/>
              <a:t> </a:t>
            </a:r>
            <a:r>
              <a:rPr lang="ru-RU" dirty="0" err="1"/>
              <a:t>сприяла</a:t>
            </a:r>
            <a:r>
              <a:rPr lang="ru-RU" dirty="0"/>
              <a:t> </a:t>
            </a:r>
            <a:r>
              <a:rPr lang="ru-RU" dirty="0" err="1"/>
              <a:t>помилці</a:t>
            </a:r>
            <a:r>
              <a:rPr lang="ru-RU" dirty="0"/>
              <a:t>,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другій</a:t>
            </a:r>
            <a:r>
              <a:rPr lang="ru-RU" dirty="0"/>
              <a:t> </a:t>
            </a:r>
            <a:r>
              <a:rPr lang="ru-RU" dirty="0" err="1"/>
              <a:t>стороні</a:t>
            </a:r>
            <a:r>
              <a:rPr lang="ru-RU" dirty="0"/>
              <a:t> </a:t>
            </a:r>
            <a:r>
              <a:rPr lang="ru-RU" dirty="0" err="1"/>
              <a:t>завдані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збитки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3443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230.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обману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одна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навмисно</a:t>
            </a:r>
            <a:r>
              <a:rPr lang="ru-RU" dirty="0"/>
              <a:t> ввела другу сторону в </a:t>
            </a:r>
            <a:r>
              <a:rPr lang="ru-RU" dirty="0" err="1"/>
              <a:t>оману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істотне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(</a:t>
            </a:r>
            <a:r>
              <a:rPr lang="ru-RU" dirty="0" err="1"/>
              <a:t>частина</a:t>
            </a:r>
            <a:r>
              <a:rPr lang="ru-RU" dirty="0"/>
              <a:t> перша </a:t>
            </a:r>
            <a:r>
              <a:rPr lang="ru-RU" dirty="0" err="1"/>
              <a:t>статті</a:t>
            </a:r>
            <a:r>
              <a:rPr lang="ru-RU" dirty="0"/>
              <a:t> 229 </a:t>
            </a:r>
            <a:r>
              <a:rPr lang="ru-RU" dirty="0" err="1"/>
              <a:t>цього</a:t>
            </a:r>
            <a:r>
              <a:rPr lang="ru-RU" dirty="0"/>
              <a:t> Кодексу),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визнається</a:t>
            </a:r>
            <a:r>
              <a:rPr lang="ru-RU" dirty="0"/>
              <a:t> судом </a:t>
            </a:r>
            <a:r>
              <a:rPr lang="ru-RU" dirty="0" err="1"/>
              <a:t>недійсним</a:t>
            </a:r>
            <a:r>
              <a:rPr lang="ru-RU" dirty="0"/>
              <a:t>.</a:t>
            </a:r>
          </a:p>
          <a:p>
            <a:r>
              <a:rPr lang="ru-RU" dirty="0"/>
              <a:t>Обман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сторона </a:t>
            </a:r>
            <a:r>
              <a:rPr lang="ru-RU" dirty="0" err="1"/>
              <a:t>заперечує</a:t>
            </a:r>
            <a:r>
              <a:rPr lang="ru-RU" dirty="0"/>
              <a:t>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перешкодити</a:t>
            </a:r>
            <a:r>
              <a:rPr lang="ru-RU" dirty="0"/>
              <a:t> </a:t>
            </a:r>
            <a:r>
              <a:rPr lang="ru-RU" dirty="0" err="1"/>
              <a:t>вчиненню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вона </a:t>
            </a:r>
            <a:r>
              <a:rPr lang="ru-RU" dirty="0" err="1"/>
              <a:t>замовчує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.</a:t>
            </a:r>
          </a:p>
          <a:p>
            <a:r>
              <a:rPr lang="ru-RU" dirty="0"/>
              <a:t>2. Сторона, яка </a:t>
            </a:r>
            <a:r>
              <a:rPr lang="ru-RU" dirty="0" err="1"/>
              <a:t>застосувала</a:t>
            </a:r>
            <a:r>
              <a:rPr lang="ru-RU" dirty="0"/>
              <a:t> обман,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другій</a:t>
            </a:r>
            <a:r>
              <a:rPr lang="ru-RU" dirty="0"/>
              <a:t> </a:t>
            </a:r>
            <a:r>
              <a:rPr lang="ru-RU" dirty="0" err="1"/>
              <a:t>стороні</a:t>
            </a:r>
            <a:r>
              <a:rPr lang="ru-RU" dirty="0"/>
              <a:t> </a:t>
            </a:r>
            <a:r>
              <a:rPr lang="ru-RU" dirty="0" err="1"/>
              <a:t>збитки</a:t>
            </a:r>
            <a:r>
              <a:rPr lang="ru-RU" dirty="0"/>
              <a:t> у </a:t>
            </a:r>
            <a:r>
              <a:rPr lang="ru-RU" dirty="0" err="1"/>
              <a:t>подвійному</a:t>
            </a:r>
            <a:r>
              <a:rPr lang="ru-RU" dirty="0"/>
              <a:t> </a:t>
            </a:r>
            <a:r>
              <a:rPr lang="ru-RU" dirty="0" err="1"/>
              <a:t>розмірі</a:t>
            </a:r>
            <a:r>
              <a:rPr lang="ru-RU" dirty="0"/>
              <a:t> та </a:t>
            </a:r>
            <a:r>
              <a:rPr lang="ru-RU" dirty="0" err="1"/>
              <a:t>моральну</a:t>
            </a:r>
            <a:r>
              <a:rPr lang="ru-RU" dirty="0"/>
              <a:t> шкоду,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завдані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вчиненням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8927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Стаття</a:t>
            </a:r>
            <a:r>
              <a:rPr lang="ru-RU" dirty="0"/>
              <a:t> 231.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вчинено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насильства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вчинений</a:t>
            </a:r>
            <a:r>
              <a:rPr lang="ru-RU" dirty="0"/>
              <a:t> особою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справжньої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до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фізичного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психічного</a:t>
            </a:r>
            <a:r>
              <a:rPr lang="ru-RU" dirty="0"/>
              <a:t> </a:t>
            </a:r>
            <a:r>
              <a:rPr lang="ru-RU" dirty="0" err="1"/>
              <a:t>тиску</a:t>
            </a:r>
            <a:r>
              <a:rPr lang="ru-RU" dirty="0"/>
              <a:t> з боку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 боку </a:t>
            </a:r>
            <a:r>
              <a:rPr lang="ru-RU" dirty="0" err="1"/>
              <a:t>іншої</a:t>
            </a:r>
            <a:r>
              <a:rPr lang="ru-RU" dirty="0"/>
              <a:t> особи, </a:t>
            </a:r>
            <a:r>
              <a:rPr lang="ru-RU" dirty="0" err="1"/>
              <a:t>визнається</a:t>
            </a:r>
            <a:r>
              <a:rPr lang="ru-RU" dirty="0"/>
              <a:t> судом </a:t>
            </a:r>
            <a:r>
              <a:rPr lang="ru-RU" dirty="0" err="1"/>
              <a:t>недійсним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Винна</a:t>
            </a:r>
            <a:r>
              <a:rPr lang="ru-RU" dirty="0"/>
              <a:t> сторона (</a:t>
            </a:r>
            <a:r>
              <a:rPr lang="ru-RU" dirty="0" err="1"/>
              <a:t>інша</a:t>
            </a:r>
            <a:r>
              <a:rPr lang="ru-RU" dirty="0"/>
              <a:t> особа), яка </a:t>
            </a:r>
            <a:r>
              <a:rPr lang="ru-RU" dirty="0" err="1"/>
              <a:t>застосувала</a:t>
            </a:r>
            <a:r>
              <a:rPr lang="ru-RU" dirty="0"/>
              <a:t> </a:t>
            </a:r>
            <a:r>
              <a:rPr lang="ru-RU" dirty="0" err="1"/>
              <a:t>фізичний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психічний</a:t>
            </a:r>
            <a:r>
              <a:rPr lang="ru-RU" dirty="0"/>
              <a:t> </a:t>
            </a:r>
            <a:r>
              <a:rPr lang="ru-RU" dirty="0" err="1"/>
              <a:t>тиск</a:t>
            </a:r>
            <a:r>
              <a:rPr lang="ru-RU" dirty="0"/>
              <a:t> до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,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збитки</a:t>
            </a:r>
            <a:r>
              <a:rPr lang="ru-RU" dirty="0"/>
              <a:t> у </a:t>
            </a:r>
            <a:r>
              <a:rPr lang="ru-RU" dirty="0" err="1"/>
              <a:t>подвійному</a:t>
            </a:r>
            <a:r>
              <a:rPr lang="ru-RU" dirty="0"/>
              <a:t> </a:t>
            </a:r>
            <a:r>
              <a:rPr lang="ru-RU" dirty="0" err="1"/>
              <a:t>розмірі</a:t>
            </a:r>
            <a:r>
              <a:rPr lang="ru-RU" dirty="0"/>
              <a:t> та </a:t>
            </a:r>
            <a:r>
              <a:rPr lang="ru-RU" dirty="0" err="1"/>
              <a:t>моральну</a:t>
            </a:r>
            <a:r>
              <a:rPr lang="ru-RU" dirty="0"/>
              <a:t> шкоду,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завдані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вчиненням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1226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Стаття</a:t>
            </a:r>
            <a:r>
              <a:rPr lang="ru-RU" dirty="0"/>
              <a:t> 233.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вчинено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тяжкої</a:t>
            </a:r>
            <a:r>
              <a:rPr lang="ru-RU" dirty="0"/>
              <a:t> </a:t>
            </a:r>
            <a:r>
              <a:rPr lang="ru-RU" dirty="0" err="1"/>
              <a:t>обставини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вчинено особою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тяжкої</a:t>
            </a:r>
            <a:r>
              <a:rPr lang="ru-RU" dirty="0"/>
              <a:t> для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обставини</a:t>
            </a:r>
            <a:r>
              <a:rPr lang="ru-RU" dirty="0"/>
              <a:t> і на </a:t>
            </a:r>
            <a:r>
              <a:rPr lang="ru-RU" dirty="0" err="1"/>
              <a:t>вкрай</a:t>
            </a:r>
            <a:r>
              <a:rPr lang="ru-RU" dirty="0"/>
              <a:t> </a:t>
            </a:r>
            <a:r>
              <a:rPr lang="ru-RU" dirty="0" err="1"/>
              <a:t>невигідних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визнаний</a:t>
            </a:r>
            <a:r>
              <a:rPr lang="ru-RU" dirty="0"/>
              <a:t> судом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того,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ініціатором</a:t>
            </a:r>
            <a:r>
              <a:rPr lang="ru-RU" dirty="0"/>
              <a:t> такого </a:t>
            </a:r>
            <a:r>
              <a:rPr lang="ru-RU" dirty="0" err="1"/>
              <a:t>правочину</a:t>
            </a:r>
            <a:r>
              <a:rPr lang="ru-RU" dirty="0"/>
              <a:t>.</a:t>
            </a:r>
          </a:p>
          <a:p>
            <a:r>
              <a:rPr lang="ru-RU" dirty="0"/>
              <a:t>2. При </a:t>
            </a:r>
            <a:r>
              <a:rPr lang="ru-RU" dirty="0" err="1"/>
              <a:t>визнанні</a:t>
            </a:r>
            <a:r>
              <a:rPr lang="ru-RU" dirty="0"/>
              <a:t> такого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застосовуються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статтею</a:t>
            </a:r>
            <a:r>
              <a:rPr lang="ru-RU" dirty="0"/>
              <a:t> 216 </a:t>
            </a:r>
            <a:r>
              <a:rPr lang="ru-RU" dirty="0" err="1"/>
              <a:t>цього</a:t>
            </a:r>
            <a:r>
              <a:rPr lang="ru-RU" dirty="0"/>
              <a:t> Кодексу. Сторона, яка </a:t>
            </a:r>
            <a:r>
              <a:rPr lang="ru-RU" dirty="0" err="1"/>
              <a:t>скористалася</a:t>
            </a:r>
            <a:r>
              <a:rPr lang="ru-RU" dirty="0"/>
              <a:t> тяжкою </a:t>
            </a:r>
            <a:r>
              <a:rPr lang="ru-RU" dirty="0" err="1"/>
              <a:t>обставиною</a:t>
            </a:r>
            <a:r>
              <a:rPr lang="ru-RU" dirty="0"/>
              <a:t>,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другій</a:t>
            </a:r>
            <a:r>
              <a:rPr lang="ru-RU" dirty="0"/>
              <a:t> </a:t>
            </a:r>
            <a:r>
              <a:rPr lang="ru-RU" dirty="0" err="1"/>
              <a:t>стороні</a:t>
            </a:r>
            <a:r>
              <a:rPr lang="ru-RU" dirty="0"/>
              <a:t> </a:t>
            </a:r>
            <a:r>
              <a:rPr lang="ru-RU" dirty="0" err="1"/>
              <a:t>збитки</a:t>
            </a:r>
            <a:r>
              <a:rPr lang="ru-RU" dirty="0"/>
              <a:t> і </a:t>
            </a:r>
            <a:r>
              <a:rPr lang="ru-RU" dirty="0" err="1"/>
              <a:t>моральну</a:t>
            </a:r>
            <a:r>
              <a:rPr lang="ru-RU" dirty="0"/>
              <a:t> шкоду,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завдані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вчиненням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6513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234.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фіктивного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Фіктивним</a:t>
            </a:r>
            <a:r>
              <a:rPr lang="ru-RU" dirty="0"/>
              <a:t> є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вчинено без </a:t>
            </a:r>
            <a:r>
              <a:rPr lang="ru-RU" dirty="0" err="1"/>
              <a:t>наміру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правових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обумовлювалися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правочином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Фіктивний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визнається</a:t>
            </a:r>
            <a:r>
              <a:rPr lang="ru-RU" dirty="0"/>
              <a:t> судом </a:t>
            </a:r>
            <a:r>
              <a:rPr lang="ru-RU" dirty="0" err="1"/>
              <a:t>недійсним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фіктивного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встановлюються</a:t>
            </a:r>
            <a:r>
              <a:rPr lang="ru-RU" dirty="0"/>
              <a:t> законами.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171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235.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удаваного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Удаваним</a:t>
            </a:r>
            <a:r>
              <a:rPr lang="ru-RU" dirty="0"/>
              <a:t> є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вчинено сторонами для </a:t>
            </a:r>
            <a:r>
              <a:rPr lang="ru-RU" dirty="0" err="1"/>
              <a:t>приховання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вони </a:t>
            </a:r>
            <a:r>
              <a:rPr lang="ru-RU" dirty="0" err="1"/>
              <a:t>насправді</a:t>
            </a:r>
            <a:r>
              <a:rPr lang="ru-RU" dirty="0"/>
              <a:t> вчинили.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буде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вчинений</a:t>
            </a:r>
            <a:r>
              <a:rPr lang="ru-RU" dirty="0"/>
              <a:t> сторонами для </a:t>
            </a:r>
            <a:r>
              <a:rPr lang="ru-RU" dirty="0" err="1"/>
              <a:t>приховання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вони </a:t>
            </a:r>
            <a:r>
              <a:rPr lang="ru-RU" dirty="0" err="1"/>
              <a:t>насправді</a:t>
            </a:r>
            <a:r>
              <a:rPr lang="ru-RU" dirty="0"/>
              <a:t> вчинили, </a:t>
            </a:r>
            <a:r>
              <a:rPr lang="ru-RU" dirty="0" err="1"/>
              <a:t>відносини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</a:t>
            </a:r>
            <a:r>
              <a:rPr lang="ru-RU" dirty="0" err="1"/>
              <a:t>регулюються</a:t>
            </a:r>
            <a:r>
              <a:rPr lang="ru-RU" dirty="0"/>
              <a:t> правилами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</a:t>
            </a:r>
            <a:r>
              <a:rPr lang="ru-RU" dirty="0" err="1"/>
              <a:t>насправді</a:t>
            </a:r>
            <a:r>
              <a:rPr lang="ru-RU" dirty="0"/>
              <a:t> вчинили.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5055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7037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021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Вимоги</a:t>
            </a:r>
            <a:r>
              <a:rPr lang="ru-RU" dirty="0" smtClean="0"/>
              <a:t>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правочинів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1.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суперечити</a:t>
            </a:r>
            <a:r>
              <a:rPr lang="ru-RU" dirty="0"/>
              <a:t> </a:t>
            </a:r>
            <a:r>
              <a:rPr lang="ru-RU" dirty="0" err="1"/>
              <a:t>цьому</a:t>
            </a:r>
            <a:r>
              <a:rPr lang="ru-RU" dirty="0"/>
              <a:t> Кодексу, </a:t>
            </a:r>
            <a:r>
              <a:rPr lang="ru-RU" dirty="0" err="1"/>
              <a:t>іншим</a:t>
            </a:r>
            <a:r>
              <a:rPr lang="ru-RU" dirty="0"/>
              <a:t> актам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інтересам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і </a:t>
            </a:r>
            <a:r>
              <a:rPr lang="ru-RU" dirty="0" err="1"/>
              <a:t>суспільства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моральним</a:t>
            </a:r>
            <a:r>
              <a:rPr lang="ru-RU" dirty="0"/>
              <a:t> засадам.</a:t>
            </a:r>
          </a:p>
          <a:p>
            <a:r>
              <a:rPr lang="ru-RU" dirty="0" smtClean="0"/>
              <a:t>2</a:t>
            </a:r>
            <a:r>
              <a:rPr lang="ru-RU" dirty="0"/>
              <a:t>. Особа, яка </a:t>
            </a:r>
            <a:r>
              <a:rPr lang="ru-RU" dirty="0" err="1"/>
              <a:t>вчиняє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, повинна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необхідний</a:t>
            </a:r>
            <a:r>
              <a:rPr lang="ru-RU" dirty="0"/>
              <a:t>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Волевиявлення</a:t>
            </a:r>
            <a:r>
              <a:rPr lang="ru-RU" dirty="0"/>
              <a:t> </a:t>
            </a:r>
            <a:r>
              <a:rPr lang="ru-RU" dirty="0" err="1"/>
              <a:t>учасника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вільним</a:t>
            </a:r>
            <a:r>
              <a:rPr lang="ru-RU" dirty="0"/>
              <a:t> і </a:t>
            </a:r>
            <a:r>
              <a:rPr lang="ru-RU" dirty="0" err="1"/>
              <a:t>відповідати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внутрішній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вчинятися</a:t>
            </a:r>
            <a:r>
              <a:rPr lang="ru-RU" dirty="0"/>
              <a:t> у </a:t>
            </a:r>
            <a:r>
              <a:rPr lang="ru-RU" dirty="0" err="1"/>
              <a:t>формі</a:t>
            </a:r>
            <a:r>
              <a:rPr lang="ru-RU" dirty="0"/>
              <a:t>, </a:t>
            </a:r>
            <a:r>
              <a:rPr lang="ru-RU" dirty="0" err="1"/>
              <a:t>встановленій</a:t>
            </a:r>
            <a:r>
              <a:rPr lang="ru-RU" dirty="0"/>
              <a:t> законом.</a:t>
            </a:r>
          </a:p>
          <a:p>
            <a:r>
              <a:rPr lang="ru-RU" dirty="0"/>
              <a:t>5.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спрямований</a:t>
            </a:r>
            <a:r>
              <a:rPr lang="ru-RU" dirty="0"/>
              <a:t> на </a:t>
            </a:r>
            <a:r>
              <a:rPr lang="ru-RU" dirty="0" err="1"/>
              <a:t>реальне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правових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обумовлені</a:t>
            </a:r>
            <a:r>
              <a:rPr lang="ru-RU" dirty="0"/>
              <a:t> ним.</a:t>
            </a:r>
          </a:p>
          <a:p>
            <a:r>
              <a:rPr lang="ru-RU" dirty="0"/>
              <a:t>6.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вчиняється</a:t>
            </a:r>
            <a:r>
              <a:rPr lang="ru-RU" dirty="0"/>
              <a:t> батьками (</a:t>
            </a:r>
            <a:r>
              <a:rPr lang="ru-RU" dirty="0" err="1"/>
              <a:t>усиновлювачами</a:t>
            </a:r>
            <a:r>
              <a:rPr lang="ru-RU" dirty="0"/>
              <a:t>),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суперечити</a:t>
            </a:r>
            <a:r>
              <a:rPr lang="ru-RU" dirty="0"/>
              <a:t> правам та </a:t>
            </a:r>
            <a:r>
              <a:rPr lang="ru-RU" dirty="0" err="1"/>
              <a:t>інтересам</a:t>
            </a:r>
            <a:r>
              <a:rPr lang="ru-RU" dirty="0"/>
              <a:t> </a:t>
            </a:r>
            <a:r>
              <a:rPr lang="ru-RU" dirty="0" err="1"/>
              <a:t>їхніх</a:t>
            </a:r>
            <a:r>
              <a:rPr lang="ru-RU" dirty="0"/>
              <a:t> </a:t>
            </a:r>
            <a:r>
              <a:rPr lang="ru-RU" dirty="0" err="1"/>
              <a:t>малолітніх</a:t>
            </a:r>
            <a:r>
              <a:rPr lang="ru-RU" dirty="0"/>
              <a:t>, </a:t>
            </a:r>
            <a:r>
              <a:rPr lang="ru-RU" dirty="0" err="1"/>
              <a:t>неповнолітніх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непрацездатних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Презумпція</a:t>
            </a:r>
            <a:r>
              <a:rPr lang="ru-RU" dirty="0"/>
              <a:t> </a:t>
            </a:r>
            <a:r>
              <a:rPr lang="ru-RU" dirty="0" err="1"/>
              <a:t>правомірності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Правочин</a:t>
            </a:r>
            <a:r>
              <a:rPr lang="ru-RU" dirty="0"/>
              <a:t> є </a:t>
            </a:r>
            <a:r>
              <a:rPr lang="ru-RU" dirty="0" err="1"/>
              <a:t>правомірним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недійсність</a:t>
            </a:r>
            <a:r>
              <a:rPr lang="ru-RU" dirty="0"/>
              <a:t> прямо не </a:t>
            </a:r>
            <a:r>
              <a:rPr lang="ru-RU" dirty="0" err="1"/>
              <a:t>встановлена</a:t>
            </a:r>
            <a:r>
              <a:rPr lang="ru-RU" dirty="0"/>
              <a:t> законом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не </a:t>
            </a:r>
            <a:r>
              <a:rPr lang="ru-RU" dirty="0" err="1"/>
              <a:t>визнаний</a:t>
            </a:r>
            <a:r>
              <a:rPr lang="ru-RU" dirty="0"/>
              <a:t> судом </a:t>
            </a:r>
            <a:r>
              <a:rPr lang="ru-RU" dirty="0" err="1"/>
              <a:t>недійсним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603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Форма </a:t>
            </a:r>
            <a:r>
              <a:rPr lang="ru-RU" dirty="0" err="1"/>
              <a:t>правочину</a:t>
            </a:r>
            <a:r>
              <a:rPr lang="ru-RU" dirty="0"/>
              <a:t>. </a:t>
            </a:r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/>
              <a:t>волевиявлення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вчинятися</a:t>
            </a:r>
            <a:r>
              <a:rPr lang="ru-RU" dirty="0"/>
              <a:t> </a:t>
            </a:r>
            <a:r>
              <a:rPr lang="ru-RU" dirty="0" err="1"/>
              <a:t>усно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письмовій</a:t>
            </a:r>
            <a:r>
              <a:rPr lang="ru-RU" dirty="0"/>
              <a:t> (</a:t>
            </a:r>
            <a:r>
              <a:rPr lang="ru-RU" dirty="0" err="1"/>
              <a:t>електронній</a:t>
            </a:r>
            <a:r>
              <a:rPr lang="ru-RU" dirty="0"/>
              <a:t>) </a:t>
            </a:r>
            <a:r>
              <a:rPr lang="ru-RU" dirty="0" err="1"/>
              <a:t>формі</a:t>
            </a:r>
            <a:r>
              <a:rPr lang="ru-RU" dirty="0"/>
              <a:t>. </a:t>
            </a:r>
            <a:r>
              <a:rPr lang="ru-RU" dirty="0" err="1"/>
              <a:t>Сторони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обирати</a:t>
            </a:r>
            <a:r>
              <a:rPr lang="ru-RU" dirty="0"/>
              <a:t> форму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законом.</a:t>
            </a:r>
          </a:p>
          <a:p>
            <a:r>
              <a:rPr lang="ru-RU" dirty="0"/>
              <a:t>{</a:t>
            </a:r>
            <a:r>
              <a:rPr lang="ru-RU" dirty="0" err="1"/>
              <a:t>Частина</a:t>
            </a:r>
            <a:r>
              <a:rPr lang="ru-RU" dirty="0"/>
              <a:t> перша </a:t>
            </a:r>
            <a:r>
              <a:rPr lang="ru-RU" dirty="0" err="1"/>
              <a:t>статті</a:t>
            </a:r>
            <a:r>
              <a:rPr lang="ru-RU" dirty="0"/>
              <a:t> 205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змінами</a:t>
            </a:r>
            <a:r>
              <a:rPr lang="ru-RU" dirty="0"/>
              <a:t>, </a:t>
            </a:r>
            <a:r>
              <a:rPr lang="ru-RU" dirty="0" err="1"/>
              <a:t>внесеними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Законом № 675-VIII </a:t>
            </a:r>
            <a:r>
              <a:rPr lang="ru-RU" dirty="0" err="1"/>
              <a:t>від</a:t>
            </a:r>
            <a:r>
              <a:rPr lang="ru-RU" dirty="0"/>
              <a:t> 03.09.2015}</a:t>
            </a:r>
          </a:p>
          <a:p>
            <a:r>
              <a:rPr lang="ru-RU" dirty="0"/>
              <a:t>2. </a:t>
            </a:r>
            <a:r>
              <a:rPr lang="ru-RU" dirty="0" err="1"/>
              <a:t>Правочин</a:t>
            </a:r>
            <a:r>
              <a:rPr lang="ru-RU" dirty="0"/>
              <a:t>, для </a:t>
            </a:r>
            <a:r>
              <a:rPr lang="ru-RU" dirty="0" err="1"/>
              <a:t>якого</a:t>
            </a:r>
            <a:r>
              <a:rPr lang="ru-RU" dirty="0"/>
              <a:t> законом не </a:t>
            </a:r>
            <a:r>
              <a:rPr lang="ru-RU" dirty="0" err="1"/>
              <a:t>встановлена</a:t>
            </a:r>
            <a:r>
              <a:rPr lang="ru-RU" dirty="0"/>
              <a:t> </a:t>
            </a:r>
            <a:r>
              <a:rPr lang="ru-RU" dirty="0" err="1"/>
              <a:t>обов'язкова</a:t>
            </a:r>
            <a:r>
              <a:rPr lang="ru-RU" dirty="0"/>
              <a:t> </a:t>
            </a:r>
            <a:r>
              <a:rPr lang="ru-RU" dirty="0" err="1"/>
              <a:t>письмова</a:t>
            </a:r>
            <a:r>
              <a:rPr lang="ru-RU" dirty="0"/>
              <a:t> форма,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вчиненим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поведінка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</a:t>
            </a:r>
            <a:r>
              <a:rPr lang="ru-RU" dirty="0" err="1"/>
              <a:t>засвідчує</a:t>
            </a:r>
            <a:r>
              <a:rPr lang="ru-RU" dirty="0"/>
              <a:t> </a:t>
            </a:r>
            <a:r>
              <a:rPr lang="ru-RU" dirty="0" err="1"/>
              <a:t>їхню</a:t>
            </a:r>
            <a:r>
              <a:rPr lang="ru-RU" dirty="0"/>
              <a:t> волю до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правових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.</a:t>
            </a:r>
          </a:p>
          <a:p>
            <a:r>
              <a:rPr lang="ru-RU" dirty="0"/>
              <a:t>3.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законом, воля </a:t>
            </a:r>
            <a:r>
              <a:rPr lang="ru-RU" dirty="0" err="1"/>
              <a:t>сторони</a:t>
            </a:r>
            <a:r>
              <a:rPr lang="ru-RU" dirty="0"/>
              <a:t> до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виражатися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мовчанням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933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Усні</a:t>
            </a:r>
            <a:r>
              <a:rPr lang="ru-RU" dirty="0" smtClean="0"/>
              <a:t> </a:t>
            </a:r>
            <a:r>
              <a:rPr lang="ru-RU" dirty="0" err="1" smtClean="0"/>
              <a:t>правочини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Усно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вчинятися</a:t>
            </a:r>
            <a:r>
              <a:rPr lang="ru-RU" dirty="0"/>
              <a:t> </a:t>
            </a:r>
            <a:r>
              <a:rPr lang="ru-RU" dirty="0" err="1"/>
              <a:t>правочини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виконуються</a:t>
            </a:r>
            <a:r>
              <a:rPr lang="ru-RU" dirty="0"/>
              <a:t> сторонами у момент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, за </a:t>
            </a:r>
            <a:r>
              <a:rPr lang="ru-RU" dirty="0" err="1"/>
              <a:t>винятком</a:t>
            </a:r>
            <a:r>
              <a:rPr lang="ru-RU" dirty="0"/>
              <a:t> </a:t>
            </a:r>
            <a:r>
              <a:rPr lang="ru-RU" dirty="0" err="1"/>
              <a:t>правочинів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нотаріальному</a:t>
            </a:r>
            <a:r>
              <a:rPr lang="ru-RU" dirty="0"/>
              <a:t> </a:t>
            </a:r>
            <a:r>
              <a:rPr lang="ru-RU" dirty="0" err="1"/>
              <a:t>посвідченню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правочинів</a:t>
            </a:r>
            <a:r>
              <a:rPr lang="ru-RU" dirty="0"/>
              <a:t>, для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недодержання</a:t>
            </a:r>
            <a:r>
              <a:rPr lang="ru-RU" dirty="0"/>
              <a:t> </a:t>
            </a:r>
            <a:r>
              <a:rPr lang="ru-RU" dirty="0" err="1"/>
              <a:t>письмової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наслідком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недійсність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Юридичній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сплатила</a:t>
            </a:r>
            <a:r>
              <a:rPr lang="ru-RU" dirty="0"/>
              <a:t> за </a:t>
            </a:r>
            <a:r>
              <a:rPr lang="ru-RU" dirty="0" err="1"/>
              <a:t>товари</a:t>
            </a:r>
            <a:r>
              <a:rPr lang="ru-RU" dirty="0"/>
              <a:t> та </a:t>
            </a:r>
            <a:r>
              <a:rPr lang="ru-RU" dirty="0" err="1"/>
              <a:t>послуги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усного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з другою стороною, </a:t>
            </a:r>
            <a:r>
              <a:rPr lang="ru-RU" dirty="0" err="1"/>
              <a:t>видається</a:t>
            </a:r>
            <a:r>
              <a:rPr lang="ru-RU" dirty="0"/>
              <a:t> документ,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підтверджує</a:t>
            </a:r>
            <a:r>
              <a:rPr lang="ru-RU" dirty="0"/>
              <a:t> </a:t>
            </a:r>
            <a:r>
              <a:rPr lang="ru-RU" dirty="0" err="1"/>
              <a:t>підставу</a:t>
            </a:r>
            <a:r>
              <a:rPr lang="ru-RU" dirty="0"/>
              <a:t> </a:t>
            </a:r>
            <a:r>
              <a:rPr lang="ru-RU" dirty="0" err="1"/>
              <a:t>сплати</a:t>
            </a:r>
            <a:r>
              <a:rPr lang="ru-RU" dirty="0"/>
              <a:t> та суму </a:t>
            </a:r>
            <a:r>
              <a:rPr lang="ru-RU" dirty="0" err="1"/>
              <a:t>одержаних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Правочини</a:t>
            </a:r>
            <a:r>
              <a:rPr lang="ru-RU" dirty="0"/>
              <a:t> на </a:t>
            </a:r>
            <a:r>
              <a:rPr lang="ru-RU" dirty="0" err="1"/>
              <a:t>виконання</a:t>
            </a:r>
            <a:r>
              <a:rPr lang="ru-RU" dirty="0"/>
              <a:t> договору, </a:t>
            </a:r>
            <a:r>
              <a:rPr lang="ru-RU" dirty="0" err="1"/>
              <a:t>укладеного</a:t>
            </a:r>
            <a:r>
              <a:rPr lang="ru-RU" dirty="0"/>
              <a:t> в </a:t>
            </a:r>
            <a:r>
              <a:rPr lang="ru-RU" dirty="0" err="1"/>
              <a:t>письмовій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, </a:t>
            </a:r>
            <a:r>
              <a:rPr lang="ru-RU" dirty="0" err="1"/>
              <a:t>можуть</a:t>
            </a:r>
            <a:r>
              <a:rPr lang="ru-RU" dirty="0"/>
              <a:t> за </a:t>
            </a:r>
            <a:r>
              <a:rPr lang="ru-RU" dirty="0" err="1"/>
              <a:t>домовленістю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</a:t>
            </a:r>
            <a:r>
              <a:rPr lang="ru-RU" dirty="0" err="1"/>
              <a:t>вчинятися</a:t>
            </a:r>
            <a:r>
              <a:rPr lang="ru-RU" dirty="0"/>
              <a:t> </a:t>
            </a:r>
            <a:r>
              <a:rPr lang="ru-RU" dirty="0" err="1"/>
              <a:t>усно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не </a:t>
            </a:r>
            <a:r>
              <a:rPr lang="ru-RU" dirty="0" err="1"/>
              <a:t>суперечить</a:t>
            </a:r>
            <a:r>
              <a:rPr lang="ru-RU" dirty="0"/>
              <a:t> договору </a:t>
            </a:r>
            <a:r>
              <a:rPr lang="ru-RU" dirty="0" err="1"/>
              <a:t>або</a:t>
            </a:r>
            <a:r>
              <a:rPr lang="ru-RU" dirty="0"/>
              <a:t> закону.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507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1.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таким,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вчинений</a:t>
            </a:r>
            <a:r>
              <a:rPr lang="ru-RU" dirty="0"/>
              <a:t> у </a:t>
            </a:r>
            <a:r>
              <a:rPr lang="ru-RU" dirty="0" err="1"/>
              <a:t>письмовій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зафіксований</a:t>
            </a:r>
            <a:r>
              <a:rPr lang="ru-RU" dirty="0"/>
              <a:t> в одному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кількох</a:t>
            </a:r>
            <a:r>
              <a:rPr lang="ru-RU" dirty="0"/>
              <a:t> документах (у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електронних</a:t>
            </a:r>
            <a:r>
              <a:rPr lang="ru-RU" dirty="0"/>
              <a:t>), у листах, </a:t>
            </a:r>
            <a:r>
              <a:rPr lang="ru-RU" dirty="0" err="1"/>
              <a:t>телеграмах</a:t>
            </a:r>
            <a:r>
              <a:rPr lang="ru-RU" dirty="0"/>
              <a:t>,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обмінялися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надсилалися</a:t>
            </a:r>
            <a:r>
              <a:rPr lang="ru-RU" dirty="0"/>
              <a:t> ними до </a:t>
            </a:r>
            <a:r>
              <a:rPr lang="ru-RU" dirty="0" err="1"/>
              <a:t>інформаційно-комунікаційної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використовується</a:t>
            </a:r>
            <a:r>
              <a:rPr lang="ru-RU" dirty="0"/>
              <a:t> сторонами.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зафіксований</a:t>
            </a:r>
            <a:r>
              <a:rPr lang="ru-RU" dirty="0"/>
              <a:t> у </a:t>
            </a:r>
            <a:r>
              <a:rPr lang="ru-RU" dirty="0" err="1"/>
              <a:t>кількох</a:t>
            </a:r>
            <a:r>
              <a:rPr lang="ru-RU" dirty="0"/>
              <a:t> документах, </a:t>
            </a:r>
            <a:r>
              <a:rPr lang="ru-RU" dirty="0" err="1"/>
              <a:t>зміст</a:t>
            </a:r>
            <a:r>
              <a:rPr lang="ru-RU" dirty="0"/>
              <a:t> такого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зафіксовано</a:t>
            </a:r>
            <a:r>
              <a:rPr lang="ru-RU" dirty="0"/>
              <a:t> шляхом </a:t>
            </a:r>
            <a:r>
              <a:rPr lang="ru-RU" dirty="0" err="1"/>
              <a:t>посилання</a:t>
            </a:r>
            <a:r>
              <a:rPr lang="ru-RU" dirty="0"/>
              <a:t> в одному з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на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передбачено</a:t>
            </a:r>
            <a:r>
              <a:rPr lang="ru-RU" dirty="0"/>
              <a:t> законом.</a:t>
            </a:r>
          </a:p>
          <a:p>
            <a:r>
              <a:rPr lang="ru-RU" dirty="0" err="1" smtClean="0"/>
              <a:t>Правочин</a:t>
            </a:r>
            <a:r>
              <a:rPr lang="ru-RU" dirty="0" smtClean="0"/>
              <a:t> </a:t>
            </a:r>
            <a:r>
              <a:rPr lang="ru-RU" dirty="0" err="1"/>
              <a:t>вважається</a:t>
            </a:r>
            <a:r>
              <a:rPr lang="ru-RU" dirty="0"/>
              <a:t> таким,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вчинений</a:t>
            </a:r>
            <a:r>
              <a:rPr lang="ru-RU" dirty="0"/>
              <a:t> у </a:t>
            </a:r>
            <a:r>
              <a:rPr lang="ru-RU" dirty="0" err="1"/>
              <a:t>письмовій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воля </a:t>
            </a:r>
            <a:r>
              <a:rPr lang="ru-RU" dirty="0" err="1"/>
              <a:t>сторін</a:t>
            </a:r>
            <a:r>
              <a:rPr lang="ru-RU" dirty="0"/>
              <a:t> </a:t>
            </a:r>
            <a:r>
              <a:rPr lang="ru-RU" dirty="0" err="1"/>
              <a:t>виражена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телетайпного, </a:t>
            </a:r>
            <a:r>
              <a:rPr lang="ru-RU" dirty="0" err="1"/>
              <a:t>електронного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технічного</a:t>
            </a:r>
            <a:r>
              <a:rPr lang="ru-RU" dirty="0"/>
              <a:t> </a:t>
            </a:r>
            <a:r>
              <a:rPr lang="ru-RU" dirty="0" err="1"/>
              <a:t>засобу</a:t>
            </a:r>
            <a:r>
              <a:rPr lang="ru-RU" dirty="0"/>
              <a:t> </a:t>
            </a:r>
            <a:r>
              <a:rPr lang="ru-RU" dirty="0" err="1"/>
              <a:t>зв'язку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таким,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вчинений</a:t>
            </a:r>
            <a:r>
              <a:rPr lang="ru-RU" dirty="0"/>
              <a:t> у </a:t>
            </a:r>
            <a:r>
              <a:rPr lang="ru-RU" dirty="0" err="1"/>
              <a:t>письмовій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підписаний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стороною (сторонами).</a:t>
            </a:r>
          </a:p>
          <a:p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вчиняє</a:t>
            </a:r>
            <a:r>
              <a:rPr lang="ru-RU" dirty="0"/>
              <a:t> </a:t>
            </a:r>
            <a:r>
              <a:rPr lang="ru-RU" dirty="0" err="1"/>
              <a:t>юридична</a:t>
            </a:r>
            <a:r>
              <a:rPr lang="ru-RU" dirty="0"/>
              <a:t> особа, </a:t>
            </a:r>
            <a:r>
              <a:rPr lang="ru-RU" dirty="0" err="1"/>
              <a:t>підписується</a:t>
            </a:r>
            <a:r>
              <a:rPr lang="ru-RU" dirty="0"/>
              <a:t> особами, </a:t>
            </a:r>
            <a:r>
              <a:rPr lang="ru-RU" dirty="0" err="1"/>
              <a:t>уповноваженими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установчими</a:t>
            </a:r>
            <a:r>
              <a:rPr lang="ru-RU" dirty="0"/>
              <a:t> документами, </a:t>
            </a:r>
            <a:r>
              <a:rPr lang="ru-RU" dirty="0" err="1"/>
              <a:t>довіреністю</a:t>
            </a:r>
            <a:r>
              <a:rPr lang="ru-RU" dirty="0"/>
              <a:t>, законом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актами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910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при </a:t>
            </a:r>
            <a:r>
              <a:rPr lang="ru-RU" dirty="0" err="1"/>
              <a:t>вчиненні</a:t>
            </a:r>
            <a:r>
              <a:rPr lang="ru-RU" dirty="0"/>
              <a:t> </a:t>
            </a:r>
            <a:r>
              <a:rPr lang="ru-RU" dirty="0" err="1"/>
              <a:t>правочинів</a:t>
            </a:r>
            <a:r>
              <a:rPr lang="ru-RU" dirty="0"/>
              <a:t> </a:t>
            </a:r>
            <a:r>
              <a:rPr lang="ru-RU" dirty="0" err="1"/>
              <a:t>факсимільного</a:t>
            </a:r>
            <a:r>
              <a:rPr lang="ru-RU" dirty="0"/>
              <a:t> </a:t>
            </a:r>
            <a:r>
              <a:rPr lang="ru-RU" dirty="0" err="1"/>
              <a:t>відтворення</a:t>
            </a:r>
            <a:r>
              <a:rPr lang="ru-RU" dirty="0"/>
              <a:t> </a:t>
            </a:r>
            <a:r>
              <a:rPr lang="ru-RU" dirty="0" err="1"/>
              <a:t>підпису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механічного</a:t>
            </a:r>
            <a:r>
              <a:rPr lang="ru-RU" dirty="0"/>
              <a:t>, </a:t>
            </a:r>
            <a:r>
              <a:rPr lang="ru-RU" dirty="0" err="1"/>
              <a:t>електронного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копіювання</a:t>
            </a:r>
            <a:r>
              <a:rPr lang="ru-RU" dirty="0"/>
              <a:t>, </a:t>
            </a:r>
            <a:r>
              <a:rPr lang="ru-RU" dirty="0" err="1"/>
              <a:t>електронного</a:t>
            </a:r>
            <a:r>
              <a:rPr lang="ru-RU" dirty="0"/>
              <a:t> </a:t>
            </a:r>
            <a:r>
              <a:rPr lang="ru-RU" dirty="0" err="1"/>
              <a:t>підпису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аналога </a:t>
            </a:r>
            <a:r>
              <a:rPr lang="ru-RU" dirty="0" err="1"/>
              <a:t>власноручного</a:t>
            </a:r>
            <a:r>
              <a:rPr lang="ru-RU" dirty="0"/>
              <a:t> </a:t>
            </a:r>
            <a:r>
              <a:rPr lang="ru-RU" dirty="0" err="1"/>
              <a:t>підпису</a:t>
            </a:r>
            <a:r>
              <a:rPr lang="ru-RU" dirty="0"/>
              <a:t> </a:t>
            </a:r>
            <a:r>
              <a:rPr lang="ru-RU" dirty="0" err="1"/>
              <a:t>допускається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законом, </a:t>
            </a:r>
            <a:r>
              <a:rPr lang="ru-RU" dirty="0" err="1"/>
              <a:t>іншими</a:t>
            </a:r>
            <a:r>
              <a:rPr lang="ru-RU" dirty="0"/>
              <a:t> актами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письмовою</a:t>
            </a:r>
            <a:r>
              <a:rPr lang="ru-RU" dirty="0"/>
              <a:t> </a:t>
            </a:r>
            <a:r>
              <a:rPr lang="ru-RU" dirty="0" err="1"/>
              <a:t>згодою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, у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міститися</a:t>
            </a:r>
            <a:r>
              <a:rPr lang="ru-RU" dirty="0"/>
              <a:t> </a:t>
            </a:r>
            <a:r>
              <a:rPr lang="ru-RU" dirty="0" err="1"/>
              <a:t>зразки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аналога </a:t>
            </a:r>
            <a:r>
              <a:rPr lang="ru-RU" dirty="0" err="1"/>
              <a:t>їхніх</a:t>
            </a:r>
            <a:r>
              <a:rPr lang="ru-RU" dirty="0"/>
              <a:t> </a:t>
            </a:r>
            <a:r>
              <a:rPr lang="ru-RU" dirty="0" err="1"/>
              <a:t>власноручних</a:t>
            </a:r>
            <a:r>
              <a:rPr lang="ru-RU" dirty="0"/>
              <a:t> </a:t>
            </a:r>
            <a:r>
              <a:rPr lang="ru-RU" dirty="0" err="1"/>
              <a:t>підписів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чином </a:t>
            </a:r>
            <a:r>
              <a:rPr lang="ru-RU" dirty="0" err="1"/>
              <a:t>врегульовується</a:t>
            </a:r>
            <a:r>
              <a:rPr lang="ru-RU" dirty="0"/>
              <a:t> порядок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сторонами.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7085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</TotalTime>
  <Words>3377</Words>
  <Application>Microsoft Office PowerPoint</Application>
  <PresentationFormat>Широкоэкранный</PresentationFormat>
  <Paragraphs>138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1" baseType="lpstr">
      <vt:lpstr>Arial</vt:lpstr>
      <vt:lpstr>Trebuchet MS</vt:lpstr>
      <vt:lpstr>Wingdings 3</vt:lpstr>
      <vt:lpstr>Аспект</vt:lpstr>
      <vt:lpstr>Правочини в цивільних правовідносинах </vt:lpstr>
      <vt:lpstr>Поняття та види правочинів</vt:lpstr>
      <vt:lpstr>Презентация PowerPoint</vt:lpstr>
      <vt:lpstr>Вимоги щодо правочинів</vt:lpstr>
      <vt:lpstr>Презумпція правомірності правочину</vt:lpstr>
      <vt:lpstr> Форма правочину. Способи волевиявлення</vt:lpstr>
      <vt:lpstr>Усні правочини</vt:lpstr>
      <vt:lpstr>Презентация PowerPoint</vt:lpstr>
      <vt:lpstr>Презентация PowerPoint</vt:lpstr>
      <vt:lpstr>Презентация PowerPoint</vt:lpstr>
      <vt:lpstr>Стаття 208. Правочини, які належить вчиняти у письмовій формі</vt:lpstr>
      <vt:lpstr>Стаття 209. Нотаріальне посвідчення правочину</vt:lpstr>
      <vt:lpstr>Презентация PowerPoint</vt:lpstr>
      <vt:lpstr>Презентация PowerPoint</vt:lpstr>
      <vt:lpstr>Стаття 212. Правочини, щодо яких правові наслідки пов'язуються з настанням певної обставини</vt:lpstr>
      <vt:lpstr>Стаття 214. Відмова від правочину</vt:lpstr>
      <vt:lpstr>Стаття 215. Недійсність правочину</vt:lpstr>
      <vt:lpstr>Стаття 216. Правові наслідки недійсності правочину</vt:lpstr>
      <vt:lpstr>Презентация PowerPoint</vt:lpstr>
      <vt:lpstr>Стаття 221. Правові наслідки вчинення правочину малолітньою особою за межами її цивільної дієздатності</vt:lpstr>
      <vt:lpstr>Презентация PowerPoint</vt:lpstr>
      <vt:lpstr>Стаття 222. Правові наслідки вчинення правочину неповнолітньою особою за межами її цивільної дієздатності</vt:lpstr>
      <vt:lpstr>Стаття 223. Правові наслідки вчинення правочину фізичною особою, цивільна дієздатність якої обмежена, за межами її цивільної дієздатності</vt:lpstr>
      <vt:lpstr>Стаття 224. Правові наслідки вчинення правочину без дозволу органу опіки та піклування</vt:lpstr>
      <vt:lpstr>Стаття 225. Правові наслідки вчинення правочину дієздатною фізичною особою, яка у момент його вчинення не усвідомлювала значення своїх дій та (або) не могла керувати ними</vt:lpstr>
      <vt:lpstr>Стаття 226. Правові наслідки вчинення правочину недієздатною фізичною особою</vt:lpstr>
      <vt:lpstr>Презентация PowerPoint</vt:lpstr>
      <vt:lpstr>Стаття 227. Правові наслідки укладення юридичною особою правочину, якого вона не мала права вчиняти</vt:lpstr>
      <vt:lpstr>Стаття 228. Правові наслідки вчинення правочину, який порушує публічний порядок, вчинений з метою, що суперечить інтересам держави і суспільства</vt:lpstr>
      <vt:lpstr>Стаття 229. Правові наслідки правочину, який вчинено під впливом помилки</vt:lpstr>
      <vt:lpstr>Стаття 230. Правові наслідки вчинення правочину під впливом обману</vt:lpstr>
      <vt:lpstr>Стаття 231. Правові наслідки правочину, який вчинено під впливом насильства</vt:lpstr>
      <vt:lpstr>Стаття 233. Правові наслідки правочину, який вчинено під впливом тяжкої обставини</vt:lpstr>
      <vt:lpstr>Стаття 234. Правові наслідки фіктивного правочину</vt:lpstr>
      <vt:lpstr>Стаття 235. Правові наслідки удаваного правочину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Правочини в цивільних равовідносинах </dc:title>
  <dc:creator>ASUS</dc:creator>
  <cp:lastModifiedBy>ASUS</cp:lastModifiedBy>
  <cp:revision>6</cp:revision>
  <dcterms:created xsi:type="dcterms:W3CDTF">2024-09-11T18:39:22Z</dcterms:created>
  <dcterms:modified xsi:type="dcterms:W3CDTF">2024-09-11T19:15:47Z</dcterms:modified>
</cp:coreProperties>
</file>