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700-1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1697-13#n15" TargetMode="External"/><Relationship Id="rId2" Type="http://schemas.openxmlformats.org/officeDocument/2006/relationships/hyperlink" Target="https://zakon.rada.gov.ua/laws/show/144-2006-%D0%B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54%D0%BA/96-%D0%B2%D1%80#n4158" TargetMode="External"/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93" TargetMode="External"/><Relationship Id="rId2" Type="http://schemas.openxmlformats.org/officeDocument/2006/relationships/hyperlink" Target="https://zakon.rada.gov.ua/laws/show/254%D0%BA/96-%D0%B2%D1%80#n415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700-1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ОСОБИСТІ НЕМАЙНОВІ ПРАВА ФІЗИЧНОЇ ОСОБИ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 smtClean="0"/>
              <a:t>Загальні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72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278.</a:t>
            </a:r>
            <a:r>
              <a:rPr lang="ru-RU" dirty="0"/>
              <a:t> Заборона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порушуються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немайнове</a:t>
            </a:r>
            <a:r>
              <a:rPr lang="ru-RU" dirty="0"/>
              <a:t> право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порушене</a:t>
            </a:r>
            <a:r>
              <a:rPr lang="ru-RU" dirty="0"/>
              <a:t> у </a:t>
            </a:r>
            <a:r>
              <a:rPr lang="ru-RU" dirty="0" err="1"/>
              <a:t>газеті</a:t>
            </a:r>
            <a:r>
              <a:rPr lang="ru-RU" dirty="0"/>
              <a:t>, </a:t>
            </a:r>
            <a:r>
              <a:rPr lang="ru-RU" dirty="0" err="1"/>
              <a:t>книзі</a:t>
            </a:r>
            <a:r>
              <a:rPr lang="ru-RU" dirty="0"/>
              <a:t>, </a:t>
            </a:r>
            <a:r>
              <a:rPr lang="ru-RU" dirty="0" err="1"/>
              <a:t>кінофільмі</a:t>
            </a:r>
            <a:r>
              <a:rPr lang="ru-RU" dirty="0"/>
              <a:t>, теле-, </a:t>
            </a:r>
            <a:r>
              <a:rPr lang="ru-RU" dirty="0" err="1"/>
              <a:t>радіопередачі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готуються</a:t>
            </a:r>
            <a:r>
              <a:rPr lang="ru-RU" dirty="0"/>
              <a:t> до </a:t>
            </a:r>
            <a:r>
              <a:rPr lang="ru-RU" dirty="0" err="1"/>
              <a:t>випуску</a:t>
            </a:r>
            <a:r>
              <a:rPr lang="ru-RU" dirty="0"/>
              <a:t> у </a:t>
            </a:r>
            <a:r>
              <a:rPr lang="ru-RU" dirty="0" err="1"/>
              <a:t>світ</a:t>
            </a:r>
            <a:r>
              <a:rPr lang="ru-RU" dirty="0"/>
              <a:t>,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заборонити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немайнове</a:t>
            </a:r>
            <a:r>
              <a:rPr lang="ru-RU" dirty="0"/>
              <a:t> право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порушене</a:t>
            </a:r>
            <a:r>
              <a:rPr lang="ru-RU" dirty="0"/>
              <a:t> в </a:t>
            </a:r>
            <a:r>
              <a:rPr lang="ru-RU" dirty="0" err="1"/>
              <a:t>номері</a:t>
            </a:r>
            <a:r>
              <a:rPr lang="ru-RU" dirty="0"/>
              <a:t> (</a:t>
            </a:r>
            <a:r>
              <a:rPr lang="ru-RU" dirty="0" err="1"/>
              <a:t>випуску</a:t>
            </a:r>
            <a:r>
              <a:rPr lang="ru-RU" dirty="0"/>
              <a:t>) </a:t>
            </a:r>
            <a:r>
              <a:rPr lang="ru-RU" dirty="0" err="1"/>
              <a:t>газети</a:t>
            </a:r>
            <a:r>
              <a:rPr lang="ru-RU" dirty="0"/>
              <a:t>, </a:t>
            </a:r>
            <a:r>
              <a:rPr lang="ru-RU" dirty="0" err="1"/>
              <a:t>книзі</a:t>
            </a:r>
            <a:r>
              <a:rPr lang="ru-RU" dirty="0"/>
              <a:t>, </a:t>
            </a:r>
            <a:r>
              <a:rPr lang="ru-RU" dirty="0" err="1"/>
              <a:t>кінофільмі</a:t>
            </a:r>
            <a:r>
              <a:rPr lang="ru-RU" dirty="0"/>
              <a:t>, теле-, </a:t>
            </a:r>
            <a:r>
              <a:rPr lang="ru-RU" dirty="0" err="1"/>
              <a:t>радіопередачі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випущені</a:t>
            </a:r>
            <a:r>
              <a:rPr lang="ru-RU" dirty="0"/>
              <a:t> у </a:t>
            </a:r>
            <a:r>
              <a:rPr lang="ru-RU" dirty="0" err="1"/>
              <a:t>світ</a:t>
            </a:r>
            <a:r>
              <a:rPr lang="ru-RU" dirty="0"/>
              <a:t>,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заборонити</a:t>
            </a:r>
            <a:r>
              <a:rPr lang="ru-RU" dirty="0"/>
              <a:t> (</a:t>
            </a:r>
            <a:r>
              <a:rPr lang="ru-RU" dirty="0" err="1"/>
              <a:t>припинити</a:t>
            </a:r>
            <a:r>
              <a:rPr lang="ru-RU" dirty="0"/>
              <a:t>)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до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неможливе</a:t>
            </a:r>
            <a:r>
              <a:rPr lang="ru-RU" dirty="0"/>
              <a:t>, - </a:t>
            </a:r>
            <a:r>
              <a:rPr lang="ru-RU" dirty="0" err="1"/>
              <a:t>вилучити</a:t>
            </a:r>
            <a:r>
              <a:rPr lang="ru-RU" dirty="0"/>
              <a:t> тираж </a:t>
            </a:r>
            <a:r>
              <a:rPr lang="ru-RU" dirty="0" err="1"/>
              <a:t>газети</a:t>
            </a:r>
            <a:r>
              <a:rPr lang="ru-RU" dirty="0"/>
              <a:t>, книги </a:t>
            </a:r>
            <a:r>
              <a:rPr lang="ru-RU" dirty="0" err="1"/>
              <a:t>тощо</a:t>
            </a:r>
            <a:r>
              <a:rPr lang="ru-RU" dirty="0"/>
              <a:t> з метою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67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280.</a:t>
            </a:r>
            <a:r>
              <a:rPr lang="ru-RU" dirty="0"/>
              <a:t> Право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особисте</a:t>
            </a:r>
            <a:r>
              <a:rPr lang="ru-RU" dirty="0"/>
              <a:t> </a:t>
            </a:r>
            <a:r>
              <a:rPr lang="ru-RU" dirty="0" err="1"/>
              <a:t>немайнове</a:t>
            </a:r>
            <a:r>
              <a:rPr lang="ru-RU" dirty="0"/>
              <a:t> право </a:t>
            </a:r>
            <a:r>
              <a:rPr lang="ru-RU" dirty="0" err="1"/>
              <a:t>якої</a:t>
            </a:r>
            <a:r>
              <a:rPr lang="ru-RU" dirty="0"/>
              <a:t> порушено,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 </a:t>
            </a:r>
            <a:r>
              <a:rPr lang="ru-RU" dirty="0" err="1"/>
              <a:t>завдано</a:t>
            </a:r>
            <a:r>
              <a:rPr lang="ru-RU" dirty="0"/>
              <a:t> </a:t>
            </a:r>
            <a:r>
              <a:rPr lang="ru-RU" dirty="0" err="1"/>
              <a:t>майнової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моральної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шкода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відшкодуванню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неумисного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викривачем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корупційних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корупцією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" в порядку, </a:t>
            </a:r>
            <a:r>
              <a:rPr lang="ru-RU" dirty="0" err="1"/>
              <a:t>передбаченому</a:t>
            </a:r>
            <a:r>
              <a:rPr lang="ru-RU" dirty="0"/>
              <a:t> </a:t>
            </a:r>
            <a:r>
              <a:rPr lang="ru-RU" dirty="0" err="1"/>
              <a:t>зазначеним</a:t>
            </a:r>
            <a:r>
              <a:rPr lang="ru-RU" dirty="0"/>
              <a:t> Законом, яка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спростуванню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23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ОСОБИСТІ НЕМАЙНОВІ ПРАВА, ЩО ЗАБЕЗПЕЧУЮТЬ ПРИРОДНЕ ІСНУВАННЯ ФІЗИЧНОЇ ОСОБИ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3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281.</a:t>
            </a:r>
            <a:r>
              <a:rPr lang="ru-RU" dirty="0"/>
              <a:t> Право на </a:t>
            </a:r>
            <a:r>
              <a:rPr lang="ru-RU" dirty="0" err="1"/>
              <a:t>життя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невід'ємне</a:t>
            </a:r>
            <a:r>
              <a:rPr lang="ru-RU" dirty="0"/>
              <a:t> право на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позбавлена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захищати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здоров'я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та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протиправних</a:t>
            </a:r>
            <a:r>
              <a:rPr lang="ru-RU" dirty="0"/>
              <a:t> </a:t>
            </a:r>
            <a:r>
              <a:rPr lang="ru-RU" dirty="0" err="1"/>
              <a:t>посягань</a:t>
            </a:r>
            <a:r>
              <a:rPr lang="ru-RU" dirty="0"/>
              <a:t> будь-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, не </a:t>
            </a:r>
            <a:r>
              <a:rPr lang="ru-RU" dirty="0" err="1"/>
              <a:t>забороненими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Медичні</a:t>
            </a:r>
            <a:r>
              <a:rPr lang="ru-RU" dirty="0"/>
              <a:t>, </a:t>
            </a:r>
            <a:r>
              <a:rPr lang="ru-RU" dirty="0" err="1"/>
              <a:t>наукові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досліди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провадитися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повнолітньої</a:t>
            </a:r>
            <a:r>
              <a:rPr lang="ru-RU" dirty="0"/>
              <a:t> </a:t>
            </a:r>
            <a:r>
              <a:rPr lang="ru-RU" dirty="0" err="1"/>
              <a:t>дієздатної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вільною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.</a:t>
            </a:r>
          </a:p>
          <a:p>
            <a:r>
              <a:rPr lang="ru-RU" dirty="0" err="1"/>
              <a:t>Клінічні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проводяться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прохання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про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Стерилізація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відбутися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бажанням</a:t>
            </a:r>
            <a:r>
              <a:rPr lang="ru-RU" dirty="0"/>
              <a:t> </a:t>
            </a:r>
            <a:r>
              <a:rPr lang="ru-RU" dirty="0" err="1"/>
              <a:t>повнолітньої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особи.</a:t>
            </a:r>
          </a:p>
          <a:p>
            <a:pPr marL="0" indent="0">
              <a:buNone/>
            </a:pPr>
            <a:r>
              <a:rPr lang="ru-RU" i="1" dirty="0"/>
              <a:t/>
            </a:r>
            <a:br>
              <a:rPr lang="ru-RU" i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070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6. </a:t>
            </a:r>
            <a:r>
              <a:rPr lang="ru-RU" dirty="0" err="1"/>
              <a:t>Штучне</a:t>
            </a:r>
            <a:r>
              <a:rPr lang="ru-RU" dirty="0"/>
              <a:t> </a:t>
            </a:r>
            <a:r>
              <a:rPr lang="ru-RU" dirty="0" err="1"/>
              <a:t>переривання</a:t>
            </a:r>
            <a:r>
              <a:rPr lang="ru-RU" dirty="0"/>
              <a:t> </a:t>
            </a:r>
            <a:r>
              <a:rPr lang="ru-RU" dirty="0" err="1"/>
              <a:t>вагітності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не </a:t>
            </a:r>
            <a:r>
              <a:rPr lang="ru-RU" dirty="0" err="1"/>
              <a:t>перевищує</a:t>
            </a:r>
            <a:r>
              <a:rPr lang="ru-RU" dirty="0"/>
              <a:t> </a:t>
            </a:r>
            <a:r>
              <a:rPr lang="ru-RU" dirty="0" err="1"/>
              <a:t>дванадцяти</a:t>
            </a:r>
            <a:r>
              <a:rPr lang="ru-RU" dirty="0"/>
              <a:t> </a:t>
            </a:r>
            <a:r>
              <a:rPr lang="ru-RU" dirty="0" err="1"/>
              <a:t>тижнів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за </a:t>
            </a:r>
            <a:r>
              <a:rPr lang="ru-RU" dirty="0" err="1"/>
              <a:t>бажанням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, </a:t>
            </a:r>
            <a:r>
              <a:rPr lang="ru-RU" dirty="0" err="1"/>
              <a:t>штучне</a:t>
            </a:r>
            <a:r>
              <a:rPr lang="ru-RU" dirty="0"/>
              <a:t> </a:t>
            </a:r>
            <a:r>
              <a:rPr lang="ru-RU" dirty="0" err="1"/>
              <a:t>переривання</a:t>
            </a:r>
            <a:r>
              <a:rPr lang="ru-RU" dirty="0"/>
              <a:t> </a:t>
            </a:r>
            <a:r>
              <a:rPr lang="ru-RU" dirty="0" err="1"/>
              <a:t>вагітності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проведене</a:t>
            </a:r>
            <a:r>
              <a:rPr lang="ru-RU" dirty="0"/>
              <a:t> при </a:t>
            </a:r>
            <a:r>
              <a:rPr lang="ru-RU" dirty="0" err="1"/>
              <a:t>вагітності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дванадцяти</a:t>
            </a:r>
            <a:r>
              <a:rPr lang="ru-RU" dirty="0"/>
              <a:t> до </a:t>
            </a:r>
            <a:r>
              <a:rPr lang="ru-RU" dirty="0" err="1"/>
              <a:t>двадцяти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тижнів</a:t>
            </a:r>
            <a:r>
              <a:rPr lang="ru-RU" dirty="0"/>
              <a:t>.</a:t>
            </a:r>
          </a:p>
          <a:p>
            <a:r>
              <a:rPr lang="ru-RU" u="sng" dirty="0" err="1">
                <a:hlinkClick r:id="rId2"/>
              </a:rPr>
              <a:t>Перелік</a:t>
            </a:r>
            <a:r>
              <a:rPr lang="ru-RU" dirty="0"/>
              <a:t> 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дозволяють</a:t>
            </a:r>
            <a:r>
              <a:rPr lang="ru-RU" dirty="0"/>
              <a:t> </a:t>
            </a:r>
            <a:r>
              <a:rPr lang="ru-RU" dirty="0" err="1"/>
              <a:t>переривання</a:t>
            </a:r>
            <a:r>
              <a:rPr lang="ru-RU" dirty="0"/>
              <a:t> </a:t>
            </a:r>
            <a:r>
              <a:rPr lang="ru-RU" dirty="0" err="1"/>
              <a:t>вагітності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дванадцяти</a:t>
            </a:r>
            <a:r>
              <a:rPr lang="ru-RU" dirty="0"/>
              <a:t> </a:t>
            </a:r>
            <a:r>
              <a:rPr lang="ru-RU" dirty="0" err="1"/>
              <a:t>тижнів</a:t>
            </a:r>
            <a:r>
              <a:rPr lang="ru-RU" dirty="0"/>
              <a:t> </a:t>
            </a:r>
            <a:r>
              <a:rPr lang="ru-RU" dirty="0" err="1"/>
              <a:t>вагітності</a:t>
            </a:r>
            <a:r>
              <a:rPr lang="ru-RU" dirty="0"/>
              <a:t>,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Повнолітні</a:t>
            </a:r>
            <a:r>
              <a:rPr lang="ru-RU" dirty="0"/>
              <a:t> </a:t>
            </a:r>
            <a:r>
              <a:rPr lang="ru-RU" dirty="0" err="1"/>
              <a:t>жінка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чоловік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за </a:t>
            </a:r>
            <a:r>
              <a:rPr lang="ru-RU" dirty="0" err="1"/>
              <a:t>медичними</a:t>
            </a:r>
            <a:r>
              <a:rPr lang="ru-RU" dirty="0"/>
              <a:t> </a:t>
            </a:r>
            <a:r>
              <a:rPr lang="ru-RU" dirty="0" err="1"/>
              <a:t>показаннями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них </a:t>
            </a:r>
            <a:r>
              <a:rPr lang="ru-RU" dirty="0" err="1"/>
              <a:t>лікувальних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допоміжних</a:t>
            </a:r>
            <a:r>
              <a:rPr lang="ru-RU" dirty="0"/>
              <a:t> </a:t>
            </a:r>
            <a:r>
              <a:rPr lang="ru-RU" dirty="0" err="1"/>
              <a:t>репродуктивних</a:t>
            </a:r>
            <a:r>
              <a:rPr lang="ru-RU" dirty="0"/>
              <a:t>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 </a:t>
            </a:r>
            <a:r>
              <a:rPr lang="ru-RU" u="sng" dirty="0">
                <a:hlinkClick r:id="rId3"/>
              </a:rPr>
              <a:t>порядком</a:t>
            </a:r>
            <a:r>
              <a:rPr lang="ru-RU" dirty="0"/>
              <a:t> та </a:t>
            </a:r>
            <a:r>
              <a:rPr lang="ru-RU" dirty="0" err="1"/>
              <a:t>умовами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</a:t>
            </a:r>
          </a:p>
          <a:p>
            <a:r>
              <a:rPr lang="ru-RU" i="1" dirty="0"/>
              <a:t>{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098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282.</a:t>
            </a:r>
            <a:r>
              <a:rPr lang="ru-RU" dirty="0"/>
              <a:t> Право на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, яка </a:t>
            </a:r>
            <a:r>
              <a:rPr lang="ru-RU" dirty="0" err="1"/>
              <a:t>загрожує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та </a:t>
            </a:r>
            <a:r>
              <a:rPr lang="ru-RU" dirty="0" err="1"/>
              <a:t>здоров'ю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, </a:t>
            </a:r>
            <a:r>
              <a:rPr lang="ru-RU" dirty="0" err="1"/>
              <a:t>створеної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яка </a:t>
            </a:r>
            <a:r>
              <a:rPr lang="ru-RU" dirty="0" err="1"/>
              <a:t>загрожує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та </a:t>
            </a:r>
            <a:r>
              <a:rPr lang="ru-RU" dirty="0" err="1"/>
              <a:t>здоров'ю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283.</a:t>
            </a:r>
            <a:r>
              <a:rPr lang="ru-RU" dirty="0"/>
              <a:t> Право на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забезпечується</a:t>
            </a:r>
            <a:r>
              <a:rPr lang="ru-RU" dirty="0"/>
              <a:t> системною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передбаченою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Конституцією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та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2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284.</a:t>
            </a:r>
            <a:r>
              <a:rPr lang="ru-RU" dirty="0"/>
              <a:t> Право на </a:t>
            </a:r>
            <a:r>
              <a:rPr lang="ru-RU" dirty="0" err="1"/>
              <a:t>медичну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і яка </a:t>
            </a:r>
            <a:r>
              <a:rPr lang="ru-RU" dirty="0" err="1"/>
              <a:t>звернулася</a:t>
            </a:r>
            <a:r>
              <a:rPr lang="ru-RU" dirty="0"/>
              <a:t> за </a:t>
            </a:r>
            <a:r>
              <a:rPr lang="ru-RU" dirty="0" err="1"/>
              <a:t>наданням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лікаря</a:t>
            </a:r>
            <a:r>
              <a:rPr lang="ru-RU" dirty="0"/>
              <a:t> та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рекомендацій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провадиться</a:t>
            </a:r>
            <a:r>
              <a:rPr lang="ru-RU" dirty="0"/>
              <a:t>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Повнолітня</a:t>
            </a:r>
            <a:r>
              <a:rPr lang="ru-RU" dirty="0"/>
              <a:t> </a:t>
            </a:r>
            <a:r>
              <a:rPr lang="ru-RU" dirty="0" err="1"/>
              <a:t>дієздатна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усвідомлює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ними,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.</a:t>
            </a:r>
          </a:p>
          <a:p>
            <a:r>
              <a:rPr lang="ru-RU" dirty="0"/>
              <a:t>5. У </a:t>
            </a:r>
            <a:r>
              <a:rPr lang="ru-RU" dirty="0" err="1"/>
              <a:t>невідкладних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реальної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</a:t>
            </a:r>
            <a:r>
              <a:rPr lang="ru-RU" dirty="0" err="1"/>
              <a:t>життю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медична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опікуна</a:t>
            </a:r>
            <a:r>
              <a:rPr lang="ru-RU" dirty="0"/>
              <a:t>, </a:t>
            </a:r>
            <a:r>
              <a:rPr lang="ru-RU" dirty="0" err="1"/>
              <a:t>піклувальника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психіатричної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75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285.</a:t>
            </a:r>
            <a:r>
              <a:rPr lang="ru-RU" dirty="0"/>
              <a:t> Право на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/>
              <a:t>Повнолітня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достовірну</a:t>
            </a:r>
            <a:r>
              <a:rPr lang="ru-RU" dirty="0"/>
              <a:t> і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на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відповідними</a:t>
            </a:r>
            <a:r>
              <a:rPr lang="ru-RU" dirty="0"/>
              <a:t> </a:t>
            </a:r>
            <a:r>
              <a:rPr lang="ru-RU" dirty="0" err="1"/>
              <a:t>медичними</a:t>
            </a:r>
            <a:r>
              <a:rPr lang="ru-RU" dirty="0"/>
              <a:t> документами,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.</a:t>
            </a:r>
          </a:p>
          <a:p>
            <a:r>
              <a:rPr lang="ru-RU" dirty="0"/>
              <a:t>2. Батьки (</a:t>
            </a:r>
            <a:r>
              <a:rPr lang="ru-RU" dirty="0" err="1"/>
              <a:t>усиновлювачі</a:t>
            </a:r>
            <a:r>
              <a:rPr lang="ru-RU" dirty="0"/>
              <a:t>), </a:t>
            </a:r>
            <a:r>
              <a:rPr lang="ru-RU" dirty="0" err="1"/>
              <a:t>опікун</a:t>
            </a:r>
            <a:r>
              <a:rPr lang="ru-RU" dirty="0"/>
              <a:t>, </a:t>
            </a:r>
            <a:r>
              <a:rPr lang="ru-RU" dirty="0" err="1"/>
              <a:t>піклувальник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підопічного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про хворобу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погіршити</a:t>
            </a:r>
            <a:r>
              <a:rPr lang="ru-RU" dirty="0"/>
              <a:t> стан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погіршити</a:t>
            </a:r>
            <a:r>
              <a:rPr lang="ru-RU" dirty="0"/>
              <a:t> стан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другою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зашкодити</a:t>
            </a:r>
            <a:r>
              <a:rPr lang="ru-RU" dirty="0"/>
              <a:t> </a:t>
            </a:r>
            <a:r>
              <a:rPr lang="ru-RU" dirty="0" err="1"/>
              <a:t>процесові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, </a:t>
            </a:r>
            <a:r>
              <a:rPr lang="ru-RU" dirty="0" err="1"/>
              <a:t>медичні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неповну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обмежити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медичними</a:t>
            </a:r>
            <a:r>
              <a:rPr lang="ru-RU" dirty="0"/>
              <a:t> документами.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6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члени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уповноважені</a:t>
            </a:r>
            <a:r>
              <a:rPr lang="ru-RU" dirty="0"/>
              <a:t> ними, </a:t>
            </a:r>
            <a:r>
              <a:rPr lang="ru-RU" dirty="0" err="1"/>
              <a:t>мають</a:t>
            </a:r>
            <a:r>
              <a:rPr lang="ru-RU" dirty="0"/>
              <a:t> право бути </a:t>
            </a:r>
            <a:r>
              <a:rPr lang="ru-RU" dirty="0" err="1"/>
              <a:t>присутніми</a:t>
            </a:r>
            <a:r>
              <a:rPr lang="ru-RU" dirty="0"/>
              <a:t> при </a:t>
            </a:r>
            <a:r>
              <a:rPr lang="ru-RU" dirty="0" err="1"/>
              <a:t>дослідженні</a:t>
            </a:r>
            <a:r>
              <a:rPr lang="ru-RU" dirty="0"/>
              <a:t> причин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та </a:t>
            </a:r>
            <a:r>
              <a:rPr lang="ru-RU" dirty="0" err="1"/>
              <a:t>ознайомитись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висновками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причин </a:t>
            </a:r>
            <a:r>
              <a:rPr lang="ru-RU" dirty="0" err="1"/>
              <a:t>смерті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право на </a:t>
            </a:r>
            <a:r>
              <a:rPr lang="ru-RU" dirty="0" err="1"/>
              <a:t>оскарження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до суду.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719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286.</a:t>
            </a:r>
            <a:r>
              <a:rPr lang="ru-RU" dirty="0"/>
              <a:t> Право на </a:t>
            </a:r>
            <a:r>
              <a:rPr lang="ru-RU" dirty="0" err="1"/>
              <a:t>таємницю</a:t>
            </a:r>
            <a:r>
              <a:rPr lang="ru-RU" dirty="0"/>
              <a:t> про стан </a:t>
            </a:r>
            <a:r>
              <a:rPr lang="ru-RU" dirty="0" err="1"/>
              <a:t>здоров'я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таємницю</a:t>
            </a:r>
            <a:r>
              <a:rPr lang="ru-RU" dirty="0"/>
              <a:t> про стан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факт </a:t>
            </a:r>
            <a:r>
              <a:rPr lang="ru-RU" dirty="0" err="1"/>
              <a:t>звернення</a:t>
            </a:r>
            <a:r>
              <a:rPr lang="ru-RU" dirty="0"/>
              <a:t> за </a:t>
            </a:r>
            <a:r>
              <a:rPr lang="ru-RU" dirty="0" err="1"/>
              <a:t>медичною</a:t>
            </a:r>
            <a:r>
              <a:rPr lang="ru-RU" dirty="0"/>
              <a:t> </a:t>
            </a:r>
            <a:r>
              <a:rPr lang="ru-RU" dirty="0" err="1"/>
              <a:t>допомогою</a:t>
            </a:r>
            <a:r>
              <a:rPr lang="ru-RU" dirty="0"/>
              <a:t>, </a:t>
            </a:r>
            <a:r>
              <a:rPr lang="ru-RU" dirty="0" err="1"/>
              <a:t>діагноз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про </a:t>
            </a:r>
            <a:r>
              <a:rPr lang="ru-RU" dirty="0" err="1"/>
              <a:t>відомості</a:t>
            </a:r>
            <a:r>
              <a:rPr lang="ru-RU" dirty="0"/>
              <a:t>, </a:t>
            </a:r>
            <a:r>
              <a:rPr lang="ru-RU" dirty="0" err="1"/>
              <a:t>одержані</a:t>
            </a:r>
            <a:r>
              <a:rPr lang="ru-RU" dirty="0"/>
              <a:t> при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медичному</a:t>
            </a:r>
            <a:r>
              <a:rPr lang="ru-RU" dirty="0"/>
              <a:t> </a:t>
            </a:r>
            <a:r>
              <a:rPr lang="ru-RU" dirty="0" err="1"/>
              <a:t>обстеженні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вимагати</a:t>
            </a:r>
            <a:r>
              <a:rPr lang="ru-RU" dirty="0"/>
              <a:t> та </a:t>
            </a:r>
            <a:r>
              <a:rPr lang="ru-RU" dirty="0" err="1"/>
              <a:t>подавати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діагноз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особи.</a:t>
            </a:r>
          </a:p>
          <a:p>
            <a:r>
              <a:rPr lang="ru-RU" dirty="0"/>
              <a:t>3.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утримуватися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зазначеної</a:t>
            </a:r>
            <a:r>
              <a:rPr lang="ru-RU" dirty="0"/>
              <a:t> 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першій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яка стала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відома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службових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зобов'язана</a:t>
            </a:r>
            <a:r>
              <a:rPr lang="ru-RU" dirty="0"/>
              <a:t> до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медичного</a:t>
            </a:r>
            <a:r>
              <a:rPr lang="ru-RU" dirty="0"/>
              <a:t> </a:t>
            </a:r>
            <a:r>
              <a:rPr lang="ru-RU" dirty="0" err="1"/>
              <a:t>огляду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6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269.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належать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законом.</a:t>
            </a:r>
          </a:p>
          <a:p>
            <a:r>
              <a:rPr lang="ru-RU" dirty="0"/>
              <a:t>2.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фізичної</a:t>
            </a:r>
            <a:r>
              <a:rPr lang="ru-RU" dirty="0"/>
              <a:t> особи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фізичною</a:t>
            </a:r>
            <a:r>
              <a:rPr lang="ru-RU" dirty="0"/>
              <a:t> особою. </a:t>
            </a:r>
            <a:r>
              <a:rPr lang="ru-RU" dirty="0" err="1"/>
              <a:t>Фізична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прав, а </a:t>
            </a:r>
            <a:r>
              <a:rPr lang="ru-RU" dirty="0" err="1"/>
              <a:t>також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позбавлена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прав.</a:t>
            </a:r>
          </a:p>
          <a:p>
            <a:r>
              <a:rPr lang="ru-RU" dirty="0"/>
              <a:t>4. </a:t>
            </a:r>
            <a:r>
              <a:rPr lang="ru-RU" dirty="0" err="1"/>
              <a:t>Особистими</a:t>
            </a:r>
            <a:r>
              <a:rPr lang="ru-RU" dirty="0"/>
              <a:t> </a:t>
            </a:r>
            <a:r>
              <a:rPr lang="ru-RU" dirty="0" err="1"/>
              <a:t>немайновими</a:t>
            </a:r>
            <a:r>
              <a:rPr lang="ru-RU" dirty="0"/>
              <a:t> правами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довічно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70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287.</a:t>
            </a:r>
            <a:r>
              <a:rPr lang="ru-RU" dirty="0"/>
              <a:t> Права </a:t>
            </a:r>
            <a:r>
              <a:rPr lang="ru-RU" dirty="0" err="1"/>
              <a:t>фізичної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допуск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медичних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опікуна</a:t>
            </a:r>
            <a:r>
              <a:rPr lang="ru-RU" dirty="0"/>
              <a:t>, </a:t>
            </a:r>
            <a:r>
              <a:rPr lang="ru-RU" dirty="0" err="1"/>
              <a:t>піклувальника</a:t>
            </a:r>
            <a:r>
              <a:rPr lang="ru-RU" dirty="0"/>
              <a:t>, </a:t>
            </a:r>
            <a:r>
              <a:rPr lang="ru-RU" dirty="0" err="1"/>
              <a:t>нотаріуса</a:t>
            </a:r>
            <a:r>
              <a:rPr lang="ru-RU" dirty="0"/>
              <a:t> та адвоката.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закладі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допуск до </a:t>
            </a:r>
            <a:r>
              <a:rPr lang="ru-RU" dirty="0" err="1"/>
              <a:t>неї</a:t>
            </a:r>
            <a:r>
              <a:rPr lang="ru-RU" dirty="0"/>
              <a:t> священнослужителя для </a:t>
            </a:r>
            <a:r>
              <a:rPr lang="ru-RU" dirty="0" err="1"/>
              <a:t>відправлення</a:t>
            </a:r>
            <a:r>
              <a:rPr lang="ru-RU" dirty="0"/>
              <a:t> </a:t>
            </a:r>
            <a:r>
              <a:rPr lang="ru-RU" dirty="0" err="1"/>
              <a:t>богослужіння</a:t>
            </a:r>
            <a:r>
              <a:rPr lang="ru-RU" dirty="0"/>
              <a:t> та </a:t>
            </a:r>
            <a:r>
              <a:rPr lang="ru-RU" dirty="0" err="1"/>
              <a:t>релігійного</a:t>
            </a:r>
            <a:r>
              <a:rPr lang="ru-RU" dirty="0"/>
              <a:t> обряду.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553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288.</a:t>
            </a:r>
            <a:r>
              <a:rPr lang="ru-RU" dirty="0"/>
              <a:t> Право на свободу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свободу.</a:t>
            </a:r>
          </a:p>
          <a:p>
            <a:r>
              <a:rPr lang="ru-RU" dirty="0"/>
              <a:t>2. </a:t>
            </a:r>
            <a:r>
              <a:rPr lang="ru-RU" dirty="0" err="1"/>
              <a:t>Забороняються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 на </a:t>
            </a:r>
            <a:r>
              <a:rPr lang="ru-RU" dirty="0" err="1"/>
              <a:t>фізичну</a:t>
            </a:r>
            <a:r>
              <a:rPr lang="ru-RU" dirty="0"/>
              <a:t> особу, </a:t>
            </a:r>
            <a:r>
              <a:rPr lang="ru-RU" dirty="0" err="1"/>
              <a:t>втягування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до </a:t>
            </a:r>
            <a:r>
              <a:rPr lang="ru-RU" dirty="0" err="1"/>
              <a:t>вживання</a:t>
            </a:r>
            <a:r>
              <a:rPr lang="ru-RU" dirty="0"/>
              <a:t> </a:t>
            </a:r>
            <a:r>
              <a:rPr lang="ru-RU" dirty="0" err="1"/>
              <a:t>спиртних</a:t>
            </a:r>
            <a:r>
              <a:rPr lang="ru-RU" dirty="0"/>
              <a:t> </a:t>
            </a:r>
            <a:r>
              <a:rPr lang="ru-RU" dirty="0" err="1"/>
              <a:t>напоїв</a:t>
            </a:r>
            <a:r>
              <a:rPr lang="ru-RU" dirty="0"/>
              <a:t>, </a:t>
            </a:r>
            <a:r>
              <a:rPr lang="ru-RU" dirty="0" err="1"/>
              <a:t>наркотичних</a:t>
            </a:r>
            <a:r>
              <a:rPr lang="ru-RU" dirty="0"/>
              <a:t> та </a:t>
            </a:r>
            <a:r>
              <a:rPr lang="ru-RU" dirty="0" err="1"/>
              <a:t>психотропних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порушують</a:t>
            </a:r>
            <a:r>
              <a:rPr lang="ru-RU" dirty="0"/>
              <a:t> право на свободу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847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289.</a:t>
            </a:r>
            <a:r>
              <a:rPr lang="ru-RU" dirty="0"/>
              <a:t> Право на </a:t>
            </a:r>
            <a:r>
              <a:rPr lang="ru-RU" dirty="0" err="1"/>
              <a:t>особисту</a:t>
            </a:r>
            <a:r>
              <a:rPr lang="ru-RU" dirty="0"/>
              <a:t> </a:t>
            </a:r>
            <a:r>
              <a:rPr lang="ru-RU" dirty="0" err="1"/>
              <a:t>недоторканність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особисту</a:t>
            </a:r>
            <a:r>
              <a:rPr lang="ru-RU" dirty="0"/>
              <a:t> </a:t>
            </a:r>
            <a:r>
              <a:rPr lang="ru-RU" dirty="0" err="1"/>
              <a:t>недоторканність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піддана</a:t>
            </a:r>
            <a:r>
              <a:rPr lang="ru-RU" dirty="0"/>
              <a:t> </a:t>
            </a:r>
            <a:r>
              <a:rPr lang="ru-RU" dirty="0" err="1"/>
              <a:t>катуванню</a:t>
            </a:r>
            <a:r>
              <a:rPr lang="ru-RU" dirty="0"/>
              <a:t>, </a:t>
            </a:r>
            <a:r>
              <a:rPr lang="ru-RU" dirty="0" err="1"/>
              <a:t>жорстокому</a:t>
            </a:r>
            <a:r>
              <a:rPr lang="ru-RU" dirty="0"/>
              <a:t>, </a:t>
            </a:r>
            <a:r>
              <a:rPr lang="ru-RU" dirty="0" err="1"/>
              <a:t>нелюдському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такому,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принижує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гідність</a:t>
            </a:r>
            <a:r>
              <a:rPr lang="ru-RU" dirty="0"/>
              <a:t>, </a:t>
            </a:r>
            <a:r>
              <a:rPr lang="ru-RU" dirty="0" err="1"/>
              <a:t>поводженню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покаранню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 smtClean="0"/>
              <a:t>Фізичне</a:t>
            </a:r>
            <a:r>
              <a:rPr lang="ru-RU" dirty="0" smtClean="0"/>
              <a:t> </a:t>
            </a:r>
            <a:r>
              <a:rPr lang="ru-RU" dirty="0" err="1"/>
              <a:t>покарання</a:t>
            </a:r>
            <a:r>
              <a:rPr lang="ru-RU" dirty="0"/>
              <a:t> батьками (</a:t>
            </a:r>
            <a:r>
              <a:rPr lang="ru-RU" dirty="0" err="1"/>
              <a:t>усиновлювачами</a:t>
            </a:r>
            <a:r>
              <a:rPr lang="ru-RU" dirty="0"/>
              <a:t>), </a:t>
            </a:r>
            <a:r>
              <a:rPr lang="ru-RU" dirty="0" err="1"/>
              <a:t>опікунами</a:t>
            </a:r>
            <a:r>
              <a:rPr lang="ru-RU" dirty="0"/>
              <a:t>, </a:t>
            </a:r>
            <a:r>
              <a:rPr lang="ru-RU" dirty="0" err="1"/>
              <a:t>піклувальниками</a:t>
            </a:r>
            <a:r>
              <a:rPr lang="ru-RU" dirty="0"/>
              <a:t>, </a:t>
            </a:r>
            <a:r>
              <a:rPr lang="ru-RU" dirty="0" err="1"/>
              <a:t>вихователями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, </a:t>
            </a:r>
            <a:r>
              <a:rPr lang="ru-RU" dirty="0" err="1"/>
              <a:t>неповнолітніх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та </a:t>
            </a:r>
            <a:r>
              <a:rPr lang="ru-RU" dirty="0" err="1"/>
              <a:t>підопічних</a:t>
            </a:r>
            <a:r>
              <a:rPr lang="ru-RU" dirty="0"/>
              <a:t> не </a:t>
            </a:r>
            <a:r>
              <a:rPr lang="ru-RU" dirty="0" err="1"/>
              <a:t>допускається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жорстокої</a:t>
            </a:r>
            <a:r>
              <a:rPr lang="ru-RU" dirty="0"/>
              <a:t>, </a:t>
            </a:r>
            <a:r>
              <a:rPr lang="ru-RU" dirty="0" err="1"/>
              <a:t>аморальної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особи, яка є в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, </a:t>
            </a:r>
            <a:r>
              <a:rPr lang="ru-RU" dirty="0" err="1"/>
              <a:t>застосовуються</a:t>
            </a:r>
            <a:r>
              <a:rPr lang="ru-RU" dirty="0"/>
              <a:t> заходи,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та </a:t>
            </a:r>
            <a:r>
              <a:rPr lang="ru-RU" dirty="0" err="1"/>
              <a:t>іншим</a:t>
            </a:r>
            <a:r>
              <a:rPr lang="ru-RU" dirty="0"/>
              <a:t> законом.</a:t>
            </a:r>
          </a:p>
          <a:p>
            <a:r>
              <a:rPr lang="ru-RU" dirty="0"/>
              <a:t>4.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розпорядитися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передачі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науковим</a:t>
            </a:r>
            <a:r>
              <a:rPr lang="ru-RU" dirty="0"/>
              <a:t>, </a:t>
            </a:r>
            <a:r>
              <a:rPr lang="ru-RU" dirty="0" err="1"/>
              <a:t>медичним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навчальним</a:t>
            </a:r>
            <a:r>
              <a:rPr lang="ru-RU" dirty="0"/>
              <a:t> закладам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01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290.</a:t>
            </a:r>
            <a:r>
              <a:rPr lang="ru-RU" dirty="0"/>
              <a:t> Право на донорство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Повнолітня</a:t>
            </a:r>
            <a:r>
              <a:rPr lang="ru-RU" dirty="0"/>
              <a:t> </a:t>
            </a:r>
            <a:r>
              <a:rPr lang="ru-RU" dirty="0" err="1"/>
              <a:t>дієздатна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бути донором </a:t>
            </a:r>
            <a:r>
              <a:rPr lang="ru-RU" dirty="0" err="1"/>
              <a:t>крові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та </a:t>
            </a:r>
            <a:r>
              <a:rPr lang="ru-RU" dirty="0" err="1"/>
              <a:t>репродуктивних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. Особа </a:t>
            </a:r>
            <a:r>
              <a:rPr lang="ru-RU" dirty="0" err="1"/>
              <a:t>віком</a:t>
            </a:r>
            <a:r>
              <a:rPr lang="ru-RU" dirty="0"/>
              <a:t> до 18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живим донором </a:t>
            </a:r>
            <a:r>
              <a:rPr lang="ru-RU" dirty="0" err="1"/>
              <a:t>гемопоетичних</a:t>
            </a:r>
            <a:r>
              <a:rPr lang="ru-RU" dirty="0"/>
              <a:t> </a:t>
            </a:r>
            <a:r>
              <a:rPr lang="ru-RU" dirty="0" err="1"/>
              <a:t>стовбурових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 smtClean="0"/>
              <a:t>Донорство </a:t>
            </a:r>
            <a:r>
              <a:rPr lang="ru-RU" dirty="0" err="1"/>
              <a:t>крові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,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, </a:t>
            </a:r>
            <a:r>
              <a:rPr lang="ru-RU" dirty="0" err="1"/>
              <a:t>репродуктивних</a:t>
            </a:r>
            <a:r>
              <a:rPr lang="ru-RU" dirty="0"/>
              <a:t> </a:t>
            </a:r>
            <a:r>
              <a:rPr lang="ru-RU" dirty="0" err="1"/>
              <a:t>клітин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>2. </a:t>
            </a:r>
            <a:r>
              <a:rPr lang="ru-RU" dirty="0" err="1"/>
              <a:t>Взяття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з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яка померла, не </a:t>
            </a:r>
            <a:r>
              <a:rPr lang="ru-RU" dirty="0" err="1"/>
              <a:t>допускається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письмову</a:t>
            </a:r>
            <a:r>
              <a:rPr lang="ru-RU" dirty="0"/>
              <a:t> </a:t>
            </a:r>
            <a:r>
              <a:rPr lang="ru-RU" dirty="0" err="1"/>
              <a:t>згоду</a:t>
            </a:r>
            <a:r>
              <a:rPr lang="ru-RU" dirty="0"/>
              <a:t> на донорство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заборонити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.</a:t>
            </a:r>
          </a:p>
          <a:p>
            <a:r>
              <a:rPr lang="ru-RU" dirty="0"/>
              <a:t>Особа донора не повинна бути </a:t>
            </a:r>
            <a:r>
              <a:rPr lang="ru-RU" dirty="0" err="1"/>
              <a:t>відомою</a:t>
            </a:r>
            <a:r>
              <a:rPr lang="ru-RU" dirty="0"/>
              <a:t> </a:t>
            </a:r>
            <a:r>
              <a:rPr lang="ru-RU" dirty="0" err="1"/>
              <a:t>реципієнту</a:t>
            </a:r>
            <a:r>
              <a:rPr lang="ru-RU" dirty="0"/>
              <a:t>, а особа </a:t>
            </a:r>
            <a:r>
              <a:rPr lang="ru-RU" dirty="0" err="1"/>
              <a:t>реципієнта</a:t>
            </a:r>
            <a:r>
              <a:rPr lang="ru-RU" dirty="0"/>
              <a:t> - </a:t>
            </a:r>
            <a:r>
              <a:rPr lang="ru-RU" dirty="0" err="1"/>
              <a:t>родині</a:t>
            </a:r>
            <a:r>
              <a:rPr lang="ru-RU" dirty="0"/>
              <a:t> донора,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коли </a:t>
            </a:r>
            <a:r>
              <a:rPr lang="ru-RU" dirty="0" err="1"/>
              <a:t>реципієнт</a:t>
            </a:r>
            <a:r>
              <a:rPr lang="ru-RU" dirty="0"/>
              <a:t> і донор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шлюбі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є </a:t>
            </a:r>
            <a:r>
              <a:rPr lang="ru-RU" dirty="0" err="1"/>
              <a:t>близькими</a:t>
            </a:r>
            <a:r>
              <a:rPr lang="ru-RU" dirty="0"/>
              <a:t> родичами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673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291.</a:t>
            </a:r>
            <a:r>
              <a:rPr lang="ru-RU" dirty="0"/>
              <a:t> Право на </a:t>
            </a:r>
            <a:r>
              <a:rPr lang="ru-RU" dirty="0" err="1"/>
              <a:t>сім'ю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та стану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сім'ю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розлучена</a:t>
            </a:r>
            <a:r>
              <a:rPr lang="ru-RU" dirty="0"/>
              <a:t> з </a:t>
            </a:r>
            <a:r>
              <a:rPr lang="ru-RU" dirty="0" err="1"/>
              <a:t>сім'єю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зв'язків</a:t>
            </a:r>
            <a:r>
              <a:rPr lang="ru-RU" dirty="0"/>
              <a:t> з членами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та родичами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де вона </a:t>
            </a:r>
            <a:r>
              <a:rPr lang="ru-RU" dirty="0" err="1"/>
              <a:t>перебуває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Ніхто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втручатися</a:t>
            </a:r>
            <a:r>
              <a:rPr lang="ru-RU" dirty="0"/>
              <a:t> у </a:t>
            </a:r>
            <a:r>
              <a:rPr lang="ru-RU" dirty="0" err="1"/>
              <a:t>сімейне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Конституцією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573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292.</a:t>
            </a:r>
            <a:r>
              <a:rPr lang="ru-RU" dirty="0"/>
              <a:t> Право на </a:t>
            </a:r>
            <a:r>
              <a:rPr lang="ru-RU" dirty="0" err="1"/>
              <a:t>опіку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піклування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Малолітня</a:t>
            </a:r>
            <a:r>
              <a:rPr lang="ru-RU" dirty="0"/>
              <a:t>, </a:t>
            </a:r>
            <a:r>
              <a:rPr lang="ru-RU" dirty="0" err="1"/>
              <a:t>неповнолітня</a:t>
            </a:r>
            <a:r>
              <a:rPr lang="ru-RU" dirty="0"/>
              <a:t> особа,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особа, яка </a:t>
            </a:r>
            <a:r>
              <a:rPr lang="ru-RU" dirty="0" err="1"/>
              <a:t>визнана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опіку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піклування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329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293.</a:t>
            </a:r>
            <a:r>
              <a:rPr lang="ru-RU" dirty="0"/>
              <a:t> Право на </a:t>
            </a:r>
            <a:r>
              <a:rPr lang="ru-RU" dirty="0" err="1"/>
              <a:t>безпечне</a:t>
            </a:r>
            <a:r>
              <a:rPr lang="ru-RU" dirty="0"/>
              <a:t> для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безпечне</a:t>
            </a:r>
            <a:r>
              <a:rPr lang="ru-RU" dirty="0"/>
              <a:t> для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право на </a:t>
            </a:r>
            <a:r>
              <a:rPr lang="ru-RU" dirty="0" err="1"/>
              <a:t>достовірну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стан </a:t>
            </a:r>
            <a:r>
              <a:rPr lang="ru-RU" dirty="0" err="1"/>
              <a:t>довкілля</a:t>
            </a:r>
            <a:r>
              <a:rPr lang="ru-RU" dirty="0"/>
              <a:t>, про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харчових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і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побуту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право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збирання</a:t>
            </a:r>
            <a:r>
              <a:rPr lang="ru-RU" dirty="0"/>
              <a:t> та </a:t>
            </a:r>
            <a:r>
              <a:rPr lang="ru-RU" dirty="0" err="1"/>
              <a:t>поширення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та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нищення</a:t>
            </a:r>
            <a:r>
              <a:rPr lang="ru-RU" dirty="0"/>
              <a:t>, </a:t>
            </a:r>
            <a:r>
              <a:rPr lang="ru-RU" dirty="0" err="1"/>
              <a:t>псування</a:t>
            </a:r>
            <a:r>
              <a:rPr lang="ru-RU" dirty="0"/>
              <a:t>, </a:t>
            </a:r>
            <a:r>
              <a:rPr lang="ru-RU" dirty="0" err="1"/>
              <a:t>забруднення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є незаконною.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</a:p>
          <a:p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та </a:t>
            </a:r>
            <a:r>
              <a:rPr lang="ru-RU" dirty="0" err="1"/>
              <a:t>юридичної</a:t>
            </a:r>
            <a:r>
              <a:rPr lang="ru-RU" dirty="0"/>
              <a:t> особи, яка </a:t>
            </a:r>
            <a:r>
              <a:rPr lang="ru-RU" dirty="0" err="1"/>
              <a:t>завдає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довкіллю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припинена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</a:p>
          <a:p>
            <a:r>
              <a:rPr lang="ru-RU" dirty="0"/>
              <a:t>3.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безпечні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 (</a:t>
            </a:r>
            <a:r>
              <a:rPr lang="ru-RU" dirty="0" err="1"/>
              <a:t>харчові</a:t>
            </a:r>
            <a:r>
              <a:rPr lang="ru-RU" dirty="0"/>
              <a:t> </a:t>
            </a:r>
            <a:r>
              <a:rPr lang="ru-RU" dirty="0" err="1"/>
              <a:t>продукти</a:t>
            </a:r>
            <a:r>
              <a:rPr lang="ru-RU" dirty="0"/>
              <a:t> та </a:t>
            </a:r>
            <a:r>
              <a:rPr lang="ru-RU" dirty="0" err="1"/>
              <a:t>предмети</a:t>
            </a:r>
            <a:r>
              <a:rPr lang="ru-RU" dirty="0"/>
              <a:t> </a:t>
            </a:r>
            <a:r>
              <a:rPr lang="ru-RU" dirty="0" err="1"/>
              <a:t>побуту</a:t>
            </a:r>
            <a:r>
              <a:rPr lang="ru-RU" dirty="0"/>
              <a:t>).</a:t>
            </a:r>
          </a:p>
          <a:p>
            <a:r>
              <a:rPr lang="ru-RU" dirty="0"/>
              <a:t>4.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належні</a:t>
            </a:r>
            <a:r>
              <a:rPr lang="ru-RU" dirty="0"/>
              <a:t>, </a:t>
            </a:r>
            <a:r>
              <a:rPr lang="ru-RU" dirty="0" err="1"/>
              <a:t>безпечні</a:t>
            </a:r>
            <a:r>
              <a:rPr lang="ru-RU" dirty="0"/>
              <a:t> і </a:t>
            </a:r>
            <a:r>
              <a:rPr lang="ru-RU" dirty="0" err="1"/>
              <a:t>здорові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</a:t>
            </a:r>
            <a:r>
              <a:rPr lang="ru-RU" dirty="0" err="1"/>
              <a:t>проживання</a:t>
            </a:r>
            <a:r>
              <a:rPr lang="ru-RU" dirty="0"/>
              <a:t>,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4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270.</a:t>
            </a:r>
            <a:r>
              <a:rPr lang="ru-RU" dirty="0"/>
              <a:t> 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Конституції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життя</a:t>
            </a:r>
            <a:r>
              <a:rPr lang="ru-RU" dirty="0"/>
              <a:t>, право на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, право на </a:t>
            </a:r>
            <a:r>
              <a:rPr lang="ru-RU" dirty="0" err="1"/>
              <a:t>безпечне</a:t>
            </a:r>
            <a:r>
              <a:rPr lang="ru-RU" dirty="0"/>
              <a:t> для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здоров'я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право на свободу та </a:t>
            </a:r>
            <a:r>
              <a:rPr lang="ru-RU" dirty="0" err="1"/>
              <a:t>особисту</a:t>
            </a:r>
            <a:r>
              <a:rPr lang="ru-RU" dirty="0"/>
              <a:t> </a:t>
            </a:r>
            <a:r>
              <a:rPr lang="ru-RU" dirty="0" err="1"/>
              <a:t>недоторканність</a:t>
            </a:r>
            <a:r>
              <a:rPr lang="ru-RU" dirty="0"/>
              <a:t>, право на </a:t>
            </a:r>
            <a:r>
              <a:rPr lang="ru-RU" dirty="0" err="1"/>
              <a:t>недоторканність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і </a:t>
            </a:r>
            <a:r>
              <a:rPr lang="ru-RU" dirty="0" err="1"/>
              <a:t>сімейного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право на </a:t>
            </a:r>
            <a:r>
              <a:rPr lang="ru-RU" dirty="0" err="1"/>
              <a:t>повагу</a:t>
            </a:r>
            <a:r>
              <a:rPr lang="ru-RU" dirty="0"/>
              <a:t> до </a:t>
            </a:r>
            <a:r>
              <a:rPr lang="ru-RU" dirty="0" err="1"/>
              <a:t>гідності</a:t>
            </a:r>
            <a:r>
              <a:rPr lang="ru-RU" dirty="0"/>
              <a:t> та </a:t>
            </a:r>
            <a:r>
              <a:rPr lang="ru-RU" dirty="0" err="1"/>
              <a:t>честі</a:t>
            </a:r>
            <a:r>
              <a:rPr lang="ru-RU" dirty="0"/>
              <a:t>, право на </a:t>
            </a:r>
            <a:r>
              <a:rPr lang="ru-RU" dirty="0" err="1"/>
              <a:t>таємницю</a:t>
            </a:r>
            <a:r>
              <a:rPr lang="ru-RU" dirty="0"/>
              <a:t> </a:t>
            </a:r>
            <a:r>
              <a:rPr lang="ru-RU" dirty="0" err="1"/>
              <a:t>листування</a:t>
            </a:r>
            <a:r>
              <a:rPr lang="ru-RU" dirty="0"/>
              <a:t>, </a:t>
            </a:r>
            <a:r>
              <a:rPr lang="ru-RU" dirty="0" err="1"/>
              <a:t>телефонних</a:t>
            </a:r>
            <a:r>
              <a:rPr lang="ru-RU" dirty="0"/>
              <a:t> </a:t>
            </a:r>
            <a:r>
              <a:rPr lang="ru-RU" dirty="0" err="1"/>
              <a:t>розмов</a:t>
            </a:r>
            <a:r>
              <a:rPr lang="ru-RU" dirty="0"/>
              <a:t>, </a:t>
            </a:r>
            <a:r>
              <a:rPr lang="ru-RU" dirty="0" err="1"/>
              <a:t>телеграфної</a:t>
            </a:r>
            <a:r>
              <a:rPr lang="ru-RU" dirty="0"/>
              <a:t> та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кореспонденції</a:t>
            </a:r>
            <a:r>
              <a:rPr lang="ru-RU" dirty="0"/>
              <a:t>, право на </a:t>
            </a:r>
            <a:r>
              <a:rPr lang="ru-RU" dirty="0" err="1"/>
              <a:t>недоторканність</a:t>
            </a:r>
            <a:r>
              <a:rPr lang="ru-RU" dirty="0"/>
              <a:t> </a:t>
            </a:r>
            <a:r>
              <a:rPr lang="ru-RU" dirty="0" err="1"/>
              <a:t>житла</a:t>
            </a:r>
            <a:r>
              <a:rPr lang="ru-RU" dirty="0"/>
              <a:t>, право на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та на свободу </a:t>
            </a:r>
            <a:r>
              <a:rPr lang="ru-RU" dirty="0" err="1"/>
              <a:t>пересування</a:t>
            </a:r>
            <a:r>
              <a:rPr lang="ru-RU" dirty="0"/>
              <a:t>, право на свободу </a:t>
            </a:r>
            <a:r>
              <a:rPr lang="ru-RU" dirty="0" err="1"/>
              <a:t>літературної</a:t>
            </a:r>
            <a:r>
              <a:rPr lang="ru-RU" dirty="0"/>
              <a:t>, </a:t>
            </a:r>
            <a:r>
              <a:rPr lang="ru-RU" dirty="0" err="1"/>
              <a:t>художньої</a:t>
            </a:r>
            <a:r>
              <a:rPr lang="ru-RU" dirty="0"/>
              <a:t>, </a:t>
            </a:r>
            <a:r>
              <a:rPr lang="ru-RU" dirty="0" err="1"/>
              <a:t>наукової</a:t>
            </a:r>
            <a:r>
              <a:rPr lang="ru-RU" dirty="0"/>
              <a:t> і </a:t>
            </a:r>
            <a:r>
              <a:rPr lang="ru-RU" dirty="0" err="1"/>
              <a:t>технічної</a:t>
            </a:r>
            <a:r>
              <a:rPr lang="ru-RU" dirty="0"/>
              <a:t> </a:t>
            </a:r>
            <a:r>
              <a:rPr lang="ru-RU" dirty="0" err="1"/>
              <a:t>творчості</a:t>
            </a:r>
            <a:r>
              <a:rPr lang="ru-RU" dirty="0"/>
              <a:t>.</a:t>
            </a:r>
          </a:p>
          <a:p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 </a:t>
            </a:r>
            <a:r>
              <a:rPr lang="ru-RU" u="sng" dirty="0" err="1">
                <a:hlinkClick r:id="rId3"/>
              </a:rPr>
              <a:t>Конституцією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dirty="0"/>
              <a:t>, </a:t>
            </a:r>
            <a:r>
              <a:rPr lang="ru-RU" dirty="0" err="1"/>
              <a:t>цим</a:t>
            </a:r>
            <a:r>
              <a:rPr lang="ru-RU" dirty="0"/>
              <a:t> Кодексом та </a:t>
            </a:r>
            <a:r>
              <a:rPr lang="ru-RU" dirty="0" err="1"/>
              <a:t>іншим</a:t>
            </a:r>
            <a:r>
              <a:rPr lang="ru-RU" dirty="0"/>
              <a:t> законом, не є </a:t>
            </a:r>
            <a:r>
              <a:rPr lang="ru-RU" dirty="0" err="1"/>
              <a:t>вичерпним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22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Зміст</a:t>
            </a:r>
            <a:r>
              <a:rPr lang="ru-RU" dirty="0" smtClean="0"/>
              <a:t> </a:t>
            </a:r>
            <a:r>
              <a:rPr lang="ru-RU" dirty="0" err="1" smtClean="0"/>
              <a:t>особистих</a:t>
            </a:r>
            <a:r>
              <a:rPr lang="ru-RU" dirty="0" smtClean="0"/>
              <a:t> </a:t>
            </a:r>
            <a:r>
              <a:rPr lang="ru-RU" dirty="0" err="1" smtClean="0"/>
              <a:t>немайнових</a:t>
            </a:r>
            <a:r>
              <a:rPr lang="ru-RU" dirty="0" smtClean="0"/>
              <a:t> прав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271.</a:t>
            </a:r>
            <a:r>
              <a:rPr lang="ru-RU" dirty="0"/>
              <a:t> 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 становить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вільно</a:t>
            </a:r>
            <a:r>
              <a:rPr lang="ru-RU" dirty="0"/>
              <a:t>,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 </a:t>
            </a:r>
            <a:r>
              <a:rPr lang="ru-RU" dirty="0" err="1"/>
              <a:t>визначати</a:t>
            </a:r>
            <a:r>
              <a:rPr lang="ru-RU" dirty="0"/>
              <a:t> свою </a:t>
            </a:r>
            <a:r>
              <a:rPr lang="ru-RU" dirty="0" err="1"/>
              <a:t>поведінку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приватного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272.</a:t>
            </a:r>
            <a:r>
              <a:rPr lang="ru-RU" dirty="0"/>
              <a:t> 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самостійно</a:t>
            </a:r>
            <a:r>
              <a:rPr lang="ru-RU" dirty="0"/>
              <a:t>.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, </a:t>
            </a:r>
            <a:r>
              <a:rPr lang="ru-RU" dirty="0" err="1"/>
              <a:t>неповнолітніх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повнолітніх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за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станом </a:t>
            </a:r>
            <a:r>
              <a:rPr lang="ru-RU" dirty="0" err="1"/>
              <a:t>здоров'я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права, </a:t>
            </a:r>
            <a:r>
              <a:rPr lang="ru-RU" dirty="0" err="1"/>
              <a:t>їхні</a:t>
            </a:r>
            <a:r>
              <a:rPr lang="ru-RU" dirty="0"/>
              <a:t> права </a:t>
            </a:r>
            <a:r>
              <a:rPr lang="ru-RU" dirty="0" err="1"/>
              <a:t>здійснюють</a:t>
            </a:r>
            <a:r>
              <a:rPr lang="ru-RU" dirty="0"/>
              <a:t> батьки (</a:t>
            </a:r>
            <a:r>
              <a:rPr lang="ru-RU" dirty="0" err="1"/>
              <a:t>усиновлювачі</a:t>
            </a:r>
            <a:r>
              <a:rPr lang="ru-RU" dirty="0"/>
              <a:t>), </a:t>
            </a:r>
            <a:r>
              <a:rPr lang="ru-RU" dirty="0" err="1"/>
              <a:t>опікуни</a:t>
            </a:r>
            <a:r>
              <a:rPr lang="ru-RU" dirty="0"/>
              <a:t>, </a:t>
            </a:r>
            <a:r>
              <a:rPr lang="ru-RU" dirty="0" err="1"/>
              <a:t>піклувальники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і </a:t>
            </a:r>
            <a:r>
              <a:rPr lang="ru-RU" dirty="0" err="1"/>
              <a:t>службових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нею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808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err="1"/>
              <a:t>Стаття</a:t>
            </a:r>
            <a:r>
              <a:rPr lang="ru-RU" b="1" i="1" dirty="0"/>
              <a:t> 273. </a:t>
            </a:r>
            <a:r>
              <a:rPr lang="ru-RU" b="1" i="1" dirty="0" err="1"/>
              <a:t>Забезпечення</a:t>
            </a:r>
            <a:r>
              <a:rPr lang="ru-RU" b="1" i="1" dirty="0"/>
              <a:t> </a:t>
            </a:r>
            <a:r>
              <a:rPr lang="ru-RU" b="1" i="1" dirty="0" err="1"/>
              <a:t>здійснення</a:t>
            </a:r>
            <a:r>
              <a:rPr lang="ru-RU" b="1" i="1" dirty="0"/>
              <a:t> </a:t>
            </a:r>
            <a:r>
              <a:rPr lang="ru-RU" b="1" i="1" dirty="0" err="1"/>
              <a:t>особистих</a:t>
            </a:r>
            <a:r>
              <a:rPr lang="ru-RU" b="1" i="1" dirty="0"/>
              <a:t> </a:t>
            </a:r>
            <a:r>
              <a:rPr lang="ru-RU" b="1" i="1" dirty="0" err="1"/>
              <a:t>немайнових</a:t>
            </a:r>
            <a:r>
              <a:rPr lang="ru-RU" b="1" i="1" dirty="0"/>
              <a:t> прав</a:t>
            </a:r>
          </a:p>
          <a:p>
            <a:r>
              <a:rPr lang="ru-RU" dirty="0"/>
              <a:t>1.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Автономної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,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у межах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прав.</a:t>
            </a:r>
          </a:p>
          <a:p>
            <a:r>
              <a:rPr lang="ru-RU" dirty="0"/>
              <a:t>2.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,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особи,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утримуватися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права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порушені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порушувати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59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274.</a:t>
            </a:r>
            <a:r>
              <a:rPr lang="ru-RU" dirty="0"/>
              <a:t> 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Конституцією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,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нею.</a:t>
            </a:r>
          </a:p>
          <a:p>
            <a:r>
              <a:rPr lang="ru-RU" dirty="0"/>
              <a:t>2.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немайнових</a:t>
            </a:r>
            <a:r>
              <a:rPr lang="ru-RU" dirty="0"/>
              <a:t> прав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 та </a:t>
            </a:r>
            <a:r>
              <a:rPr lang="ru-RU" dirty="0" err="1"/>
              <a:t>іншим</a:t>
            </a:r>
            <a:r>
              <a:rPr lang="ru-RU" dirty="0"/>
              <a:t> законом,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ними.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275.</a:t>
            </a:r>
            <a:r>
              <a:rPr lang="ru-RU" dirty="0"/>
              <a:t> 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протиправних</a:t>
            </a:r>
            <a:r>
              <a:rPr lang="ru-RU" dirty="0"/>
              <a:t> </a:t>
            </a:r>
            <a:r>
              <a:rPr lang="ru-RU" dirty="0" err="1"/>
              <a:t>посягань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 </a:t>
            </a:r>
            <a:r>
              <a:rPr lang="ru-RU" dirty="0" err="1"/>
              <a:t>здійснюється</a:t>
            </a:r>
            <a:r>
              <a:rPr lang="ru-RU" dirty="0"/>
              <a:t> способами, </a:t>
            </a:r>
            <a:r>
              <a:rPr lang="ru-RU" dirty="0" err="1"/>
              <a:t>встановленими</a:t>
            </a:r>
            <a:r>
              <a:rPr lang="ru-RU" dirty="0"/>
              <a:t> </a:t>
            </a:r>
            <a:r>
              <a:rPr lang="ru-RU" u="sng" dirty="0">
                <a:hlinkClick r:id="rId3"/>
              </a:rPr>
              <a:t>главою 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права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способом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права, способу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та </a:t>
            </a:r>
            <a:r>
              <a:rPr lang="ru-RU" dirty="0" err="1"/>
              <a:t>наслідків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спричинило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4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277.</a:t>
            </a:r>
            <a:r>
              <a:rPr lang="ru-RU" dirty="0"/>
              <a:t> 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якої</a:t>
            </a:r>
            <a:r>
              <a:rPr lang="ru-RU" dirty="0"/>
              <a:t> порушено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про </a:t>
            </a:r>
            <a:r>
              <a:rPr lang="ru-RU" dirty="0" err="1"/>
              <a:t>неї</a:t>
            </a:r>
            <a:r>
              <a:rPr lang="ru-RU" dirty="0"/>
              <a:t> та (</a:t>
            </a:r>
            <a:r>
              <a:rPr lang="ru-RU" dirty="0" err="1"/>
              <a:t>або</a:t>
            </a:r>
            <a:r>
              <a:rPr lang="ru-RU" dirty="0"/>
              <a:t>)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відповідь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.</a:t>
            </a:r>
          </a:p>
          <a:p>
            <a:r>
              <a:rPr lang="ru-RU" dirty="0"/>
              <a:t>2. Право на </a:t>
            </a:r>
            <a:r>
              <a:rPr lang="ru-RU" dirty="0" err="1"/>
              <a:t>відповідь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особи, яка померла, </a:t>
            </a:r>
            <a:r>
              <a:rPr lang="ru-RU" dirty="0" err="1"/>
              <a:t>належить</a:t>
            </a:r>
            <a:r>
              <a:rPr lang="ru-RU" dirty="0"/>
              <a:t> членам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, </a:t>
            </a:r>
            <a:r>
              <a:rPr lang="ru-RU" dirty="0" err="1"/>
              <a:t>близьким</a:t>
            </a:r>
            <a:r>
              <a:rPr lang="ru-RU" dirty="0"/>
              <a:t> родичам та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заінтересованим</a:t>
            </a:r>
            <a:r>
              <a:rPr lang="ru-RU" dirty="0"/>
              <a:t> особам.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особою, яка </a:t>
            </a:r>
            <a:r>
              <a:rPr lang="ru-RU" dirty="0" err="1"/>
              <a:t>поширила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</a:p>
          <a:p>
            <a:r>
              <a:rPr lang="ru-RU" dirty="0" err="1"/>
              <a:t>Поширювачем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яку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службова</a:t>
            </a:r>
            <a:r>
              <a:rPr lang="ru-RU" dirty="0"/>
              <a:t> особа при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(</a:t>
            </a:r>
            <a:r>
              <a:rPr lang="ru-RU" dirty="0" err="1"/>
              <a:t>службових</a:t>
            </a:r>
            <a:r>
              <a:rPr lang="ru-RU" dirty="0"/>
              <a:t>) </a:t>
            </a:r>
            <a:r>
              <a:rPr lang="ru-RU" dirty="0" err="1"/>
              <a:t>обов'язків</a:t>
            </a:r>
            <a:r>
              <a:rPr lang="ru-RU" dirty="0"/>
              <a:t>,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особа, у </a:t>
            </a:r>
            <a:r>
              <a:rPr lang="ru-RU" dirty="0" err="1"/>
              <a:t>якій</a:t>
            </a:r>
            <a:r>
              <a:rPr lang="ru-RU" dirty="0"/>
              <a:t> вона </a:t>
            </a:r>
            <a:r>
              <a:rPr lang="ru-RU" dirty="0" err="1"/>
              <a:t>працює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571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особа, яка </a:t>
            </a:r>
            <a:r>
              <a:rPr lang="ru-RU" dirty="0" err="1"/>
              <a:t>поширила</a:t>
            </a:r>
            <a:r>
              <a:rPr lang="ru-RU" dirty="0"/>
              <a:t> </a:t>
            </a:r>
            <a:r>
              <a:rPr lang="ru-RU" dirty="0" err="1"/>
              <a:t>недостовірну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невідома</a:t>
            </a:r>
            <a:r>
              <a:rPr lang="ru-RU" dirty="0"/>
              <a:t>, </a:t>
            </a:r>
            <a:r>
              <a:rPr lang="ru-RU" dirty="0" err="1"/>
              <a:t>фізична</a:t>
            </a:r>
            <a:r>
              <a:rPr lang="ru-RU" dirty="0"/>
              <a:t> особа, право </a:t>
            </a:r>
            <a:r>
              <a:rPr lang="ru-RU" dirty="0" err="1"/>
              <a:t>якої</a:t>
            </a:r>
            <a:r>
              <a:rPr lang="ru-RU" dirty="0"/>
              <a:t> порушено,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до суду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про </a:t>
            </a:r>
            <a:r>
              <a:rPr lang="ru-RU" dirty="0" err="1"/>
              <a:t>встановлення</a:t>
            </a:r>
            <a:r>
              <a:rPr lang="ru-RU" dirty="0"/>
              <a:t> факту </a:t>
            </a:r>
            <a:r>
              <a:rPr lang="ru-RU" dirty="0" err="1"/>
              <a:t>недостовірності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спростування</a:t>
            </a:r>
            <a:r>
              <a:rPr lang="ru-RU" dirty="0"/>
              <a:t>.</a:t>
            </a:r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недостовірна</a:t>
            </a:r>
            <a:r>
              <a:rPr lang="ru-RU" dirty="0"/>
              <a:t> </a:t>
            </a:r>
            <a:r>
              <a:rPr lang="ru-RU" dirty="0" err="1"/>
              <a:t>інформація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у </a:t>
            </a:r>
            <a:r>
              <a:rPr lang="ru-RU" dirty="0" err="1"/>
              <a:t>документі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прийняла</a:t>
            </a:r>
            <a:r>
              <a:rPr lang="ru-RU" dirty="0"/>
              <a:t> (видала) </a:t>
            </a:r>
            <a:r>
              <a:rPr lang="ru-RU" dirty="0" err="1"/>
              <a:t>юридична</a:t>
            </a:r>
            <a:r>
              <a:rPr lang="ru-RU" dirty="0"/>
              <a:t> особа, </a:t>
            </a:r>
            <a:r>
              <a:rPr lang="ru-RU" dirty="0" err="1"/>
              <a:t>цей</a:t>
            </a:r>
            <a:r>
              <a:rPr lang="ru-RU" dirty="0"/>
              <a:t> документ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відкликаний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якої</a:t>
            </a:r>
            <a:r>
              <a:rPr lang="ru-RU" dirty="0"/>
              <a:t> порушено у </a:t>
            </a:r>
            <a:r>
              <a:rPr lang="ru-RU" dirty="0" err="1"/>
              <a:t>друкованих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відповідь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на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у тому ж </a:t>
            </a:r>
            <a:r>
              <a:rPr lang="ru-RU" dirty="0" err="1"/>
              <a:t>медіа</a:t>
            </a:r>
            <a:r>
              <a:rPr lang="ru-RU" dirty="0"/>
              <a:t> в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49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 та </a:t>
            </a:r>
            <a:r>
              <a:rPr lang="ru-RU" dirty="0" err="1"/>
              <a:t>спростування</a:t>
            </a:r>
            <a:r>
              <a:rPr lang="ru-RU" dirty="0"/>
              <a:t> у тому ж </a:t>
            </a:r>
            <a:r>
              <a:rPr lang="ru-RU" dirty="0" err="1"/>
              <a:t>медіа</a:t>
            </a:r>
            <a:r>
              <a:rPr lang="ru-RU" dirty="0"/>
              <a:t> є </a:t>
            </a:r>
            <a:r>
              <a:rPr lang="ru-RU" dirty="0" err="1"/>
              <a:t>неможливими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припиненням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відповідь</a:t>
            </a:r>
            <a:r>
              <a:rPr lang="ru-RU" dirty="0"/>
              <a:t> та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оприлюднені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, за </a:t>
            </a:r>
            <a:r>
              <a:rPr lang="ru-RU" dirty="0" err="1"/>
              <a:t>рахунок</a:t>
            </a:r>
            <a:r>
              <a:rPr lang="ru-RU" dirty="0"/>
              <a:t> особи, яка </a:t>
            </a:r>
            <a:r>
              <a:rPr lang="ru-RU" dirty="0" err="1"/>
              <a:t>поширила</a:t>
            </a:r>
            <a:r>
              <a:rPr lang="ru-RU" dirty="0"/>
              <a:t> </a:t>
            </a:r>
            <a:r>
              <a:rPr lang="ru-RU" dirty="0" err="1"/>
              <a:t>недостовірну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.</a:t>
            </a:r>
          </a:p>
          <a:p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вини особи, яка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поширила</a:t>
            </a:r>
            <a:r>
              <a:rPr lang="ru-RU" dirty="0"/>
              <a:t>.</a:t>
            </a:r>
          </a:p>
          <a:p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особисті</a:t>
            </a:r>
            <a:r>
              <a:rPr lang="ru-RU" dirty="0"/>
              <a:t> </a:t>
            </a:r>
            <a:r>
              <a:rPr lang="ru-RU" dirty="0" err="1"/>
              <a:t>немайнові</a:t>
            </a:r>
            <a:r>
              <a:rPr lang="ru-RU" dirty="0"/>
              <a:t> права </a:t>
            </a:r>
            <a:r>
              <a:rPr lang="ru-RU" dirty="0" err="1"/>
              <a:t>якої</a:t>
            </a:r>
            <a:r>
              <a:rPr lang="ru-RU" dirty="0"/>
              <a:t> порушено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викривачем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можливі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корупційних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корупцією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" через </a:t>
            </a:r>
            <a:r>
              <a:rPr lang="ru-RU" dirty="0" err="1"/>
              <a:t>зовнішні</a:t>
            </a:r>
            <a:r>
              <a:rPr lang="ru-RU" dirty="0"/>
              <a:t> канали </a:t>
            </a:r>
            <a:r>
              <a:rPr lang="ru-RU" dirty="0" err="1"/>
              <a:t>повідомлення</a:t>
            </a:r>
            <a:r>
              <a:rPr lang="ru-RU" dirty="0"/>
              <a:t> в порядку, </a:t>
            </a:r>
            <a:r>
              <a:rPr lang="ru-RU" dirty="0" err="1"/>
              <a:t>передбаченому</a:t>
            </a:r>
            <a:r>
              <a:rPr lang="ru-RU" dirty="0"/>
              <a:t> Законом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",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відповідь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у </a:t>
            </a:r>
            <a:r>
              <a:rPr lang="ru-RU" dirty="0" err="1"/>
              <a:t>такий</a:t>
            </a:r>
            <a:r>
              <a:rPr lang="ru-RU" dirty="0"/>
              <a:t> же </a:t>
            </a:r>
            <a:r>
              <a:rPr lang="ru-RU" dirty="0" err="1"/>
              <a:t>спосіб</a:t>
            </a:r>
            <a:r>
              <a:rPr lang="ru-RU" dirty="0"/>
              <a:t>, у </a:t>
            </a:r>
            <a:r>
              <a:rPr lang="ru-RU" dirty="0" err="1"/>
              <a:t>який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поширена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86893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1709</Words>
  <Application>Microsoft Office PowerPoint</Application>
  <PresentationFormat>Широкоэкранный</PresentationFormat>
  <Paragraphs>116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Легкий дым</vt:lpstr>
      <vt:lpstr>ОСОБИСТІ НЕМАЙНОВІ ПРАВА ФІЗИЧНОЇ ОСОБИ  Загальні положення</vt:lpstr>
      <vt:lpstr>Стаття 269. Поняття особистого немайнового права  </vt:lpstr>
      <vt:lpstr>Стаття 270. Види особистих немайнових прав  </vt:lpstr>
      <vt:lpstr>Зміст особистих немайнових прав</vt:lpstr>
      <vt:lpstr>Презентация PowerPoint</vt:lpstr>
      <vt:lpstr>Стаття 274. Обмеження особистих немайнових прав  </vt:lpstr>
      <vt:lpstr>Стаття 277. Спростування недостовірної інформації  </vt:lpstr>
      <vt:lpstr>Презентация PowerPoint</vt:lpstr>
      <vt:lpstr>Презентация PowerPoint</vt:lpstr>
      <vt:lpstr>Стаття 278. Заборона поширення інформації, якою порушуються особисті немайнові права  </vt:lpstr>
      <vt:lpstr>Стаття 280. Право фізичної особи, особисте немайнове право якої порушено, на відшкодування шкоди  </vt:lpstr>
      <vt:lpstr>ОСОБИСТІ НЕМАЙНОВІ ПРАВА, ЩО ЗАБЕЗПЕЧУЮТЬ ПРИРОДНЕ ІСНУВАННЯ ФІЗИЧНОЇ ОСОБИ  </vt:lpstr>
      <vt:lpstr>Стаття 281. Право на життя  </vt:lpstr>
      <vt:lpstr>Презентация PowerPoint</vt:lpstr>
      <vt:lpstr>Стаття 282. Право на усунення небезпеки, яка загрожує життю та здоров'ю  </vt:lpstr>
      <vt:lpstr>Стаття 284. Право на медичну допомогу  </vt:lpstr>
      <vt:lpstr>Стаття 285. Право на інформацію про стан свого здоров'я  </vt:lpstr>
      <vt:lpstr>Презентация PowerPoint</vt:lpstr>
      <vt:lpstr>Стаття 286. Право на таємницю про стан здоров'я  </vt:lpstr>
      <vt:lpstr>Стаття 287. Права фізичної особи, яка перебуває на стаціонарному лікуванні у закладі охорони здоров'я  </vt:lpstr>
      <vt:lpstr>Стаття 288. Право на свободу  </vt:lpstr>
      <vt:lpstr>Стаття 289. Право на особисту недоторканність  </vt:lpstr>
      <vt:lpstr>Стаття 290. Право на донорство  </vt:lpstr>
      <vt:lpstr>Стаття 291. Право на сім'ю  </vt:lpstr>
      <vt:lpstr>Стаття 292. Право на опіку або піклування  </vt:lpstr>
      <vt:lpstr>Стаття 293. Право на безпечне для життя і здоров'я довкілля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ОСОБИСТІ НЕМАЙНОВІ ПРАВА ФІЗИЧНОЇ ОСОБИ  Загальні положення</dc:title>
  <dc:creator>ASUS</dc:creator>
  <cp:lastModifiedBy>ASUS</cp:lastModifiedBy>
  <cp:revision>4</cp:revision>
  <dcterms:created xsi:type="dcterms:W3CDTF">2024-09-25T18:07:58Z</dcterms:created>
  <dcterms:modified xsi:type="dcterms:W3CDTF">2024-09-25T18:34:56Z</dcterms:modified>
</cp:coreProperties>
</file>