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67" r:id="rId3"/>
    <p:sldId id="324" r:id="rId4"/>
    <p:sldId id="357" r:id="rId5"/>
    <p:sldId id="338" r:id="rId6"/>
    <p:sldId id="350" r:id="rId7"/>
    <p:sldId id="325" r:id="rId8"/>
    <p:sldId id="369" r:id="rId9"/>
    <p:sldId id="372" r:id="rId10"/>
    <p:sldId id="368" r:id="rId11"/>
    <p:sldId id="370" r:id="rId12"/>
    <p:sldId id="371" r:id="rId13"/>
    <p:sldId id="373" r:id="rId14"/>
    <p:sldId id="322" r:id="rId15"/>
    <p:sldId id="374" r:id="rId16"/>
    <p:sldId id="376" r:id="rId17"/>
    <p:sldId id="375" r:id="rId18"/>
    <p:sldId id="262" r:id="rId1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7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26.09.2024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4345" y="2036404"/>
            <a:ext cx="10609007" cy="176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uk-UA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тез </a:t>
            </a:r>
            <a:r>
              <a:rPr lang="uk-UA" sz="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 для участі у наукових заходах</a:t>
            </a:r>
            <a:endParaRPr lang="uk-UA" sz="4400" b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7923" y="576908"/>
            <a:ext cx="109039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призначення тез: </a:t>
            </a:r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познайомити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 конференції зі змістом доповіді;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донести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доступній формі інформацію про свої дослідження тим учасникам, які з різних причин не зможуть взяти участь у конференції;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оприлюднити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наукової роботи та зробити її надбанням фахівців, зацікавлених в отриманні відповідної інформації;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 автора; засвідчити особистий внесок як дослідника в розробку наукової проблеми;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 основних результатів і висновки наукової роботи, її новизну і рівень (оскільки, після виходу у світ, публікація стає об’єктом вивчення й оцінки широкою науковою громадськістю);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апробації та впровадження результатів і висновків наукової праці;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відобразити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 зміст наукової роботи та завершеність певного етапу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3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лан ді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885" y="92176"/>
            <a:ext cx="5580222" cy="571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588" y="2486219"/>
            <a:ext cx="60346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написання тез наукових публікацій</a:t>
            </a:r>
            <a:endParaRPr lang="uk-UA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1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147" y="1652519"/>
            <a:ext cx="117102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вимог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оформлення тез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</a:p>
          <a:p>
            <a:pPr algn="ctr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Текст тез подається у надрукованому вигляді та в електронному варіанті 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(2-3 сторінки)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Набір тексту виконується у редакторі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 2003,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шрифтом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Roman;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кегля – 14;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міжстроковий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інтервал – 1,5; розміри: абзацу – 10 мм; поля – 20 мм (з усіх сторін); номер сторінки не проставляти. При наборі формул використовується редактор формул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Equation,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вмонтований 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Word.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 від середини аркуша друкуються ініціали та прізвище автора, в дужках факультет 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студентів магістратури вказується «магістрант» замість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курсу.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Нижче, через 1 інтервал, по центру аркуша друкується назва тез великими літерами (14, жирний). Між назвою тез та текстом відстань – 1 інтервал.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Після тексту через 1 інтервал вказується список літератури, який використовувався при написанні тез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Example label, sign, speech bubble Vector stock illustration 29928473  Vector Art at Vecteez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249"/>
            <a:ext cx="2910348" cy="211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113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Структура тез доповіді - рису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635" y="134528"/>
            <a:ext cx="8192630" cy="532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692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309" y="153223"/>
            <a:ext cx="117151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тез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сформована. 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визначатися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змістовності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самодостатньою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1897" y="945245"/>
            <a:ext cx="1168072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тез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короткою та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цікавою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точки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9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1726" y="1982451"/>
            <a:ext cx="1168072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тез,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8934" y="2665713"/>
            <a:ext cx="1168072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пов’язаними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блоками,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тему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143" y="3415810"/>
            <a:ext cx="1144966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практичного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коротке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9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6143" y="4494941"/>
            <a:ext cx="117692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Література.</a:t>
            </a:r>
            <a:r>
              <a:rPr lang="uk-UA" sz="19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Під час написання тез мають бути використанні найновіші наукові періодичні видання, підручники, оскільки студентові (аспірантові) потрібно буде врахувати усі уже існуючі наукові результати досліджень по обраній тематиці. Кількість літературних джерел у тезах має бути 3-5. На зазначені джерела обов’язково мають бути посилання по тексту.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91726" y="1333043"/>
            <a:ext cx="116807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Вступ.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Перший блок тез, в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теми, мета, методика,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теоретична база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0438" y="549955"/>
            <a:ext cx="1121860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загальновідомих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цитат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1286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8168" y="3834271"/>
            <a:ext cx="45636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https://www.phrasebank.manchester.ac.uk/</a:t>
            </a:r>
          </a:p>
        </p:txBody>
      </p:sp>
      <p:pic>
        <p:nvPicPr>
          <p:cNvPr id="8194" name="Picture 2" descr="Корисні порад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49" y="228600"/>
            <a:ext cx="31718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97" y="2436008"/>
            <a:ext cx="7983064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73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828" y="2675041"/>
            <a:ext cx="53521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конференцію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://www.youtube.com/watch?v=A85uspxd5fA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5353" y="3421398"/>
            <a:ext cx="107171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аспірантів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https://www.youtube.com/watch?v=0prJXYOLXVs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353" y="4160062"/>
            <a:ext cx="110317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-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https://www.youtube.com/watch?v=uOjZhFlvg7w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353" y="4944891"/>
            <a:ext cx="113169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оформлювати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шукати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https://www.youtube.com/watch?v=58OjRXYqVO4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4" descr="Як заробити на перегляді відео — сайти для заробітку на відео - Ділова  Украї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617"/>
            <a:ext cx="2526890" cy="180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71828" y="1890212"/>
            <a:ext cx="114300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конференцію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аспірантів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https://www.youtube.com/watch?v=tWMa15VRskU</a:t>
            </a:r>
            <a:endParaRPr lang="ru-RU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94467" y="963398"/>
            <a:ext cx="3127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i="1" dirty="0" smtClean="0"/>
              <a:t>КОРИСНІ ВІДЕОРЕСУРСИ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896800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1611" y="1228279"/>
            <a:ext cx="110416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і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науковотехнічної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у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збірниках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611" y="401480"/>
            <a:ext cx="11041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конгреси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з’їзди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саміти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симпозіуми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V науково-технічна конференція магістрантів | Кафедра Е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2886075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56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9" y="0"/>
            <a:ext cx="1268445" cy="126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55174" y="145135"/>
            <a:ext cx="103730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проводиться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співорганізаторів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краін-учасниць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мету, як правило, ставить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широкого кола проблем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участь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осіб-учасників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синхронним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перекладом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такого.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655"/>
            <a:ext cx="1340218" cy="134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2619" y="1489544"/>
            <a:ext cx="10785988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мету, як правило, ставить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широкого кола проблем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участь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осіб-учасників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6623" cy="124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6882" y="482823"/>
            <a:ext cx="1092763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університетський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мету, як правило, ставить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 локального характеру,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indent="-285750" algn="just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де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рамках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проблематики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факультету,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Тематика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повязана з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проблематикою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Tx/>
              <a:buChar char="-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5614" y="3849745"/>
            <a:ext cx="100422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проведення наукових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 з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вищої освіти і науки в системі Міністерства освіти і науки України на 2024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https://drive.google.com/file/d/1mjut2ypFamcFhdvue7_3ALGlsyZS1vy1/view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Інститут модернізації змісту осві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0" y="637648"/>
            <a:ext cx="8479247" cy="69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35614" y="2097205"/>
            <a:ext cx="99733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2024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https://drive.google.com/file/d/1mNclMWb2icLAyErzFKhdS6AUTXXl6CsA/view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8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3793" y="4942490"/>
            <a:ext cx="71873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https://conf.ztu.edu.ua/wp-content/uploads/2024/02/povnyj-tekst.pdf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866" y="76973"/>
            <a:ext cx="5315233" cy="23219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3793" y="3599202"/>
            <a:ext cx="116217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https://conf.ztu.edu.ua/pravova-polityka-ukrayiny-istoriya-ta-suchasnist-materialy-iv-vseukrayinskoho-naukovo-praktychnoho-seminaru-m-zhytomyr-6-zhovtnya-2023-roku/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3793" y="3229870"/>
            <a:ext cx="11277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793" y="4669785"/>
            <a:ext cx="11493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Конференція «Національна безпека в умовах війни, післявоєнної відбудови та глобальних викликів ХХІ століття»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4208" y="2583539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https://conf.ztu.edu.ua/</a:t>
            </a:r>
          </a:p>
        </p:txBody>
      </p:sp>
    </p:spTree>
    <p:extLst>
      <p:ext uri="{BB962C8B-B14F-4D97-AF65-F5344CB8AC3E}">
        <p14:creationId xmlns:p14="http://schemas.microsoft.com/office/powerpoint/2010/main" val="170403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0517" y="1250428"/>
            <a:ext cx="899651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доповіді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(гр.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thesis –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положення, твердження)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опубліковані до початку наукової конференції матеріали із викладом основних аспектів наукової доповіді. Вони фіксують наукову точку зору автора і містять матеріали, які раніше не друкувалися. Завдяки влучно складеним тезам, автор має можливість створити собі репутацію фахівця, здатного в логічній і переконливій, ясній і доступній для адресата формі висловлювати результати своєї роботи. Тези на конференцію - це не план наукової роботи і не список основних положень. Тези – це стисла, але амбітна і самодостатня наукова стаття! Іншими словами, тези - це короткий огляд дослідження.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42" y="963561"/>
            <a:ext cx="2579481" cy="405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5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6078" y="535376"/>
            <a:ext cx="1090397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доповідей наукової конференції – це: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структуровано,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лаконічно сформований виклад наукового матеріалу теми дослідження;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спосіб відображення результатів проведеного дослідження;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публікація, яка містить стислу інформацію по темі доповіді.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6078" y="2914784"/>
            <a:ext cx="103435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жанру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348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1270</Words>
  <Application>Microsoft Office PowerPoint</Application>
  <PresentationFormat>Широкоэкранный</PresentationFormat>
  <Paragraphs>84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Aptos</vt:lpstr>
      <vt:lpstr>Arial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149</cp:revision>
  <dcterms:created xsi:type="dcterms:W3CDTF">2023-01-12T09:20:21Z</dcterms:created>
  <dcterms:modified xsi:type="dcterms:W3CDTF">2024-09-26T08:45:18Z</dcterms:modified>
</cp:coreProperties>
</file>