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800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517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101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7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543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98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6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379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380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333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48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6F3B2-68E3-442A-97BF-10E448ED0130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0FC8E-5CA9-4610-9FF1-D983B828E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8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Програмні</a:t>
            </a:r>
            <a:r>
              <a:rPr lang="ru-RU" dirty="0" smtClean="0"/>
              <a:t> </a:t>
            </a:r>
            <a:r>
              <a:rPr lang="ru-RU" dirty="0" err="1" smtClean="0"/>
              <a:t>пакети</a:t>
            </a:r>
            <a:r>
              <a:rPr lang="ru-RU" dirty="0" smtClean="0"/>
              <a:t> для </a:t>
            </a:r>
            <a:r>
              <a:rPr lang="ru-RU" dirty="0" err="1" smtClean="0"/>
              <a:t>імітаційного</a:t>
            </a:r>
            <a:r>
              <a:rPr lang="ru-RU" dirty="0" smtClean="0"/>
              <a:t> </a:t>
            </a:r>
            <a:r>
              <a:rPr lang="ru-RU" dirty="0" err="1" smtClean="0"/>
              <a:t>моделювання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608-10.3.3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328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769127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97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792334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3068960"/>
            <a:ext cx="695876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176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147191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32856"/>
            <a:ext cx="5472608" cy="462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844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863"/>
            <a:ext cx="8365144" cy="165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845323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3278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96" y="1484784"/>
            <a:ext cx="8577090" cy="234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32060"/>
            <a:ext cx="6306970" cy="241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0" y="6242372"/>
            <a:ext cx="8976413" cy="565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0420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02970"/>
            <a:ext cx="7809851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526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01725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56992"/>
            <a:ext cx="8568952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4179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85359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229200"/>
            <a:ext cx="332982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1489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54945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561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0"/>
            <a:ext cx="696269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093296"/>
            <a:ext cx="767268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6085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13" y="548680"/>
            <a:ext cx="792311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48678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04" y="4763151"/>
            <a:ext cx="8764133" cy="198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519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" y="1484784"/>
            <a:ext cx="8899381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88840"/>
            <a:ext cx="1280422" cy="47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944" y="2852936"/>
            <a:ext cx="4776312" cy="321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58" y="6105826"/>
            <a:ext cx="7619656" cy="69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1158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0688"/>
            <a:ext cx="6966774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728369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687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Головне вікно</a:t>
            </a:r>
            <a:r>
              <a:rPr lang="en-US" dirty="0" smtClean="0"/>
              <a:t> GPSS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13690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381328"/>
            <a:ext cx="6624736" cy="42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888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37253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353427"/>
            <a:ext cx="3816424" cy="441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181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484784"/>
            <a:ext cx="8513821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915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39" y="1412776"/>
            <a:ext cx="8981361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24150"/>
            <a:ext cx="6247942" cy="4645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426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498765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677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66600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7" y="2852936"/>
            <a:ext cx="5184579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78" y="3308818"/>
            <a:ext cx="8927189" cy="343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6660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7675798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78559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0" y="1484784"/>
            <a:ext cx="886056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755574"/>
            <a:ext cx="8883111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9094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59860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6110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4" y="1484784"/>
            <a:ext cx="813035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028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7" y="1772816"/>
            <a:ext cx="9104933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5645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628545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56992"/>
            <a:ext cx="771704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1533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64452"/>
            <a:ext cx="8542390" cy="4728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8724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79293"/>
            <a:ext cx="8496944" cy="469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037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681162"/>
            <a:ext cx="8748353" cy="4484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0214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632"/>
            <a:ext cx="6804248" cy="658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0697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63871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99" y="2996952"/>
            <a:ext cx="8613615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471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99392"/>
            <a:ext cx="845869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9" y="5517232"/>
            <a:ext cx="9088010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60891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5960"/>
            <a:ext cx="8555812" cy="463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5570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712968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3225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90" y="1484784"/>
            <a:ext cx="179780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6" y="1896674"/>
            <a:ext cx="7323078" cy="74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4" y="2688762"/>
            <a:ext cx="8859122" cy="239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90" y="5104897"/>
            <a:ext cx="318035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8045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25492"/>
            <a:ext cx="869136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8763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897000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9708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700592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71803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556792"/>
            <a:ext cx="8333637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3992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9036496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2415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0648"/>
            <a:ext cx="9144000" cy="6168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38274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44624"/>
            <a:ext cx="9180512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8916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" y="321684"/>
            <a:ext cx="914501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4" y="980728"/>
            <a:ext cx="911369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7" y="3645024"/>
            <a:ext cx="894397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9546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30</a:t>
            </a:r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52638"/>
            <a:ext cx="9144000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143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3149"/>
            <a:ext cx="8555255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22497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8676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32101"/>
            <a:ext cx="70580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28115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113" y="1628800"/>
            <a:ext cx="60483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9495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97961"/>
            <a:ext cx="8905875" cy="5425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2087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95890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" y="1449257"/>
            <a:ext cx="9169846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0543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6" y="4725144"/>
            <a:ext cx="9135839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75951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624"/>
            <a:ext cx="62674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9482"/>
            <a:ext cx="9131176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0" y="5658074"/>
            <a:ext cx="9131176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47859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64" y="1484784"/>
            <a:ext cx="28194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04304"/>
            <a:ext cx="6624736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98687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7530676" cy="602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" y="609422"/>
            <a:ext cx="9122296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91440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6764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9" y="1412776"/>
            <a:ext cx="9115756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9" y="3650973"/>
            <a:ext cx="9115756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8482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" y="1576387"/>
            <a:ext cx="9036496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165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427926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0583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084121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08920"/>
            <a:ext cx="748665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6332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71990"/>
            <a:ext cx="8394045" cy="4981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122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1484784"/>
            <a:ext cx="8832981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2"/>
            <a:ext cx="702061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190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110922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4936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10</Words>
  <Application>Microsoft Office PowerPoint</Application>
  <PresentationFormat>Экран (4:3)</PresentationFormat>
  <Paragraphs>4</Paragraphs>
  <Slides>60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Тема Office</vt:lpstr>
      <vt:lpstr>Програмні пакети для імітаційного моделювання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Головне вікно GPSS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Програмні пакети для імітаційного моделювання</dc:title>
  <dc:creator>User</dc:creator>
  <cp:lastModifiedBy>User</cp:lastModifiedBy>
  <cp:revision>61</cp:revision>
  <dcterms:created xsi:type="dcterms:W3CDTF">2026-03-16T16:50:56Z</dcterms:created>
  <dcterms:modified xsi:type="dcterms:W3CDTF">2026-03-19T12:59:03Z</dcterms:modified>
</cp:coreProperties>
</file>