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6F3B2-68E3-442A-97BF-10E448ED0130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0FC8E-5CA9-4610-9FF1-D983B828E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800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6F3B2-68E3-442A-97BF-10E448ED0130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0FC8E-5CA9-4610-9FF1-D983B828E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517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6F3B2-68E3-442A-97BF-10E448ED0130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0FC8E-5CA9-4610-9FF1-D983B828E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101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6F3B2-68E3-442A-97BF-10E448ED0130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0FC8E-5CA9-4610-9FF1-D983B828E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7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6F3B2-68E3-442A-97BF-10E448ED0130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0FC8E-5CA9-4610-9FF1-D983B828E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543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6F3B2-68E3-442A-97BF-10E448ED0130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0FC8E-5CA9-4610-9FF1-D983B828E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987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6F3B2-68E3-442A-97BF-10E448ED0130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0FC8E-5CA9-4610-9FF1-D983B828E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69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6F3B2-68E3-442A-97BF-10E448ED0130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0FC8E-5CA9-4610-9FF1-D983B828E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379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6F3B2-68E3-442A-97BF-10E448ED0130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0FC8E-5CA9-4610-9FF1-D983B828E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380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6F3B2-68E3-442A-97BF-10E448ED0130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0FC8E-5CA9-4610-9FF1-D983B828E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333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6F3B2-68E3-442A-97BF-10E448ED0130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0FC8E-5CA9-4610-9FF1-D983B828E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487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6F3B2-68E3-442A-97BF-10E448ED0130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0FC8E-5CA9-4610-9FF1-D983B828E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84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Програмні</a:t>
            </a:r>
            <a:r>
              <a:rPr lang="ru-RU" dirty="0" smtClean="0"/>
              <a:t> </a:t>
            </a:r>
            <a:r>
              <a:rPr lang="ru-RU" dirty="0" err="1" smtClean="0"/>
              <a:t>пакети</a:t>
            </a:r>
            <a:r>
              <a:rPr lang="ru-RU" dirty="0" smtClean="0"/>
              <a:t> для </a:t>
            </a:r>
            <a:r>
              <a:rPr lang="ru-RU" dirty="0" err="1" smtClean="0"/>
              <a:t>імітаційного</a:t>
            </a:r>
            <a:r>
              <a:rPr lang="ru-RU" dirty="0" smtClean="0"/>
              <a:t> </a:t>
            </a:r>
            <a:r>
              <a:rPr lang="ru-RU" dirty="0" err="1" smtClean="0"/>
              <a:t>моделювання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608-10.3.3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2328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769127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097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8792334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3068960"/>
            <a:ext cx="6958768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5176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8147191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132856"/>
            <a:ext cx="5472608" cy="4624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0844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863"/>
            <a:ext cx="8365144" cy="1656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40968"/>
            <a:ext cx="8453238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3278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96" y="1484784"/>
            <a:ext cx="8577090" cy="234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832060"/>
            <a:ext cx="6306970" cy="241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0" y="6242372"/>
            <a:ext cx="8976413" cy="565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0420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02970"/>
            <a:ext cx="7809851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1526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501725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56992"/>
            <a:ext cx="8568952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41793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8853590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229200"/>
            <a:ext cx="3329824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14893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8549450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95617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0"/>
            <a:ext cx="6962694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093296"/>
            <a:ext cx="7672682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6085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13" y="548680"/>
            <a:ext cx="7923119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8448678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04" y="4763151"/>
            <a:ext cx="8764133" cy="1981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05194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" y="1484784"/>
            <a:ext cx="8899381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988840"/>
            <a:ext cx="1280422" cy="47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944" y="2852936"/>
            <a:ext cx="4776312" cy="3215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58" y="6105826"/>
            <a:ext cx="7619656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11588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20688"/>
            <a:ext cx="6966774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8728369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86872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Головне вікно</a:t>
            </a:r>
            <a:r>
              <a:rPr lang="en-US" dirty="0" smtClean="0"/>
              <a:t> GPSS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8136904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381328"/>
            <a:ext cx="6624736" cy="42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18882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8437253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353427"/>
            <a:ext cx="3816424" cy="4416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81810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484784"/>
            <a:ext cx="8513821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49152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39" y="1412776"/>
            <a:ext cx="8981361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024150"/>
            <a:ext cx="6247942" cy="4645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34266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7498765" cy="537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6774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8666006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7" y="2852936"/>
            <a:ext cx="5184579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78" y="3308818"/>
            <a:ext cx="8927189" cy="3432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26660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7675798" cy="5445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78559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0" y="1484784"/>
            <a:ext cx="8860565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3755574"/>
            <a:ext cx="8883111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9094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8598602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56110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4" y="1484784"/>
            <a:ext cx="8130358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30288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7" y="1772816"/>
            <a:ext cx="9104933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15645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8628545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56992"/>
            <a:ext cx="7717042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81533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64452"/>
            <a:ext cx="8542390" cy="4728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88724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79293"/>
            <a:ext cx="8496944" cy="469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7037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681162"/>
            <a:ext cx="8748353" cy="4484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10214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6632"/>
            <a:ext cx="6804248" cy="6589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20697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8638710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99" y="2996952"/>
            <a:ext cx="8613615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3471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-99392"/>
            <a:ext cx="8458690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9" y="5517232"/>
            <a:ext cx="9088010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60891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05960"/>
            <a:ext cx="8555812" cy="463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5570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8712968" cy="5445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53225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90" y="1484784"/>
            <a:ext cx="179780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46" y="1896674"/>
            <a:ext cx="7323078" cy="74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4" y="2688762"/>
            <a:ext cx="8859122" cy="2396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90" y="5104897"/>
            <a:ext cx="3180353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38045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25492"/>
            <a:ext cx="8691366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88763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8970003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69708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8700592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71803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556792"/>
            <a:ext cx="8333637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63992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40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6952"/>
            <a:ext cx="9036496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2415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60648"/>
            <a:ext cx="9144000" cy="6168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38274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44624"/>
            <a:ext cx="9180512" cy="643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38916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" y="321684"/>
            <a:ext cx="9145016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4" y="980728"/>
            <a:ext cx="911369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7" y="3645024"/>
            <a:ext cx="894397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99546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30</a:t>
            </a:r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052638"/>
            <a:ext cx="9144000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6143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3149"/>
            <a:ext cx="8555255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224973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786765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632101"/>
            <a:ext cx="705802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281156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113" y="1628800"/>
            <a:ext cx="604837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694959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97961"/>
            <a:ext cx="8905875" cy="5425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120878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7958903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" y="1449257"/>
            <a:ext cx="9169846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705434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46" y="4725144"/>
            <a:ext cx="9135839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759519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4624"/>
            <a:ext cx="62674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9482"/>
            <a:ext cx="9131176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40" y="5658074"/>
            <a:ext cx="9131176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478594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64" y="1484784"/>
            <a:ext cx="28194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404304"/>
            <a:ext cx="6624736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986876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0"/>
            <a:ext cx="7530676" cy="602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4" y="609422"/>
            <a:ext cx="9122296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040"/>
            <a:ext cx="91440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467649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9" y="1412776"/>
            <a:ext cx="9115756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9" y="3650973"/>
            <a:ext cx="9115756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384822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0" y="1576387"/>
            <a:ext cx="9036496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8165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8427926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405830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084121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08920"/>
            <a:ext cx="748665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6332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71990"/>
            <a:ext cx="8394045" cy="4981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5122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0" y="1484784"/>
            <a:ext cx="8832981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16832"/>
            <a:ext cx="7020610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6190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8110922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84936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10</Words>
  <Application>Microsoft Office PowerPoint</Application>
  <PresentationFormat>Экран (4:3)</PresentationFormat>
  <Paragraphs>4</Paragraphs>
  <Slides>60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60</vt:i4>
      </vt:variant>
    </vt:vector>
  </HeadingPairs>
  <TitlesOfParts>
    <vt:vector size="61" baseType="lpstr">
      <vt:lpstr>Тема Office</vt:lpstr>
      <vt:lpstr>Програмні пакети для імітаційного моделювання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Головне вікно GPSS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Програмні пакети для імітаційного моделювання</dc:title>
  <dc:creator>User</dc:creator>
  <cp:lastModifiedBy>User</cp:lastModifiedBy>
  <cp:revision>61</cp:revision>
  <dcterms:created xsi:type="dcterms:W3CDTF">2026-03-16T16:50:56Z</dcterms:created>
  <dcterms:modified xsi:type="dcterms:W3CDTF">2026-03-19T12:59:03Z</dcterms:modified>
</cp:coreProperties>
</file>