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Vollkorn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552700"/>
            <a:ext cx="16535400" cy="365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630555" algn="l"/>
                <a:tab pos="900430" algn="l"/>
              </a:tabLst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2. ПРИЧИНИ, ТИПИ ТА ДИНАМІКА ВОЄННИХ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КОНФЛІКТІВ</a:t>
            </a:r>
          </a:p>
          <a:p>
            <a:pPr algn="ctr">
              <a:lnSpc>
                <a:spcPct val="110000"/>
              </a:lnSpc>
              <a:spcAft>
                <a:spcPts val="0"/>
              </a:spcAft>
              <a:tabLst>
                <a:tab pos="630555" algn="l"/>
                <a:tab pos="900430" algn="l"/>
              </a:tabLst>
            </a:pPr>
            <a:endParaRPr lang="uk-UA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  <a:tabLst>
                <a:tab pos="630555" algn="l"/>
                <a:tab pos="900430" algn="l"/>
              </a:tabLst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ctr">
              <a:lnSpc>
                <a:spcPct val="110000"/>
              </a:lnSpc>
              <a:spcAft>
                <a:spcPts val="0"/>
              </a:spcAft>
              <a:tabLst>
                <a:tab pos="630555" algn="l"/>
                <a:tab pos="900430" algn="l"/>
              </a:tabLst>
            </a:pP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90043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 та причини воєнних конфліктів у різні історичні періоди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90043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 та особливості воєнних конфліктів 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90043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Динаміка розвитку воєнних конфліктів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Font typeface="+mj-lt"/>
              <a:buAutoNum type="arabicPeriod"/>
              <a:tabLst>
                <a:tab pos="540385" algn="l"/>
                <a:tab pos="630555" algn="l"/>
                <a:tab pos="900430" algn="l"/>
              </a:tabLst>
            </a:pP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Підходи до вивчення воєнних конфліктів</a:t>
            </a:r>
            <a:endParaRPr lang="uk-UA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723900"/>
            <a:ext cx="15697200" cy="7553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Воєнний конфлікт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це збройне протистояння між державами, народами або іншими політичними суб’єктами, яке має організований характер і спрямоване на досягнення певних політичних, економічних чи соціальних цілей.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причини воєнних конфліктів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боротьба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владу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національно-визвольні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рухи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територіальні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суперечки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над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природними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ресурсами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боротьба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ринки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збуту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нерівність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етнічні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релігійні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культурні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суперечності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несправедливість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зіткнення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різних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політичних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ідеологій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демократія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vs.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тоталітаризм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капіталізм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vs.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комунізм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наукові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гонка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озброєнь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перевага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засіб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воєнної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переваги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6135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Воєнні конфлікти в історичній ретроспективі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Стародавній світ та Середньовіччя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війни за території, ресурси, вплив (Греко-перські війни, Столітня війна, Хрестові походи).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Новий час (XVII–XIX ст.)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війни між європейськими імперіями (Наполеонівські війни, Американська революція, Кримська війна).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XX століття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глобальні конфлікти, світові війни, колоніальні війни, «Холодна війна».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Сучасність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гібридні війни, терористичні конфлікти, </a:t>
            </a: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кібервійни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(конфлікти в Сирії, Україні, Близькому Сході).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 та особливості воєнних конфліктів</a:t>
            </a:r>
            <a:endParaRPr lang="uk-UA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 за масштабами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Локальні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конфлікти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бойові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межах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однієї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між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двома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сусідніми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країнами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Регіональні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конфлікти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залучення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кількох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країн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народів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певному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регіоні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конфлікти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війни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масштабу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Перша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Друга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світові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війни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952500"/>
            <a:ext cx="15392400" cy="6828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Класифікація за видами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Звичайні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ведуться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застосуванням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традиційних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видів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зброї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Ядерні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ядерної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зброї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Гібридні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поєднання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воєнних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кібернетичними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методами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Партизанські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ведення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бойових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нерегулярними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Терористичні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терористичних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засобу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ведення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за мотивами</a:t>
            </a:r>
            <a:endParaRPr lang="uk-UA" sz="29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Релігійні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ґрунтуються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релігійних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розбіжностях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конфлікти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етнічними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територію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автономію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політичну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владу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Ідеологічні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державами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групами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протилежними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політичними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поглядами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Ресурсні</a:t>
            </a:r>
            <a:r>
              <a:rPr lang="en-US" sz="2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війни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збройна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природні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нафта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вода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6764000" cy="830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етапи розвитку воєнних конфліктів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Передконфліктний</a:t>
            </a: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період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загострення суперечностей, нарощування військових сил, політична риторика.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Початок конфлікту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початок воєнних дій, перші збройні сутички.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Ескалація конфлікту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активне ведення бойових дій, мобілізація ресурсів.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Кульмінація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досягнення найбільшої інтенсивності воєнних дій.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Деескалація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пошук шляхів врегулювання, переговори.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Завершення конфлікту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мирна угода або перемога однієї зі сторін.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r>
              <a:rPr lang="uk-UA" sz="29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Постконфліктний</a:t>
            </a:r>
            <a:r>
              <a:rPr lang="uk-UA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період</a:t>
            </a: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стабілізація, відновлення інфраструктури, аналіз наслідків</a:t>
            </a:r>
            <a:r>
              <a:rPr lang="uk-UA" sz="2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9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uk-UA" sz="29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2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Фактори, що впливають на динаміку конфліктів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Втручання зовнішніх сил (міжнародних організацій, союзників).</a:t>
            </a:r>
            <a:endParaRPr lang="uk-UA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 переговори та дипломатичні зусилля.</a:t>
            </a:r>
            <a:endParaRPr lang="uk-UA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Військова перевага однієї зі сторін.</a:t>
            </a:r>
            <a:endParaRPr lang="uk-UA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 санкції та їхній вплив.</a:t>
            </a:r>
            <a:endParaRPr lang="uk-UA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громадської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думки</a:t>
            </a: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tabLst>
                <a:tab pos="457200" algn="l"/>
                <a:tab pos="540385" algn="l"/>
              </a:tabLst>
            </a:pP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5800" y="628778"/>
            <a:ext cx="16916400" cy="7534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lang="uk-UA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Підходи до вивчення воєнних конфліктів</a:t>
            </a:r>
            <a:endParaRPr lang="uk-UA" sz="4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Політичний підхід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(аналізує воєнні конфлікти через призму державної політики, міжнародних відносин та боротьби за владу);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Соціологічний підхід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(розглядає війни як соціальне явище, що формується під впливом суспільних процесів);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Психологічний підхід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(вивчає роль психологічних факторів, таких як націоналізм, масові емоції, військова пропаганда);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 підхід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(досліджує конфлікти як боротьбу за ресурси, контроль над ринками, економічне домінування);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Історичний підхід (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оцінює воєнні конфлікти у контексті історичного розвитку, змін військових стратегій та міжнародних альянсів);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Технологічний підхід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(вивчає вплив технологічного прогресу на характер ведення війн, використання новітніх засобів ведення бойових дій (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кібервійни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дрони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штучний інтелект).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080000" algn="just"/>
            <a:endParaRPr lang="en-US" sz="32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633</Words>
  <Application>Microsoft Office PowerPoint</Application>
  <PresentationFormat>Довільний</PresentationFormat>
  <Paragraphs>61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Symbol</vt:lpstr>
      <vt:lpstr>Vollkorn</vt:lpstr>
      <vt:lpstr>Calibri</vt:lpstr>
      <vt:lpstr>Times New Roman</vt:lpstr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Савіцька Єлизавета Антонівна</cp:lastModifiedBy>
  <cp:revision>56</cp:revision>
  <dcterms:created xsi:type="dcterms:W3CDTF">2006-08-16T00:00:00Z</dcterms:created>
  <dcterms:modified xsi:type="dcterms:W3CDTF">2025-03-03T12:25:59Z</dcterms:modified>
  <dc:identifier>DAGCUslPLi8</dc:identifier>
</cp:coreProperties>
</file>