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Радіомон</a:t>
            </a:r>
            <a:r>
              <a:rPr lang="uk-UA" dirty="0" smtClean="0"/>
              <a:t>і</a:t>
            </a:r>
            <a:r>
              <a:rPr lang="ru-RU" dirty="0" err="1" smtClean="0"/>
              <a:t>торинг</a:t>
            </a:r>
            <a:r>
              <a:rPr lang="ru-RU" dirty="0" smtClean="0"/>
              <a:t> – </a:t>
            </a:r>
            <a:r>
              <a:rPr lang="ru-RU" dirty="0" err="1" smtClean="0"/>
              <a:t>сутність</a:t>
            </a:r>
            <a:r>
              <a:rPr lang="ru-RU" dirty="0" smtClean="0"/>
              <a:t> і </a:t>
            </a:r>
            <a:r>
              <a:rPr lang="ru-RU" dirty="0" err="1" smtClean="0"/>
              <a:t>задачі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763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Мета та задачі РМ РЧР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8949412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43" y="3076918"/>
            <a:ext cx="9036496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7072"/>
            <a:ext cx="9036496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2700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Шляхи реалізації РМ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1052"/>
            <a:ext cx="8820472" cy="561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9074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Методи проведення РМ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1" y="1203183"/>
            <a:ext cx="8826123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53136"/>
            <a:ext cx="8743774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8347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5" y="1916832"/>
            <a:ext cx="8942250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7202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1" y="1628800"/>
            <a:ext cx="9097954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0170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855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62" y="3933056"/>
            <a:ext cx="9099963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5808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51836"/>
            <a:ext cx="8971186" cy="369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73900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987026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52014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700808"/>
            <a:ext cx="8823129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8571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8910137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8699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Радіомоніторинг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8048625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9567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" y="1556792"/>
            <a:ext cx="9142701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403234"/>
            <a:ext cx="9036497" cy="1266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16773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 вимірювання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1700808"/>
            <a:ext cx="9192230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8498"/>
            <a:ext cx="8619512" cy="2154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84859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70" y="1412776"/>
            <a:ext cx="8941515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73216"/>
            <a:ext cx="7867541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20698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Попередня локалізація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900382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3905773"/>
            <a:ext cx="9007085" cy="1683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62684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42548"/>
            <a:ext cx="8875058" cy="4190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35567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774"/>
            <a:ext cx="8926762" cy="3960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1973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4" y="1628800"/>
            <a:ext cx="9045942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18598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8770736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5923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Радіомоніторинг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5" y="1556792"/>
            <a:ext cx="8984094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5" y="2780928"/>
            <a:ext cx="9115935" cy="832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1048"/>
            <a:ext cx="9019396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7227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Управління РЧР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6" y="1484784"/>
            <a:ext cx="8859319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0" y="3717032"/>
            <a:ext cx="9072469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0223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Регулювання РЧР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5" y="1484784"/>
            <a:ext cx="9036496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08920"/>
            <a:ext cx="8908594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9918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Регулювання РЧР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024" y="1484784"/>
            <a:ext cx="9182101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0" y="2708920"/>
            <a:ext cx="69756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3190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Завдання служби радіомоніторингу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08" y="1412776"/>
            <a:ext cx="9110345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1" y="3861048"/>
            <a:ext cx="9036496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512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Служба </a:t>
            </a:r>
            <a:r>
              <a:rPr lang="ru-RU" dirty="0" err="1" smtClean="0"/>
              <a:t>радіомоніторингу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99" y="1556792"/>
            <a:ext cx="8842159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99" y="2646753"/>
            <a:ext cx="8252223" cy="114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8" y="3933056"/>
            <a:ext cx="80676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9" y="5228456"/>
            <a:ext cx="8899925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794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Вимоги до радіомоніторингу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8039100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90232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38</Words>
  <Application>Microsoft Office PowerPoint</Application>
  <PresentationFormat>Экран (4:3)</PresentationFormat>
  <Paragraphs>14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Радіомоніторинг – сутність і задачі</vt:lpstr>
      <vt:lpstr>Радіомоніторинг</vt:lpstr>
      <vt:lpstr>Радіомоніторинг</vt:lpstr>
      <vt:lpstr>Управління РЧР</vt:lpstr>
      <vt:lpstr>Регулювання РЧР</vt:lpstr>
      <vt:lpstr>Регулювання РЧР</vt:lpstr>
      <vt:lpstr>Завдання служби радіомоніторингу</vt:lpstr>
      <vt:lpstr>Служба радіомоніторингу</vt:lpstr>
      <vt:lpstr>Вимоги до радіомоніторингу</vt:lpstr>
      <vt:lpstr>Мета та задачі РМ РЧР</vt:lpstr>
      <vt:lpstr>Шляхи реалізації РМ</vt:lpstr>
      <vt:lpstr>Методи проведення РМ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Етап вимірювання</vt:lpstr>
      <vt:lpstr>Презентация PowerPoint</vt:lpstr>
      <vt:lpstr>Попередня локалізація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Радіомоніторинг – сутність і задачі</dc:title>
  <dc:creator>User</dc:creator>
  <cp:lastModifiedBy>User</cp:lastModifiedBy>
  <cp:revision>31</cp:revision>
  <dcterms:created xsi:type="dcterms:W3CDTF">2025-02-07T12:03:33Z</dcterms:created>
  <dcterms:modified xsi:type="dcterms:W3CDTF">2025-02-08T10:09:45Z</dcterms:modified>
</cp:coreProperties>
</file>