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Радіомон</a:t>
            </a:r>
            <a:r>
              <a:rPr lang="uk-UA" dirty="0" smtClean="0"/>
              <a:t>і</a:t>
            </a:r>
            <a:r>
              <a:rPr lang="ru-RU" dirty="0" err="1" smtClean="0"/>
              <a:t>торинг</a:t>
            </a:r>
            <a:r>
              <a:rPr lang="ru-RU" dirty="0" smtClean="0"/>
              <a:t> – </a:t>
            </a:r>
            <a:r>
              <a:rPr lang="ru-RU" dirty="0" err="1" smtClean="0"/>
              <a:t>сутність</a:t>
            </a:r>
            <a:r>
              <a:rPr lang="ru-RU" dirty="0" smtClean="0"/>
              <a:t> і </a:t>
            </a:r>
            <a:r>
              <a:rPr lang="ru-RU" dirty="0" err="1" smtClean="0"/>
              <a:t>задачі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763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та задачі РМ РЧР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894941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3" y="3076918"/>
            <a:ext cx="90364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903649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700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Шляхи реалізації РМ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1052"/>
            <a:ext cx="8820472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074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 проведення РМ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1" y="1203183"/>
            <a:ext cx="882612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874377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347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5" y="1916832"/>
            <a:ext cx="894225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202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" y="1628800"/>
            <a:ext cx="909795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170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85563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62" y="3933056"/>
            <a:ext cx="909996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808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1836"/>
            <a:ext cx="8971186" cy="369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390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98702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201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00808"/>
            <a:ext cx="882312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571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91013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69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Радіомоніторинг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04862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567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" y="1556792"/>
            <a:ext cx="9142701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403234"/>
            <a:ext cx="9036497" cy="126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677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 вимірювання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700808"/>
            <a:ext cx="919223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8498"/>
            <a:ext cx="8619512" cy="215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485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0" y="1412776"/>
            <a:ext cx="894151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7867541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069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Попередня локалізація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0038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905773"/>
            <a:ext cx="9007085" cy="168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268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2548"/>
            <a:ext cx="8875058" cy="419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556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774"/>
            <a:ext cx="8926762" cy="39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973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" y="1628800"/>
            <a:ext cx="904594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859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7073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923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Радіомоніторинг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5" y="1556792"/>
            <a:ext cx="898409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" y="2780928"/>
            <a:ext cx="9115935" cy="83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901939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227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Управління РЧР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" y="1484784"/>
            <a:ext cx="8859319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0" y="3717032"/>
            <a:ext cx="907246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22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Регулювання РЧР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5" y="1484784"/>
            <a:ext cx="90364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890859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918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Регулювання РЧР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24" y="1484784"/>
            <a:ext cx="918210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" y="2708920"/>
            <a:ext cx="6975611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190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Завдання служби радіомоніторингу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08" y="1412776"/>
            <a:ext cx="911034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1" y="3861048"/>
            <a:ext cx="903649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12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Служба </a:t>
            </a:r>
            <a:r>
              <a:rPr lang="ru-RU" dirty="0" err="1" smtClean="0"/>
              <a:t>радіомоніторингу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9" y="1556792"/>
            <a:ext cx="884215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9" y="2646753"/>
            <a:ext cx="8252223" cy="114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8" y="3933056"/>
            <a:ext cx="8067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" y="5228456"/>
            <a:ext cx="889992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794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Вимоги до радіомоніторингу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0391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0232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38</Words>
  <Application>Microsoft Office PowerPoint</Application>
  <PresentationFormat>Экран (4:3)</PresentationFormat>
  <Paragraphs>14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Радіомоніторинг – сутність і задачі</vt:lpstr>
      <vt:lpstr>Радіомоніторинг</vt:lpstr>
      <vt:lpstr>Радіомоніторинг</vt:lpstr>
      <vt:lpstr>Управління РЧР</vt:lpstr>
      <vt:lpstr>Регулювання РЧР</vt:lpstr>
      <vt:lpstr>Регулювання РЧР</vt:lpstr>
      <vt:lpstr>Завдання служби радіомоніторингу</vt:lpstr>
      <vt:lpstr>Служба радіомоніторингу</vt:lpstr>
      <vt:lpstr>Вимоги до радіомоніторингу</vt:lpstr>
      <vt:lpstr>Мета та задачі РМ РЧР</vt:lpstr>
      <vt:lpstr>Шляхи реалізації РМ</vt:lpstr>
      <vt:lpstr>Методи проведення РМ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Етап вимірювання</vt:lpstr>
      <vt:lpstr>Презентация PowerPoint</vt:lpstr>
      <vt:lpstr>Попередня локалізація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Радіомоніторинг – сутність і задачі</dc:title>
  <dc:creator>User</dc:creator>
  <cp:lastModifiedBy>User</cp:lastModifiedBy>
  <cp:revision>31</cp:revision>
  <dcterms:created xsi:type="dcterms:W3CDTF">2025-02-07T12:03:33Z</dcterms:created>
  <dcterms:modified xsi:type="dcterms:W3CDTF">2025-02-08T10:09:45Z</dcterms:modified>
</cp:coreProperties>
</file>