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270EA-C891-72B5-FCE5-51AD342EB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1098" y="262647"/>
            <a:ext cx="8593754" cy="3939701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solidFill>
                  <a:srgbClr val="215E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Історико-культурні туристичні ресурси: сутність та види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215E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919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B5D38-913A-A014-CAC1-203068B88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План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D1FD6C-CBE1-EF8B-177E-3DF3CEFE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18850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Історико-культурні</a:t>
            </a:r>
            <a:r>
              <a:rPr lang="uk-UA" sz="2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туристські</a:t>
            </a:r>
            <a:r>
              <a:rPr lang="uk-UA" sz="2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b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Поняття</a:t>
            </a:r>
            <a:r>
              <a:rPr lang="uk-UA" sz="2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</a:t>
            </a:r>
            <a:r>
              <a:rPr lang="uk-UA" sz="2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історико-культурних</a:t>
            </a:r>
            <a:r>
              <a:rPr lang="uk-UA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b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32060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B8AC09F-DF7E-C1A2-1B06-F85F332B9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15" y="88476"/>
            <a:ext cx="6585625" cy="39761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9DD205-539B-2633-6C64-84915A63C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071" y="2000093"/>
            <a:ext cx="5830331" cy="412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4FFD7B-E91A-A373-45DD-1DA64BB76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564AB9-E7E4-C7B5-0475-E94CDE143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229" y="68094"/>
            <a:ext cx="9785541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5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7675D7-A686-38AD-128E-D6E898117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485" y="1128098"/>
            <a:ext cx="6940395" cy="459801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22011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115</TotalTime>
  <Words>27</Words>
  <Application>Microsoft Office PowerPoint</Application>
  <PresentationFormat>Широкий екран</PresentationFormat>
  <Paragraphs>3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Palatino Linotype</vt:lpstr>
      <vt:lpstr>Times New Roman</vt:lpstr>
      <vt:lpstr>Галерея</vt:lpstr>
      <vt:lpstr>Історико-культурні туристичні ресурси: сутність та види   </vt:lpstr>
      <vt:lpstr>План 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Валентина Любченко</dc:creator>
  <cp:lastModifiedBy>Валентина Любченко</cp:lastModifiedBy>
  <cp:revision>1</cp:revision>
  <dcterms:created xsi:type="dcterms:W3CDTF">2024-09-18T10:05:39Z</dcterms:created>
  <dcterms:modified xsi:type="dcterms:W3CDTF">2024-09-18T12:01:36Z</dcterms:modified>
</cp:coreProperties>
</file>