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304" r:id="rId2"/>
    <p:sldId id="284" r:id="rId3"/>
    <p:sldId id="306" r:id="rId4"/>
    <p:sldId id="307" r:id="rId5"/>
    <p:sldId id="285" r:id="rId6"/>
    <p:sldId id="303" r:id="rId7"/>
    <p:sldId id="302" r:id="rId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8211DF-7202-429C-A46D-91F837866B3F}" v="26" dt="2024-02-19T08:56:11.4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088211DF-7202-429C-A46D-91F837866B3F}"/>
    <pc:docChg chg="undo custSel addSld delSld modSld">
      <pc:chgData name="Larysa Sergiienko" userId="e6ee1ebd2127b032" providerId="LiveId" clId="{088211DF-7202-429C-A46D-91F837866B3F}" dt="2024-02-19T08:59:19.697" v="263" actId="1076"/>
      <pc:docMkLst>
        <pc:docMk/>
      </pc:docMkLst>
      <pc:sldChg chg="addSp delSp modSp add mod">
        <pc:chgData name="Larysa Sergiienko" userId="e6ee1ebd2127b032" providerId="LiveId" clId="{088211DF-7202-429C-A46D-91F837866B3F}" dt="2024-02-19T08:56:00.825" v="183" actId="1076"/>
        <pc:sldMkLst>
          <pc:docMk/>
          <pc:sldMk cId="0" sldId="259"/>
        </pc:sldMkLst>
        <pc:spChg chg="add mod">
          <ac:chgData name="Larysa Sergiienko" userId="e6ee1ebd2127b032" providerId="LiveId" clId="{088211DF-7202-429C-A46D-91F837866B3F}" dt="2024-02-19T08:56:00.825" v="183" actId="1076"/>
          <ac:spMkLst>
            <pc:docMk/>
            <pc:sldMk cId="0" sldId="259"/>
            <ac:spMk id="2" creationId="{7F2FEC9C-441F-FAB2-BBC4-DC1927F1BF4E}"/>
          </ac:spMkLst>
        </pc:spChg>
        <pc:spChg chg="add mod">
          <ac:chgData name="Larysa Sergiienko" userId="e6ee1ebd2127b032" providerId="LiveId" clId="{088211DF-7202-429C-A46D-91F837866B3F}" dt="2024-02-19T08:55:18.895" v="182" actId="1076"/>
          <ac:spMkLst>
            <pc:docMk/>
            <pc:sldMk cId="0" sldId="259"/>
            <ac:spMk id="3" creationId="{D1F5F66A-9833-1A9F-E2B9-80DA1376641D}"/>
          </ac:spMkLst>
        </pc:spChg>
        <pc:spChg chg="mod">
          <ac:chgData name="Larysa Sergiienko" userId="e6ee1ebd2127b032" providerId="LiveId" clId="{088211DF-7202-429C-A46D-91F837866B3F}" dt="2024-02-19T08:52:13.705" v="136" actId="14100"/>
          <ac:spMkLst>
            <pc:docMk/>
            <pc:sldMk cId="0" sldId="259"/>
            <ac:spMk id="88" creationId="{00000000-0000-0000-0000-000000000000}"/>
          </ac:spMkLst>
        </pc:spChg>
        <pc:spChg chg="del mod">
          <ac:chgData name="Larysa Sergiienko" userId="e6ee1ebd2127b032" providerId="LiveId" clId="{088211DF-7202-429C-A46D-91F837866B3F}" dt="2024-02-19T08:54:17.725" v="153" actId="478"/>
          <ac:spMkLst>
            <pc:docMk/>
            <pc:sldMk cId="0" sldId="259"/>
            <ac:spMk id="91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51:57.968" v="132" actId="14100"/>
          <ac:spMkLst>
            <pc:docMk/>
            <pc:sldMk cId="0" sldId="259"/>
            <ac:spMk id="93" creationId="{00000000-0000-0000-0000-000000000000}"/>
          </ac:spMkLst>
        </pc:spChg>
        <pc:picChg chg="mod">
          <ac:chgData name="Larysa Sergiienko" userId="e6ee1ebd2127b032" providerId="LiveId" clId="{088211DF-7202-429C-A46D-91F837866B3F}" dt="2024-02-19T08:52:19.164" v="137" actId="1076"/>
          <ac:picMkLst>
            <pc:docMk/>
            <pc:sldMk cId="0" sldId="259"/>
            <ac:picMk id="89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52:03.164" v="133" actId="1076"/>
          <ac:picMkLst>
            <pc:docMk/>
            <pc:sldMk cId="0" sldId="259"/>
            <ac:picMk id="90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52:10.575" v="135" actId="1076"/>
          <ac:picMkLst>
            <pc:docMk/>
            <pc:sldMk cId="0" sldId="259"/>
            <ac:picMk id="92" creationId="{00000000-0000-0000-0000-000000000000}"/>
          </ac:picMkLst>
        </pc:picChg>
      </pc:sldChg>
      <pc:sldChg chg="modSp add mod">
        <pc:chgData name="Larysa Sergiienko" userId="e6ee1ebd2127b032" providerId="LiveId" clId="{088211DF-7202-429C-A46D-91F837866B3F}" dt="2024-02-19T08:44:52.203" v="54" actId="113"/>
        <pc:sldMkLst>
          <pc:docMk/>
          <pc:sldMk cId="0" sldId="284"/>
        </pc:sldMkLst>
        <pc:spChg chg="mod">
          <ac:chgData name="Larysa Sergiienko" userId="e6ee1ebd2127b032" providerId="LiveId" clId="{088211DF-7202-429C-A46D-91F837866B3F}" dt="2024-02-19T08:44:16.907" v="48" actId="108"/>
          <ac:spMkLst>
            <pc:docMk/>
            <pc:sldMk cId="0" sldId="284"/>
            <ac:spMk id="169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4:52.203" v="54" actId="113"/>
          <ac:spMkLst>
            <pc:docMk/>
            <pc:sldMk cId="0" sldId="284"/>
            <ac:spMk id="170" creationId="{00000000-0000-0000-0000-000000000000}"/>
          </ac:spMkLst>
        </pc:spChg>
      </pc:sldChg>
      <pc:sldChg chg="addSp modSp add mod">
        <pc:chgData name="Larysa Sergiienko" userId="e6ee1ebd2127b032" providerId="LiveId" clId="{088211DF-7202-429C-A46D-91F837866B3F}" dt="2024-02-19T08:49:45.476" v="117" actId="14100"/>
        <pc:sldMkLst>
          <pc:docMk/>
          <pc:sldMk cId="0" sldId="285"/>
        </pc:sldMkLst>
        <pc:spChg chg="add mod">
          <ac:chgData name="Larysa Sergiienko" userId="e6ee1ebd2127b032" providerId="LiveId" clId="{088211DF-7202-429C-A46D-91F837866B3F}" dt="2024-02-19T08:48:37.233" v="105" actId="1076"/>
          <ac:spMkLst>
            <pc:docMk/>
            <pc:sldMk cId="0" sldId="285"/>
            <ac:spMk id="4" creationId="{A9DEA61B-29BA-DA85-992B-108F32446F4D}"/>
          </ac:spMkLst>
        </pc:spChg>
        <pc:spChg chg="add mod">
          <ac:chgData name="Larysa Sergiienko" userId="e6ee1ebd2127b032" providerId="LiveId" clId="{088211DF-7202-429C-A46D-91F837866B3F}" dt="2024-02-19T08:49:22.793" v="113"/>
          <ac:spMkLst>
            <pc:docMk/>
            <pc:sldMk cId="0" sldId="285"/>
            <ac:spMk id="6" creationId="{DA7ADA95-0993-C098-5E5C-D7921E9865C3}"/>
          </ac:spMkLst>
        </pc:spChg>
        <pc:spChg chg="mod">
          <ac:chgData name="Larysa Sergiienko" userId="e6ee1ebd2127b032" providerId="LiveId" clId="{088211DF-7202-429C-A46D-91F837866B3F}" dt="2024-02-19T08:46:42.760" v="76" actId="14100"/>
          <ac:spMkLst>
            <pc:docMk/>
            <pc:sldMk cId="0" sldId="285"/>
            <ac:spMk id="288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6:05.851" v="66" actId="121"/>
          <ac:spMkLst>
            <pc:docMk/>
            <pc:sldMk cId="0" sldId="285"/>
            <ac:spMk id="292" creationId="{00000000-0000-0000-0000-000000000000}"/>
          </ac:spMkLst>
        </pc:spChg>
        <pc:spChg chg="mod">
          <ac:chgData name="Larysa Sergiienko" userId="e6ee1ebd2127b032" providerId="LiveId" clId="{088211DF-7202-429C-A46D-91F837866B3F}" dt="2024-02-19T08:47:23.695" v="88" actId="1076"/>
          <ac:spMkLst>
            <pc:docMk/>
            <pc:sldMk cId="0" sldId="285"/>
            <ac:spMk id="293" creationId="{00000000-0000-0000-0000-000000000000}"/>
          </ac:spMkLst>
        </pc:spChg>
        <pc:picChg chg="add mod">
          <ac:chgData name="Larysa Sergiienko" userId="e6ee1ebd2127b032" providerId="LiveId" clId="{088211DF-7202-429C-A46D-91F837866B3F}" dt="2024-02-19T08:48:21.603" v="102" actId="1076"/>
          <ac:picMkLst>
            <pc:docMk/>
            <pc:sldMk cId="0" sldId="285"/>
            <ac:picMk id="2" creationId="{EA013CA0-1BBC-94B2-538D-36BC08036F15}"/>
          </ac:picMkLst>
        </pc:picChg>
        <pc:picChg chg="add mod">
          <ac:chgData name="Larysa Sergiienko" userId="e6ee1ebd2127b032" providerId="LiveId" clId="{088211DF-7202-429C-A46D-91F837866B3F}" dt="2024-02-19T08:49:45.476" v="117" actId="14100"/>
          <ac:picMkLst>
            <pc:docMk/>
            <pc:sldMk cId="0" sldId="285"/>
            <ac:picMk id="7" creationId="{8F4576A6-E514-9166-5CA9-FAD87171E9BF}"/>
          </ac:picMkLst>
        </pc:picChg>
        <pc:picChg chg="mod">
          <ac:chgData name="Larysa Sergiienko" userId="e6ee1ebd2127b032" providerId="LiveId" clId="{088211DF-7202-429C-A46D-91F837866B3F}" dt="2024-02-19T08:46:44.779" v="77" actId="1076"/>
          <ac:picMkLst>
            <pc:docMk/>
            <pc:sldMk cId="0" sldId="285"/>
            <ac:picMk id="289" creationId="{00000000-0000-0000-0000-000000000000}"/>
          </ac:picMkLst>
        </pc:picChg>
        <pc:picChg chg="mod">
          <ac:chgData name="Larysa Sergiienko" userId="e6ee1ebd2127b032" providerId="LiveId" clId="{088211DF-7202-429C-A46D-91F837866B3F}" dt="2024-02-19T08:46:31.980" v="73" actId="1076"/>
          <ac:picMkLst>
            <pc:docMk/>
            <pc:sldMk cId="0" sldId="285"/>
            <ac:picMk id="290" creationId="{00000000-0000-0000-0000-000000000000}"/>
          </ac:picMkLst>
        </pc:picChg>
      </pc:sldChg>
      <pc:sldChg chg="add">
        <pc:chgData name="Larysa Sergiienko" userId="e6ee1ebd2127b032" providerId="LiveId" clId="{088211DF-7202-429C-A46D-91F837866B3F}" dt="2024-02-19T08:50:45.642" v="119"/>
        <pc:sldMkLst>
          <pc:docMk/>
          <pc:sldMk cId="3395929443" sldId="302"/>
        </pc:sldMkLst>
      </pc:sldChg>
      <pc:sldChg chg="add">
        <pc:chgData name="Larysa Sergiienko" userId="e6ee1ebd2127b032" providerId="LiveId" clId="{088211DF-7202-429C-A46D-91F837866B3F}" dt="2024-02-19T08:50:34.371" v="118"/>
        <pc:sldMkLst>
          <pc:docMk/>
          <pc:sldMk cId="4257651149" sldId="303"/>
        </pc:sldMkLst>
      </pc:sldChg>
      <pc:sldChg chg="addSp delSp modSp add mod">
        <pc:chgData name="Larysa Sergiienko" userId="e6ee1ebd2127b032" providerId="LiveId" clId="{088211DF-7202-429C-A46D-91F837866B3F}" dt="2024-02-19T08:43:46.612" v="45" actId="1076"/>
        <pc:sldMkLst>
          <pc:docMk/>
          <pc:sldMk cId="1504552007" sldId="304"/>
        </pc:sldMkLst>
        <pc:spChg chg="mod">
          <ac:chgData name="Larysa Sergiienko" userId="e6ee1ebd2127b032" providerId="LiveId" clId="{088211DF-7202-429C-A46D-91F837866B3F}" dt="2024-02-19T08:40:21.174" v="12" actId="2711"/>
          <ac:spMkLst>
            <pc:docMk/>
            <pc:sldMk cId="1504552007" sldId="304"/>
            <ac:spMk id="2" creationId="{00000000-0000-0000-0000-000000000000}"/>
          </ac:spMkLst>
        </pc:spChg>
        <pc:spChg chg="add mod">
          <ac:chgData name="Larysa Sergiienko" userId="e6ee1ebd2127b032" providerId="LiveId" clId="{088211DF-7202-429C-A46D-91F837866B3F}" dt="2024-02-19T08:42:12.901" v="29" actId="1076"/>
          <ac:spMkLst>
            <pc:docMk/>
            <pc:sldMk cId="1504552007" sldId="304"/>
            <ac:spMk id="3" creationId="{FA937D47-BCF1-C0EB-B04E-3B014E86D4A9}"/>
          </ac:spMkLst>
        </pc:spChg>
        <pc:spChg chg="add del mod">
          <ac:chgData name="Larysa Sergiienko" userId="e6ee1ebd2127b032" providerId="LiveId" clId="{088211DF-7202-429C-A46D-91F837866B3F}" dt="2024-02-19T08:41:51.707" v="25" actId="478"/>
          <ac:spMkLst>
            <pc:docMk/>
            <pc:sldMk cId="1504552007" sldId="304"/>
            <ac:spMk id="4" creationId="{86918579-D385-3BB6-2C99-028EA2E27303}"/>
          </ac:spMkLst>
        </pc:spChg>
        <pc:spChg chg="add mod">
          <ac:chgData name="Larysa Sergiienko" userId="e6ee1ebd2127b032" providerId="LiveId" clId="{088211DF-7202-429C-A46D-91F837866B3F}" dt="2024-02-19T08:43:46.612" v="45" actId="1076"/>
          <ac:spMkLst>
            <pc:docMk/>
            <pc:sldMk cId="1504552007" sldId="304"/>
            <ac:spMk id="6" creationId="{AEAD326D-173F-8137-AA87-1B9492B35B84}"/>
          </ac:spMkLst>
        </pc:spChg>
        <pc:picChg chg="add mod">
          <ac:chgData name="Larysa Sergiienko" userId="e6ee1ebd2127b032" providerId="LiveId" clId="{088211DF-7202-429C-A46D-91F837866B3F}" dt="2024-02-19T08:43:32.708" v="42" actId="14100"/>
          <ac:picMkLst>
            <pc:docMk/>
            <pc:sldMk cId="1504552007" sldId="304"/>
            <ac:picMk id="5" creationId="{3AD3D0D4-ABD3-9B4B-D178-F6340D9678CE}"/>
          </ac:picMkLst>
        </pc:picChg>
      </pc:sldChg>
      <pc:sldChg chg="new del">
        <pc:chgData name="Larysa Sergiienko" userId="e6ee1ebd2127b032" providerId="LiveId" clId="{088211DF-7202-429C-A46D-91F837866B3F}" dt="2024-02-19T08:45:17.253" v="56" actId="47"/>
        <pc:sldMkLst>
          <pc:docMk/>
          <pc:sldMk cId="1348744810" sldId="305"/>
        </pc:sldMkLst>
      </pc:sldChg>
      <pc:sldChg chg="addSp delSp modSp add mod">
        <pc:chgData name="Larysa Sergiienko" userId="e6ee1ebd2127b032" providerId="LiveId" clId="{088211DF-7202-429C-A46D-91F837866B3F}" dt="2024-02-19T08:59:19.697" v="263" actId="1076"/>
        <pc:sldMkLst>
          <pc:docMk/>
          <pc:sldMk cId="3591664898" sldId="305"/>
        </pc:sldMkLst>
        <pc:spChg chg="del">
          <ac:chgData name="Larysa Sergiienko" userId="e6ee1ebd2127b032" providerId="LiveId" clId="{088211DF-7202-429C-A46D-91F837866B3F}" dt="2024-02-19T08:56:10.304" v="185" actId="478"/>
          <ac:spMkLst>
            <pc:docMk/>
            <pc:sldMk cId="3591664898" sldId="305"/>
            <ac:spMk id="2" creationId="{93DBEDF7-D918-78C3-46B9-0E2126142305}"/>
          </ac:spMkLst>
        </pc:spChg>
        <pc:spChg chg="mod">
          <ac:chgData name="Larysa Sergiienko" userId="e6ee1ebd2127b032" providerId="LiveId" clId="{088211DF-7202-429C-A46D-91F837866B3F}" dt="2024-02-19T08:59:19.697" v="263" actId="1076"/>
          <ac:spMkLst>
            <pc:docMk/>
            <pc:sldMk cId="3591664898" sldId="305"/>
            <ac:spMk id="3" creationId="{C7976A54-CDC1-538B-96C6-A47B95D48BC6}"/>
          </ac:spMkLst>
        </pc:spChg>
        <pc:spChg chg="add mod">
          <ac:chgData name="Larysa Sergiienko" userId="e6ee1ebd2127b032" providerId="LiveId" clId="{088211DF-7202-429C-A46D-91F837866B3F}" dt="2024-02-19T08:59:17.509" v="262" actId="1076"/>
          <ac:spMkLst>
            <pc:docMk/>
            <pc:sldMk cId="3591664898" sldId="305"/>
            <ac:spMk id="4" creationId="{88183DA1-3EC3-284E-A6DC-2A176C4A1658}"/>
          </ac:spMkLst>
        </pc:spChg>
        <pc:spChg chg="mod">
          <ac:chgData name="Larysa Sergiienko" userId="e6ee1ebd2127b032" providerId="LiveId" clId="{088211DF-7202-429C-A46D-91F837866B3F}" dt="2024-02-19T08:59:14.499" v="261" actId="255"/>
          <ac:spMkLst>
            <pc:docMk/>
            <pc:sldMk cId="3591664898" sldId="305"/>
            <ac:spMk id="88" creationId="{F75AD7B3-248C-28F3-6CB0-2641555B8F67}"/>
          </ac:spMkLst>
        </pc:spChg>
        <pc:spChg chg="mod">
          <ac:chgData name="Larysa Sergiienko" userId="e6ee1ebd2127b032" providerId="LiveId" clId="{088211DF-7202-429C-A46D-91F837866B3F}" dt="2024-02-19T08:57:39.499" v="232" actId="20577"/>
          <ac:spMkLst>
            <pc:docMk/>
            <pc:sldMk cId="3591664898" sldId="305"/>
            <ac:spMk id="93" creationId="{E39FEC09-F98E-42CD-4D68-1CF837A4C74A}"/>
          </ac:spMkLst>
        </pc:spChg>
      </pc:sldChg>
      <pc:sldChg chg="new del">
        <pc:chgData name="Larysa Sergiienko" userId="e6ee1ebd2127b032" providerId="LiveId" clId="{088211DF-7202-429C-A46D-91F837866B3F}" dt="2024-02-19T08:51:15.885" v="121" actId="47"/>
        <pc:sldMkLst>
          <pc:docMk/>
          <pc:sldMk cId="4189363228" sldId="3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79E60B-F899-4C72-873E-A33C86F946F0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98D74B-F262-4427-A067-B569EFF037A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76284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2785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7538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21a47aeaac4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21a47aeaac4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B02CD0-C157-CD89-D0A8-3BC6B59F71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4295805A-656D-5FC7-ECF1-0EB647F389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7E727847-7391-D15A-D5D4-8A551DF64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5DF48E42-CF91-09F3-70E2-A4B17E317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6C3121D-6517-287F-A449-3AF43ACA5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4937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EC514-D4D4-96EA-F7C4-3F3BA555D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659E107D-E0B5-3A75-6551-C5A1328C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FFFB70F-913C-82DA-E2B6-C9F52C649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5B89C86-556C-AF57-7D2C-1FA8C244C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1B2DCD38-B8C6-3D35-5561-74EF61176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7709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173B1B0E-742C-A90A-CD6A-D1F89D040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1E04B106-B38E-63C7-0D45-B32CEA6404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863F9792-82F2-1AE2-3390-307F0622C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B57F931-C6FF-29A0-848F-32A84367B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56DFC3C-3B19-65F3-2786-E5A3395FD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715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6800" y="2648664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5" y="563881"/>
            <a:ext cx="1129555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7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22051" y="6101701"/>
            <a:ext cx="4665171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302355798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uk" smtClean="0"/>
              <a:pPr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5633908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891" indent="-342891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5920106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24447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5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4" y="1593852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63619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80F24-7380-E0C9-D6FD-8003AFE74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9EA36F0-05F3-AEBE-9B09-22E8F91963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0875702-8285-791B-4C9E-1D89A30763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26174A2-F20B-E05E-9B99-95B1013D4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A118667-B960-A6ED-8E33-01F6AF41F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783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828C04-52FC-BDC4-60EF-F6D856EFF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517ECC7-B660-97FD-2CC3-9C85E45B0E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9768098-420A-1549-FEC9-612631F00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23BF64F3-F580-510C-EEC6-DE4D4CE17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914EE64-C5ED-EBD7-DFA8-501DA63B2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4976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9BAC4F-5CFB-A0C7-BA36-62FFB6EDE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AF5A09F-D2F0-B74B-7687-F91532894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6874C13-648B-902E-7B02-29C6452DB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92716154-1696-C23A-D569-BA0475AD2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B015F5A1-4637-03FE-A971-4896939B8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76150628-7C03-9197-625C-4CAD33D66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08898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C238F2-D6CF-0191-92D1-7A82880AB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A5CB4F3B-CC7B-6487-0F61-7AF732C25E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600CE7C-0819-4AF7-73C1-2669EA1398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C44F48D5-6F08-9B72-CBDB-7E393AF5B6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A4B6ECAE-1AA0-FCD3-C299-207CEF70C4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CA3698B9-5E3F-DCEF-8A59-AF0DC8C1B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F2AA5D01-D3EE-209E-1703-01658D851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FF9E53FD-76F5-423A-112C-A590ED8F5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2694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4A9C4D-1A88-793B-3F52-F96AEAEF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EA919661-B316-59F7-BDB7-7EB4E61BE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69B67076-239B-38B6-14CE-E6F30ED31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DAB53561-EBCC-7A8A-435A-36959BB60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920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F0FDBB20-4EA9-47E3-EE35-08418FBF8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2E50E7DB-5F4A-E5C3-AE1A-3A5413E69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79C1015-A20B-A9D3-6B31-1DF9A48AA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1423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5D7E00-71D1-C736-2671-DAFF800BA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A1C9D66-D1ED-C5B3-5BA5-DB1586F30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62940273-2921-3A65-D025-A8E80B5D4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2063C452-BEC6-73A5-E89D-4864DABC9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E0A4CD6D-77BB-82C0-267C-B73605CF3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9EE3FC92-3BE2-2E66-1838-1D2886B81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2994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13EBEB-1DED-28F2-008B-2912C905B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FA578451-042D-9791-167B-2485D71864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4016F3F8-3C55-191F-951E-820936B3A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ECC2045-C997-9E08-A277-81F3C2EC3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DE891-0BBA-4DE4-9169-DF461EF94BE9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3B20037-AA0D-15A3-3AE8-5B4861AE9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0ECBCA7-147D-89F2-C49B-59241E15C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9882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2A847131-4B27-86CC-4642-A36D9AEF2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59A2F76-B57C-9078-8D18-617CF236D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37F28C1-53ED-A4F1-38AF-D2ACC38226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DE891-0BBA-4DE4-9169-DF461EF94BE9}" type="datetimeFigureOut">
              <a:rPr lang="uk-UA" smtClean="0"/>
              <a:t>02.03.2025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6E3DFA5-0F0C-E35B-E0F0-B32DCAA966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01FE463-F44A-5FBB-6D51-B4F02B4D5B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AB07-C2BD-48F8-A2A0-C383E5A1D8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305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hyperlink" Target="mailto:kppd_kvd@ztu.edu.ua" TargetMode="Externa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3857" y="197834"/>
            <a:ext cx="9565033" cy="542396"/>
          </a:xfrm>
        </p:spPr>
        <p:txBody>
          <a:bodyPr>
            <a:normAutofit/>
          </a:bodyPr>
          <a:lstStyle/>
          <a:p>
            <a:r>
              <a:rPr lang="uk-UA" sz="2400" dirty="0" smtClean="0">
                <a:latin typeface="Century Schoolbook" panose="02040604050505020304" pitchFamily="18" charset="0"/>
              </a:rPr>
              <a:t>ПРО </a:t>
            </a:r>
            <a:r>
              <a:rPr lang="ru-RU" sz="2400" dirty="0" err="1" smtClean="0">
                <a:latin typeface="Century Schoolbook" panose="02040604050505020304" pitchFamily="18" charset="0"/>
              </a:rPr>
              <a:t>ДОБРОЧЕСНІСТЬ</a:t>
            </a:r>
            <a:r>
              <a:rPr lang="ru-RU" sz="2400" dirty="0" smtClean="0">
                <a:latin typeface="Century Schoolbook" panose="02040604050505020304" pitchFamily="18" charset="0"/>
              </a:rPr>
              <a:t> В </a:t>
            </a:r>
            <a:r>
              <a:rPr lang="ru-RU" sz="2400" dirty="0" err="1" smtClean="0">
                <a:latin typeface="Century Schoolbook" panose="02040604050505020304" pitchFamily="18" charset="0"/>
              </a:rPr>
              <a:t>ОСВІТІ</a:t>
            </a:r>
            <a:r>
              <a:rPr lang="ru-RU" sz="2400" dirty="0" smtClean="0">
                <a:latin typeface="Century Schoolbook" panose="02040604050505020304" pitchFamily="18" charset="0"/>
              </a:rPr>
              <a:t> ТА </a:t>
            </a:r>
            <a:r>
              <a:rPr lang="ru-RU" sz="2400" dirty="0" err="1" smtClean="0">
                <a:latin typeface="Century Schoolbook" panose="02040604050505020304" pitchFamily="18" charset="0"/>
              </a:rPr>
              <a:t>ПЛАГІАТ</a:t>
            </a:r>
            <a:endParaRPr lang="uk-UA" sz="2400" dirty="0">
              <a:latin typeface="Century Schoolbook" panose="02040604050505020304" pitchFamily="18" charset="0"/>
            </a:endParaRPr>
          </a:p>
        </p:txBody>
      </p:sp>
      <p:sp>
        <p:nvSpPr>
          <p:cNvPr id="3" name="Google Shape;86;p16">
            <a:extLst>
              <a:ext uri="{FF2B5EF4-FFF2-40B4-BE49-F238E27FC236}">
                <a16:creationId xmlns:a16="http://schemas.microsoft.com/office/drawing/2014/main" id="{FA937D47-BCF1-C0EB-B04E-3B014E86D4A9}"/>
              </a:ext>
            </a:extLst>
          </p:cNvPr>
          <p:cNvSpPr txBox="1"/>
          <p:nvPr/>
        </p:nvSpPr>
        <p:spPr>
          <a:xfrm>
            <a:off x="1498862" y="1329038"/>
            <a:ext cx="9992412" cy="4029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Доброчесність у вищій освіті   – </a:t>
            </a:r>
            <a:r>
              <a:rPr lang="uk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частина загальної доброчесності, яка полягає у цілісному розвитку студентів та вихованні доброчесності, яка потім вийде за межі університетського життя і буде проявлятися у формі особистої та соціальної відповідальності впродовж життя.</a:t>
            </a: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b="1" i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0" lvl="0" indent="0" algn="just" rtl="0">
              <a:spcBef>
                <a:spcPts val="300"/>
              </a:spcBef>
              <a:spcAft>
                <a:spcPts val="300"/>
              </a:spcAft>
              <a:buNone/>
            </a:pPr>
            <a:r>
              <a:rPr lang="uk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Цінності доброчесності у вищій освіті є невичерпними та різноманітними, але можна виділити такі:</a:t>
            </a:r>
            <a:endParaRPr b="1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свідомо діяти правильно та чесно, 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мати свободу для вираження думки та поважати думки інших,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відповідальним за свої дії стосовно себе та інших учасників академічного процесу,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бути компетентним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покращувати свої знання.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50455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1193115" y="401815"/>
            <a:ext cx="101716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uk-UA" sz="2400" b="1" dirty="0" smtClean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ЗАКОНОДАВЧЕ РЕГУЛЮВАННЯ</a:t>
            </a:r>
            <a:endParaRPr lang="uk-UA" sz="2400" b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1303664" y="1832368"/>
            <a:ext cx="10460988" cy="383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</a:pPr>
            <a:r>
              <a:rPr lang="uk" sz="2800" b="1" dirty="0">
                <a:latin typeface="Century Schoolbook" panose="020406040505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Закон України «Про вищу освіту»:</a:t>
            </a:r>
            <a:endParaRPr sz="2800" b="1" dirty="0">
              <a:latin typeface="Century Schoolbook" panose="02040604050505020304" pitchFamily="18" charset="0"/>
              <a:ea typeface="+mj-ea"/>
              <a:cs typeface="Times New Roman" panose="02020603050405020304" pitchFamily="18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b="1" dirty="0">
                <a:latin typeface="Century Schoolbook" panose="02040604050505020304" pitchFamily="18" charset="0"/>
                <a:ea typeface="+mj-ea"/>
                <a:cs typeface="Times New Roman" panose="02020603050405020304" pitchFamily="18" charset="0"/>
                <a:sym typeface="Helvetica Neue"/>
              </a:rPr>
              <a:t>Стаття 1: </a:t>
            </a:r>
            <a:endParaRPr sz="2000" b="1" dirty="0">
              <a:latin typeface="Century Schoolbook" panose="02040604050505020304" pitchFamily="18" charset="0"/>
              <a:ea typeface="+mj-ea"/>
              <a:cs typeface="Times New Roman" panose="02020603050405020304" pitchFamily="18" charset="0"/>
              <a:sym typeface="Helvetica Neue"/>
            </a:endParaRPr>
          </a:p>
          <a:p>
            <a:pPr algn="just">
              <a:lnSpc>
                <a:spcPct val="115000"/>
              </a:lnSpc>
              <a:spcBef>
                <a:spcPts val="1600"/>
              </a:spcBef>
            </a:pPr>
            <a:r>
              <a:rPr lang="uk" sz="20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вища освіта - сукупність систематизованих знань, умінь і практичних навичок, </a:t>
            </a:r>
            <a:r>
              <a:rPr lang="uk" sz="2000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способів мислення, професійних, світоглядних і громадянських якостей, морально-етичних цінностей,</a:t>
            </a:r>
            <a:r>
              <a:rPr lang="uk" sz="20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 інших компетентностей, здобутих у закладі вищої освіти (науковій установі) у відповідній галузі знань за певною кваліфікацією на рівнях вищої освіти, що за складністю є вищими, ніж рівень повної загальної середньої освіти</a:t>
            </a:r>
            <a:r>
              <a:rPr lang="uk" sz="2000" dirty="0" smtClean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.</a:t>
            </a:r>
            <a:endParaRPr sz="1600" dirty="0">
              <a:solidFill>
                <a:schemeClr val="dk1"/>
              </a:solidFill>
              <a:highlight>
                <a:srgbClr val="FFFFFF"/>
              </a:highlight>
              <a:latin typeface="Century Schoolbook" panose="02040604050505020304" pitchFamily="18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282804" y="131355"/>
            <a:ext cx="11231201" cy="135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uk-UA" sz="2400" b="1" dirty="0">
                <a:latin typeface="Century Schoolbook" panose="02040604050505020304" pitchFamily="18" charset="0"/>
                <a:ea typeface="+mj-ea"/>
                <a:cs typeface="+mj-cs"/>
              </a:rPr>
              <a:t>ВИДИ ПОРУШЕНЬ АКАДЕМІЧНОЇ ДОБРОЧЕСНОСТІ ТА ЕТИКИ АКАДЕМІЧНИХ ВЗАЄМОВІДНОСИН </a:t>
            </a:r>
            <a:r>
              <a:rPr lang="uk-UA" sz="2400" b="1" dirty="0" smtClean="0">
                <a:latin typeface="Century Schoolbook" panose="02040604050505020304" pitchFamily="18" charset="0"/>
                <a:ea typeface="+mj-ea"/>
                <a:cs typeface="+mj-cs"/>
              </a:rPr>
              <a:t/>
            </a:r>
            <a:br>
              <a:rPr lang="uk-UA" sz="2400" b="1" dirty="0" smtClean="0">
                <a:latin typeface="Century Schoolbook" panose="02040604050505020304" pitchFamily="18" charset="0"/>
                <a:ea typeface="+mj-ea"/>
                <a:cs typeface="+mj-cs"/>
              </a:rPr>
            </a:br>
            <a:r>
              <a:rPr lang="uk-UA" sz="2400" b="1" dirty="0" smtClean="0">
                <a:latin typeface="Century Schoolbook" panose="02040604050505020304" pitchFamily="18" charset="0"/>
                <a:ea typeface="+mj-ea"/>
                <a:cs typeface="+mj-cs"/>
              </a:rPr>
              <a:t>ПІД </a:t>
            </a:r>
            <a:r>
              <a:rPr lang="uk-UA" sz="2400" b="1" dirty="0">
                <a:latin typeface="Century Schoolbook" panose="02040604050505020304" pitchFamily="18" charset="0"/>
                <a:ea typeface="+mj-ea"/>
                <a:cs typeface="+mj-cs"/>
              </a:rPr>
              <a:t>ЧАС ЗДІЙСНЕННЯ </a:t>
            </a:r>
            <a:r>
              <a:rPr lang="uk-UA" sz="2400" b="1" dirty="0" err="1">
                <a:latin typeface="Century Schoolbook" panose="02040604050505020304" pitchFamily="18" charset="0"/>
                <a:ea typeface="+mj-ea"/>
                <a:cs typeface="+mj-cs"/>
              </a:rPr>
              <a:t>ОСВІТНЬО</a:t>
            </a:r>
            <a:r>
              <a:rPr lang="uk-UA" sz="2400" b="1" dirty="0">
                <a:latin typeface="Century Schoolbook" panose="02040604050505020304" pitchFamily="18" charset="0"/>
                <a:ea typeface="+mj-ea"/>
                <a:cs typeface="+mj-cs"/>
              </a:rPr>
              <a:t>-НАУКОВОЇ ДІЯЛЬНОСТІ </a:t>
            </a:r>
            <a:endParaRPr sz="2400" b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594293" y="1663814"/>
            <a:ext cx="11003414" cy="4216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академічний плагіат – оприлюднення (частково або повністю) наукових (творчих) результатів, отриманих іншими особами, як результатів власного дослідження (творчості) та/або відтворення опублікованих текстів (оприлюднених творів мистецтва) інших авторів без зазначення авторства;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 err="1">
                <a:latin typeface="Century Schoolbook" panose="02040604050505020304" pitchFamily="18" charset="0"/>
                <a:ea typeface="+mj-ea"/>
                <a:cs typeface="+mj-cs"/>
              </a:rPr>
              <a:t>самоплагіат</a:t>
            </a: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 – оприлюднення (частково або повністю) власних раніше опублікованих наукових результатів як нових наукових результатів;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 фабрикація – вигадування даних чи фактів, що використовуються в </a:t>
            </a:r>
            <a:r>
              <a:rPr lang="uk-UA" sz="1600" dirty="0" err="1">
                <a:latin typeface="Century Schoolbook" panose="02040604050505020304" pitchFamily="18" charset="0"/>
                <a:ea typeface="+mj-ea"/>
                <a:cs typeface="+mj-cs"/>
              </a:rPr>
              <a:t>освітньо</a:t>
            </a: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-науковому процесі; 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фальсифікація – свідома зміна чи модифікація вже наявних даних, що стосуються освітнього процесу чи наукових досліджень; 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 списування – виконання письмових робіт із залученням зовнішніх джерел інформації, крім дозволених для використання, зокрема під час оцінювання результатів навчання; 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 обман – надання завідомо неправдивої інформації щодо власної освітньої (наукової, творчої) діяльності чи організації освітнього процесу; формами обману є, зокрема, академічний плагіат, </a:t>
            </a:r>
            <a:r>
              <a:rPr lang="uk-UA" sz="1600" dirty="0" err="1">
                <a:latin typeface="Century Schoolbook" panose="02040604050505020304" pitchFamily="18" charset="0"/>
                <a:ea typeface="+mj-ea"/>
                <a:cs typeface="+mj-cs"/>
              </a:rPr>
              <a:t>самоплагіат</a:t>
            </a: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, фабрикація, фальсифікація та списування; </a:t>
            </a: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6108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245967" y="2787600"/>
            <a:ext cx="6858000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609585" algn="just"/>
            <a:endParaRPr sz="2400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168" name="Google Shape;168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3664" y="1489968"/>
            <a:ext cx="787667" cy="49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311085" y="131355"/>
            <a:ext cx="11202920" cy="13541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ctr"/>
            <a:r>
              <a:rPr lang="uk-UA" sz="2400" b="1" dirty="0">
                <a:latin typeface="Century Schoolbook" panose="02040604050505020304" pitchFamily="18" charset="0"/>
                <a:ea typeface="+mj-ea"/>
                <a:cs typeface="+mj-cs"/>
              </a:rPr>
              <a:t>ВИДИ ПОРУШЕНЬ АКАДЕМІЧНОЇ ДОБРОЧЕСНОСТІ ТА ЕТИКИ АКАДЕМІЧНИХ ВЗАЄМОВІДНОСИН </a:t>
            </a:r>
            <a:r>
              <a:rPr lang="uk-UA" sz="2400" b="1" dirty="0" smtClean="0">
                <a:latin typeface="Century Schoolbook" panose="02040604050505020304" pitchFamily="18" charset="0"/>
                <a:ea typeface="+mj-ea"/>
                <a:cs typeface="+mj-cs"/>
              </a:rPr>
              <a:t/>
            </a:r>
            <a:br>
              <a:rPr lang="uk-UA" sz="2400" b="1" dirty="0" smtClean="0">
                <a:latin typeface="Century Schoolbook" panose="02040604050505020304" pitchFamily="18" charset="0"/>
                <a:ea typeface="+mj-ea"/>
                <a:cs typeface="+mj-cs"/>
              </a:rPr>
            </a:br>
            <a:r>
              <a:rPr lang="uk-UA" sz="2400" b="1" dirty="0" smtClean="0">
                <a:latin typeface="Century Schoolbook" panose="02040604050505020304" pitchFamily="18" charset="0"/>
                <a:ea typeface="+mj-ea"/>
                <a:cs typeface="+mj-cs"/>
              </a:rPr>
              <a:t>ПІД </a:t>
            </a:r>
            <a:r>
              <a:rPr lang="uk-UA" sz="2400" b="1" dirty="0">
                <a:latin typeface="Century Schoolbook" panose="02040604050505020304" pitchFamily="18" charset="0"/>
                <a:ea typeface="+mj-ea"/>
                <a:cs typeface="+mj-cs"/>
              </a:rPr>
              <a:t>ЧАС ЗДІЙСНЕННЯ </a:t>
            </a:r>
            <a:r>
              <a:rPr lang="uk-UA" sz="2400" b="1" dirty="0" err="1">
                <a:latin typeface="Century Schoolbook" panose="02040604050505020304" pitchFamily="18" charset="0"/>
                <a:ea typeface="+mj-ea"/>
                <a:cs typeface="+mj-cs"/>
              </a:rPr>
              <a:t>ОСВІТНЬО</a:t>
            </a:r>
            <a:r>
              <a:rPr lang="uk-UA" sz="2400" b="1" dirty="0">
                <a:latin typeface="Century Schoolbook" panose="02040604050505020304" pitchFamily="18" charset="0"/>
                <a:ea typeface="+mj-ea"/>
                <a:cs typeface="+mj-cs"/>
              </a:rPr>
              <a:t>-НАУКОВОЇ ДІЯЛЬНОСТІ </a:t>
            </a:r>
            <a:endParaRPr sz="2400" b="1" dirty="0">
              <a:latin typeface="Century Schoolbook" panose="02040604050505020304" pitchFamily="18" charset="0"/>
              <a:ea typeface="+mj-ea"/>
              <a:cs typeface="+mj-cs"/>
              <a:sym typeface="Roboto"/>
            </a:endParaRPr>
          </a:p>
        </p:txBody>
      </p:sp>
      <p:sp>
        <p:nvSpPr>
          <p:cNvPr id="170" name="Google Shape;170;p24"/>
          <p:cNvSpPr txBox="1"/>
          <p:nvPr/>
        </p:nvSpPr>
        <p:spPr>
          <a:xfrm>
            <a:off x="513737" y="1702786"/>
            <a:ext cx="11003414" cy="4837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</a:rPr>
              <a:t>хабарництво – надання (отримання) учасником освітнього процесу чи пропозиція щодо надання (отримання) коштів, майна, послуг, пільг чи будь-яких інших благ матеріального або нематеріального характеру з метою отримання неправомірної переваги в </a:t>
            </a:r>
            <a:r>
              <a:rPr lang="uk-UA" sz="1600" dirty="0" err="1">
                <a:latin typeface="Century Schoolbook" panose="02040604050505020304" pitchFamily="18" charset="0"/>
              </a:rPr>
              <a:t>освітньо</a:t>
            </a:r>
            <a:r>
              <a:rPr lang="uk-UA" sz="1600" dirty="0">
                <a:latin typeface="Century Schoolbook" panose="02040604050505020304" pitchFamily="18" charset="0"/>
              </a:rPr>
              <a:t>-науковому процесі;</a:t>
            </a:r>
            <a:endParaRPr lang="uk-UA" sz="1600" dirty="0">
              <a:latin typeface="Century Schoolbook" panose="02040604050505020304" pitchFamily="18" charset="0"/>
              <a:sym typeface="Times New Roman"/>
            </a:endParaRP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 smtClean="0">
                <a:latin typeface="Century Schoolbook" panose="02040604050505020304" pitchFamily="18" charset="0"/>
                <a:ea typeface="+mj-ea"/>
                <a:cs typeface="+mj-cs"/>
              </a:rPr>
              <a:t>необ’єктивне </a:t>
            </a: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оцінювання – свідоме завищення або заниження оцінки результатів навчання здобувачів вищої освіти. 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використання родинних або службових </a:t>
            </a:r>
            <a:r>
              <a:rPr lang="uk-UA" sz="1600" dirty="0" err="1">
                <a:latin typeface="Century Schoolbook" panose="02040604050505020304" pitchFamily="18" charset="0"/>
                <a:ea typeface="+mj-ea"/>
                <a:cs typeface="+mj-cs"/>
              </a:rPr>
              <a:t>зв’язків</a:t>
            </a: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 з метою отримання неправомірної переваги в реалізації власної діяльності; 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академічний саботаж – завдання шкоди, псування, затримка або непотрібне ускладнення роботи інших учасників </a:t>
            </a:r>
            <a:r>
              <a:rPr lang="uk-UA" sz="1600" dirty="0" err="1">
                <a:latin typeface="Century Schoolbook" panose="02040604050505020304" pitchFamily="18" charset="0"/>
                <a:ea typeface="+mj-ea"/>
                <a:cs typeface="+mj-cs"/>
              </a:rPr>
              <a:t>освітньо</a:t>
            </a: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-наукового процесу, навмисне знищення даних тощо; - вчинення дій в умовах реального конфлікту інтересів; 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ігнорування передбачуваних порушень академічної доброчесності іншими особами, або вчинення дій, спрямованих на приховування порушення; 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використання шантажу; </a:t>
            </a:r>
          </a:p>
          <a:p>
            <a:pPr algn="just">
              <a:spcBef>
                <a:spcPts val="1000"/>
              </a:spcBef>
              <a:buFontTx/>
              <a:buChar char="-"/>
            </a:pP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зловмисне звинувачення іншого учасника </a:t>
            </a:r>
            <a:r>
              <a:rPr lang="uk-UA" sz="1600" dirty="0" err="1">
                <a:latin typeface="Century Schoolbook" panose="02040604050505020304" pitchFamily="18" charset="0"/>
                <a:ea typeface="+mj-ea"/>
                <a:cs typeface="+mj-cs"/>
              </a:rPr>
              <a:t>освітньо</a:t>
            </a:r>
            <a:r>
              <a:rPr lang="uk-UA" sz="1600" dirty="0">
                <a:latin typeface="Century Schoolbook" panose="02040604050505020304" pitchFamily="18" charset="0"/>
                <a:ea typeface="+mj-ea"/>
                <a:cs typeface="+mj-cs"/>
              </a:rPr>
              <a:t>-наукового процесу в скоєнні порушення принципів академічної доброчесності.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Times New Roman"/>
            </a:endParaRPr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5924552"/>
            <a:ext cx="12192000" cy="9334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9772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7"/>
          <p:cNvSpPr txBox="1"/>
          <p:nvPr/>
        </p:nvSpPr>
        <p:spPr>
          <a:xfrm>
            <a:off x="1432625" y="893768"/>
            <a:ext cx="10204204" cy="812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Антикорупційний уповноважений інтегрує та впроваджує інструменти запобігання корупції в усі процеси ЗВО, як це визначають національні та міжнародні антикорупційні стандарти.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89" name="Google Shape;289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43343" y="1128893"/>
            <a:ext cx="635000" cy="64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244975" y="859375"/>
            <a:ext cx="528465" cy="539035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Google Shape;292;p37"/>
          <p:cNvSpPr txBox="1">
            <a:spLocks noGrp="1"/>
          </p:cNvSpPr>
          <p:nvPr>
            <p:ph type="title"/>
          </p:nvPr>
        </p:nvSpPr>
        <p:spPr>
          <a:xfrm>
            <a:off x="167604" y="312398"/>
            <a:ext cx="11385733" cy="72136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uk-UA" sz="3200" dirty="0" smtClean="0">
                <a:latin typeface="Century Schoolbook" panose="02040604050505020304" pitchFamily="18" charset="0"/>
                <a:sym typeface="Roboto"/>
              </a:rPr>
              <a:t>АНТИКОРУПЦІЙНИЙ УПОВНОВАЖЕНИЙ В </a:t>
            </a:r>
            <a:r>
              <a:rPr lang="uk-UA" sz="3200" dirty="0" err="1" smtClean="0">
                <a:latin typeface="Century Schoolbook" panose="02040604050505020304" pitchFamily="18" charset="0"/>
                <a:sym typeface="Roboto"/>
              </a:rPr>
              <a:t>ЗВО</a:t>
            </a:r>
            <a:endParaRPr lang="uk-UA" sz="3200" dirty="0">
              <a:latin typeface="Century Schoolbook" panose="02040604050505020304" pitchFamily="18" charset="0"/>
              <a:sym typeface="Robo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5170714" y="1509478"/>
            <a:ext cx="7021286" cy="4637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Завдання уповноваженого:</a:t>
            </a:r>
          </a:p>
          <a:p>
            <a:pPr algn="just">
              <a:lnSpc>
                <a:spcPct val="115000"/>
              </a:lnSpc>
            </a:pPr>
            <a:endParaRPr lang="uk" sz="1067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383990" indent="-406390" algn="just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Оцінка корупційних ризиків та розробка заходів їх мінімізації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Проведення внутрішніх перевірок повідомлень викривачів та захист викривачів корупції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Консультаційно-методична допомога щодо дотримання антикорупційного законодавства (навчання/роз'яснення)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Виявлення, запобігання та врегулювання конфлікту інтересів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Візування/антикорупційна експертиза проєктів актів (наказів/розпоряджень)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Здійснення контролю та координації підвідомчих юридичних осіб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  <a:p>
            <a:pPr marL="383990" indent="-406390">
              <a:spcBef>
                <a:spcPts val="400"/>
              </a:spcBef>
              <a:spcAft>
                <a:spcPts val="400"/>
              </a:spcAft>
              <a:buClr>
                <a:srgbClr val="B9D6D5"/>
              </a:buClr>
              <a:buSzPts val="1200"/>
              <a:buFont typeface="Wingdings" panose="05000000000000000000" pitchFamily="2" charset="2"/>
              <a:buChar char="l"/>
            </a:pPr>
            <a:r>
              <a:rPr lang="uk" sz="1600" dirty="0">
                <a:latin typeface="Century Schoolbook" panose="02040604050505020304" pitchFamily="18" charset="0"/>
                <a:ea typeface="+mj-ea"/>
                <a:cs typeface="+mj-cs"/>
                <a:sym typeface="Helvetica Neue"/>
              </a:rPr>
              <a:t>Інформування керівника університету, НАЗК або інших спеціально уповноважених суб'єктів у сфері протидії корупції про факти порушення антикорупційного законодавства</a:t>
            </a:r>
            <a:endParaRPr sz="1600" dirty="0">
              <a:latin typeface="Century Schoolbook" panose="02040604050505020304" pitchFamily="18" charset="0"/>
              <a:ea typeface="+mj-ea"/>
              <a:cs typeface="+mj-cs"/>
              <a:sym typeface="Helvetica Neue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A013CA0-1BBC-94B2-538D-36BC08036F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3479" r="5749" b="30306"/>
          <a:stretch/>
        </p:blipFill>
        <p:spPr bwMode="auto">
          <a:xfrm>
            <a:off x="1075436" y="2227066"/>
            <a:ext cx="2745450" cy="287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9DEA61B-29BA-DA85-992B-108F32446F4D}"/>
              </a:ext>
            </a:extLst>
          </p:cNvPr>
          <p:cNvSpPr txBox="1"/>
          <p:nvPr/>
        </p:nvSpPr>
        <p:spPr>
          <a:xfrm>
            <a:off x="167604" y="1692214"/>
            <a:ext cx="47570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" sz="1600" b="1" i="1" dirty="0">
                <a:latin typeface="Century Schoolbook" panose="02040604050505020304" pitchFamily="18" charset="0"/>
                <a:ea typeface="+mj-ea"/>
                <a:cs typeface="+mj-cs"/>
                <a:sym typeface="Roboto"/>
              </a:rPr>
              <a:t>Антикорупційний уповноважений в Житомирській політехніці</a:t>
            </a:r>
            <a:endParaRPr lang="uk-UA" sz="1600" b="1" i="1" dirty="0">
              <a:latin typeface="Century Schoolbook" panose="02040604050505020304" pitchFamily="18" charset="0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7ADA95-0993-C098-5E5C-D7921E9865C3}"/>
              </a:ext>
            </a:extLst>
          </p:cNvPr>
          <p:cNvSpPr txBox="1"/>
          <p:nvPr/>
        </p:nvSpPr>
        <p:spPr>
          <a:xfrm>
            <a:off x="279924" y="5106987"/>
            <a:ext cx="4532415" cy="12254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i="1" dirty="0">
                <a:latin typeface="Century Schoolbook" panose="02040604050505020304" pitchFamily="18" charset="0"/>
                <a:ea typeface="+mj-ea"/>
                <a:cs typeface="+mj-cs"/>
              </a:rPr>
              <a:t>КАРПУНЕЦЬ Володимир Дмитрович</a:t>
            </a:r>
          </a:p>
          <a:p>
            <a:pPr algn="l"/>
            <a:r>
              <a:rPr lang="en-US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Email:</a:t>
            </a:r>
            <a:r>
              <a:rPr lang="en-US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Montserrat" panose="00000500000000000000" pitchFamily="2" charset="-52"/>
                <a:hlinkClick r:id="rId5"/>
              </a:rPr>
              <a:t>kppd_kvd@ztu.edu.ua</a:t>
            </a:r>
            <a:endParaRPr lang="en-US" b="0" i="0" dirty="0">
              <a:solidFill>
                <a:srgbClr val="000000"/>
              </a:solidFill>
              <a:effectLst/>
              <a:latin typeface="Montserrat" panose="00000500000000000000" pitchFamily="2" charset="-52"/>
            </a:endParaRPr>
          </a:p>
          <a:p>
            <a:pPr algn="l"/>
            <a:r>
              <a:rPr lang="uk-UA" b="1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Кабінет:</a:t>
            </a:r>
            <a:r>
              <a:rPr lang="uk-UA" b="0" i="0" dirty="0">
                <a:solidFill>
                  <a:srgbClr val="000000"/>
                </a:solidFill>
                <a:effectLst/>
                <a:latin typeface="Montserrat" panose="00000500000000000000" pitchFamily="2" charset="-52"/>
              </a:rPr>
              <a:t> 231</a:t>
            </a:r>
          </a:p>
          <a:p>
            <a:pPr algn="just">
              <a:lnSpc>
                <a:spcPct val="115000"/>
              </a:lnSpc>
            </a:pPr>
            <a:endParaRPr lang="ru-RU" sz="1800" b="1" dirty="0">
              <a:solidFill>
                <a:srgbClr val="000000"/>
              </a:solidFill>
              <a:latin typeface="Montserrat" panose="00000500000000000000" pitchFamily="2" charset="-52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" name="Google Shape;82;p16">
            <a:extLst>
              <a:ext uri="{FF2B5EF4-FFF2-40B4-BE49-F238E27FC236}">
                <a16:creationId xmlns:a16="http://schemas.microsoft.com/office/drawing/2014/main" id="{8F4576A6-E514-9166-5CA9-FAD87171E9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67604" y="1509478"/>
            <a:ext cx="5220825" cy="46371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832"/>
          <a:stretch/>
        </p:blipFill>
        <p:spPr>
          <a:xfrm>
            <a:off x="733220" y="962527"/>
            <a:ext cx="10683109" cy="38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51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10" y="278653"/>
            <a:ext cx="10014849" cy="538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9294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572</Words>
  <Application>Microsoft Office PowerPoint</Application>
  <PresentationFormat>Широкий екран</PresentationFormat>
  <Paragraphs>43</Paragraphs>
  <Slides>7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Century Schoolbook</vt:lpstr>
      <vt:lpstr>Helvetica Neue</vt:lpstr>
      <vt:lpstr>Montserrat</vt:lpstr>
      <vt:lpstr>Roboto</vt:lpstr>
      <vt:lpstr>Times New Roman</vt:lpstr>
      <vt:lpstr>Wingdings</vt:lpstr>
      <vt:lpstr>Тема Office</vt:lpstr>
      <vt:lpstr>ПРО ДОБРОЧЕСНІСТЬ В ОСВІТІ ТА ПЛАГІАТ</vt:lpstr>
      <vt:lpstr>Презентація PowerPoint</vt:lpstr>
      <vt:lpstr>Презентація PowerPoint</vt:lpstr>
      <vt:lpstr>Презентація PowerPoint</vt:lpstr>
      <vt:lpstr>АНТИКОРУПЦІЙНИЙ УПОВНОВАЖЕНИЙ В ЗВО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1</cp:lastModifiedBy>
  <cp:revision>4</cp:revision>
  <dcterms:created xsi:type="dcterms:W3CDTF">2024-02-19T08:39:11Z</dcterms:created>
  <dcterms:modified xsi:type="dcterms:W3CDTF">2025-03-02T09:38:42Z</dcterms:modified>
</cp:coreProperties>
</file>