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8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5" r:id="rId40"/>
    <p:sldId id="294" r:id="rId41"/>
    <p:sldId id="297" r:id="rId42"/>
    <p:sldId id="296" r:id="rId43"/>
    <p:sldId id="298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933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933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933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1285" TargetMode="External"/><Relationship Id="rId2" Type="http://schemas.openxmlformats.org/officeDocument/2006/relationships/hyperlink" Target="https://zakon.rada.gov.ua/laws/show/435-15#n126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on.rada.gov.ua/laws/show/435-15#n1300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5886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5993" TargetMode="External"/><Relationship Id="rId2" Type="http://schemas.openxmlformats.org/officeDocument/2006/relationships/hyperlink" Target="https://zakon.rada.gov.ua/laws/show/435-15#n5747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5943" TargetMode="External"/><Relationship Id="rId2" Type="http://schemas.openxmlformats.org/officeDocument/2006/relationships/hyperlink" Target="https://zakon.rada.gov.ua/laws/show/435-15#n5941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5987" TargetMode="External"/><Relationship Id="rId2" Type="http://schemas.openxmlformats.org/officeDocument/2006/relationships/hyperlink" Target="https://zakon.rada.gov.ua/laws/show/435-15#n5986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91-2011-%D0%BF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Спадкове</a:t>
            </a:r>
            <a:r>
              <a:rPr lang="ru-RU" dirty="0" smtClean="0"/>
              <a:t> право. </a:t>
            </a:r>
            <a:r>
              <a:rPr lang="ru-RU" dirty="0" err="1" smtClean="0"/>
              <a:t>Спадкування</a:t>
            </a:r>
            <a:r>
              <a:rPr lang="ru-RU" dirty="0" smtClean="0"/>
              <a:t> за законом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45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1267.</a:t>
            </a:r>
            <a:r>
              <a:rPr lang="ru-RU" dirty="0"/>
              <a:t> 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</a:t>
            </a:r>
          </a:p>
          <a:p>
            <a:r>
              <a:rPr lang="ru-RU" dirty="0"/>
              <a:t>1.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кожного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є </a:t>
            </a:r>
            <a:r>
              <a:rPr lang="ru-RU" dirty="0" err="1"/>
              <a:t>рівними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Спадкоємці</a:t>
            </a:r>
            <a:r>
              <a:rPr lang="ru-RU" dirty="0"/>
              <a:t> за </a:t>
            </a:r>
            <a:r>
              <a:rPr lang="ru-RU" dirty="0" err="1"/>
              <a:t>усною</a:t>
            </a:r>
            <a:r>
              <a:rPr lang="ru-RU" dirty="0"/>
              <a:t> </a:t>
            </a:r>
            <a:r>
              <a:rPr lang="ru-RU" dirty="0" err="1"/>
              <a:t>угодою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майна,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когось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них.</a:t>
            </a:r>
          </a:p>
          <a:p>
            <a:r>
              <a:rPr lang="ru-RU" dirty="0"/>
              <a:t>3. </a:t>
            </a:r>
            <a:r>
              <a:rPr lang="ru-RU" dirty="0" err="1"/>
              <a:t>Спадкоємці</a:t>
            </a:r>
            <a:r>
              <a:rPr lang="ru-RU" dirty="0"/>
              <a:t> за </a:t>
            </a:r>
            <a:r>
              <a:rPr lang="ru-RU" dirty="0" err="1"/>
              <a:t>письмовою</a:t>
            </a:r>
            <a:r>
              <a:rPr lang="ru-RU" dirty="0"/>
              <a:t> </a:t>
            </a:r>
            <a:r>
              <a:rPr lang="ru-RU" dirty="0" err="1"/>
              <a:t>угодою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собою, </a:t>
            </a:r>
            <a:r>
              <a:rPr lang="ru-RU" dirty="0" err="1"/>
              <a:t>посвідченою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транспортних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когось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них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408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1268.</a:t>
            </a:r>
            <a:r>
              <a:rPr lang="ru-RU" dirty="0"/>
              <a:t> 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Спадкоємець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за законом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не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.</a:t>
            </a:r>
          </a:p>
          <a:p>
            <a:r>
              <a:rPr lang="ru-RU" dirty="0"/>
              <a:t>2. Не </a:t>
            </a:r>
            <a:r>
              <a:rPr lang="ru-RU" dirty="0" err="1"/>
              <a:t>допускається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з </a:t>
            </a:r>
            <a:r>
              <a:rPr lang="ru-RU" dirty="0" err="1"/>
              <a:t>умовою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застереженням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проживав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вважається</a:t>
            </a:r>
            <a:r>
              <a:rPr lang="ru-RU" dirty="0"/>
              <a:t> таким,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строку, </a:t>
            </a:r>
            <a:r>
              <a:rPr lang="ru-RU" dirty="0" err="1"/>
              <a:t>встановленого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1270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Кодексу, </a:t>
            </a:r>
            <a:r>
              <a:rPr lang="ru-RU" dirty="0" err="1"/>
              <a:t>він</a:t>
            </a:r>
            <a:r>
              <a:rPr lang="ru-RU" dirty="0"/>
              <a:t> не заявив про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неї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Малолітня</a:t>
            </a:r>
            <a:r>
              <a:rPr lang="ru-RU" dirty="0"/>
              <a:t>, </a:t>
            </a:r>
            <a:r>
              <a:rPr lang="ru-RU" dirty="0" err="1"/>
              <a:t>неповнолітня</a:t>
            </a:r>
            <a:r>
              <a:rPr lang="ru-RU" dirty="0"/>
              <a:t>, </a:t>
            </a:r>
            <a:r>
              <a:rPr lang="ru-RU" dirty="0" err="1"/>
              <a:t>недієздатна</a:t>
            </a:r>
            <a:r>
              <a:rPr lang="ru-RU" dirty="0"/>
              <a:t> особа, а </a:t>
            </a:r>
            <a:r>
              <a:rPr lang="ru-RU" dirty="0" err="1"/>
              <a:t>також</a:t>
            </a:r>
            <a:r>
              <a:rPr lang="ru-RU" dirty="0"/>
              <a:t> особа,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</a:t>
            </a:r>
            <a:r>
              <a:rPr lang="ru-RU" dirty="0" err="1"/>
              <a:t>вважаються</a:t>
            </a:r>
            <a:r>
              <a:rPr lang="ru-RU" dirty="0"/>
              <a:t> такими,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прийняли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частинами</a:t>
            </a:r>
            <a:r>
              <a:rPr lang="ru-RU" u="sng" dirty="0">
                <a:hlinkClick r:id="rId2"/>
              </a:rPr>
              <a:t> другою - четвертою</a:t>
            </a:r>
            <a:r>
              <a:rPr lang="ru-RU" dirty="0"/>
              <a:t> </a:t>
            </a:r>
            <a:r>
              <a:rPr lang="ru-RU" dirty="0" err="1"/>
              <a:t>статті</a:t>
            </a:r>
            <a:r>
              <a:rPr lang="ru-RU" dirty="0"/>
              <a:t> 1273 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>5.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часу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вона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спадкоємцеві</a:t>
            </a:r>
            <a:r>
              <a:rPr lang="ru-RU" dirty="0"/>
              <a:t>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303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1269.</a:t>
            </a:r>
            <a:r>
              <a:rPr lang="ru-RU" dirty="0"/>
              <a:t> </a:t>
            </a:r>
            <a:r>
              <a:rPr lang="ru-RU" dirty="0" err="1"/>
              <a:t>Подання</a:t>
            </a:r>
            <a:r>
              <a:rPr lang="ru-RU" dirty="0"/>
              <a:t> заяви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бажає</a:t>
            </a:r>
            <a:r>
              <a:rPr lang="ru-RU" dirty="0"/>
              <a:t> </a:t>
            </a:r>
            <a:r>
              <a:rPr lang="ru-RU" dirty="0" err="1"/>
              <a:t>прийняти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але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не проживав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подати </a:t>
            </a:r>
            <a:r>
              <a:rPr lang="ru-RU" dirty="0" err="1"/>
              <a:t>нотаріусу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сільських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пунктах - </a:t>
            </a:r>
            <a:r>
              <a:rPr lang="ru-RU" dirty="0" err="1"/>
              <a:t>уповноваженій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посадовій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Заява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</a:t>
            </a:r>
            <a:r>
              <a:rPr lang="ru-RU" dirty="0" err="1"/>
              <a:t>спадкоємцем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.</a:t>
            </a:r>
          </a:p>
          <a:p>
            <a:r>
              <a:rPr lang="ru-RU" dirty="0"/>
              <a:t>3. Особа, яка </a:t>
            </a:r>
            <a:r>
              <a:rPr lang="ru-RU" dirty="0" err="1"/>
              <a:t>досягла</a:t>
            </a:r>
            <a:r>
              <a:rPr lang="ru-RU" dirty="0"/>
              <a:t> </a:t>
            </a:r>
            <a:r>
              <a:rPr lang="ru-RU" dirty="0" err="1"/>
              <a:t>чотирнадцяти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подати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без </a:t>
            </a:r>
            <a:r>
              <a:rPr lang="ru-RU" dirty="0" err="1"/>
              <a:t>згоди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малолітньої</a:t>
            </a:r>
            <a:r>
              <a:rPr lang="ru-RU" dirty="0"/>
              <a:t>, </a:t>
            </a:r>
            <a:r>
              <a:rPr lang="ru-RU" dirty="0" err="1"/>
              <a:t>недієздатної</a:t>
            </a:r>
            <a:r>
              <a:rPr lang="ru-RU" dirty="0"/>
              <a:t> особи </a:t>
            </a:r>
            <a:r>
              <a:rPr lang="ru-RU" dirty="0" err="1"/>
              <a:t>подають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батьки (</a:t>
            </a:r>
            <a:r>
              <a:rPr lang="ru-RU" dirty="0" err="1"/>
              <a:t>усиновлювачі</a:t>
            </a:r>
            <a:r>
              <a:rPr lang="ru-RU" dirty="0"/>
              <a:t>), </a:t>
            </a:r>
            <a:r>
              <a:rPr lang="ru-RU" dirty="0" err="1"/>
              <a:t>опікун</a:t>
            </a:r>
            <a:r>
              <a:rPr lang="ru-RU" dirty="0"/>
              <a:t>.</a:t>
            </a:r>
          </a:p>
          <a:p>
            <a:r>
              <a:rPr lang="ru-RU" dirty="0"/>
              <a:t>5. Особа, яка подала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відкликати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строку, </a:t>
            </a:r>
            <a:r>
              <a:rPr lang="ru-RU" dirty="0" err="1"/>
              <a:t>встановленого</a:t>
            </a:r>
            <a:r>
              <a:rPr lang="ru-RU" dirty="0"/>
              <a:t>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307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1270.</a:t>
            </a:r>
            <a:r>
              <a:rPr lang="ru-RU" dirty="0"/>
              <a:t> Строки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строк у </a:t>
            </a:r>
            <a:r>
              <a:rPr lang="ru-RU" dirty="0" err="1"/>
              <a:t>шість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у особи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, строк для </a:t>
            </a:r>
            <a:r>
              <a:rPr lang="ru-RU" dirty="0" err="1"/>
              <a:t>прийняття</a:t>
            </a:r>
            <a:r>
              <a:rPr lang="ru-RU" dirty="0"/>
              <a:t> нею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у три </a:t>
            </a:r>
            <a:r>
              <a:rPr lang="ru-RU" dirty="0" err="1"/>
              <a:t>місяці</a:t>
            </a:r>
            <a:r>
              <a:rPr lang="ru-RU" dirty="0"/>
              <a:t> з моменту </a:t>
            </a:r>
            <a:r>
              <a:rPr lang="ru-RU" dirty="0" err="1"/>
              <a:t>неприйняття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.</a:t>
            </a:r>
          </a:p>
          <a:p>
            <a:r>
              <a:rPr lang="ru-RU" dirty="0" err="1"/>
              <a:t>Якщо</a:t>
            </a:r>
            <a:r>
              <a:rPr lang="ru-RU" dirty="0"/>
              <a:t> строк,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залишився</a:t>
            </a:r>
            <a:r>
              <a:rPr lang="ru-RU" dirty="0"/>
              <a:t>, </a:t>
            </a:r>
            <a:r>
              <a:rPr lang="ru-RU" dirty="0" err="1"/>
              <a:t>менший</a:t>
            </a:r>
            <a:r>
              <a:rPr lang="ru-RU" dirty="0"/>
              <a:t> як три </a:t>
            </a:r>
            <a:r>
              <a:rPr lang="ru-RU" dirty="0" err="1"/>
              <a:t>місяці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продовжується</a:t>
            </a:r>
            <a:r>
              <a:rPr lang="ru-RU" dirty="0"/>
              <a:t> до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11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1271.</a:t>
            </a:r>
            <a:r>
              <a:rPr lang="ru-RU" dirty="0"/>
              <a:t> 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відказу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відказоодержувач</a:t>
            </a:r>
            <a:r>
              <a:rPr lang="ru-RU" dirty="0"/>
              <a:t> не </a:t>
            </a:r>
            <a:r>
              <a:rPr lang="ru-RU" dirty="0" err="1"/>
              <a:t>відмовився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заповідального</a:t>
            </a:r>
            <a:r>
              <a:rPr lang="ru-RU" dirty="0"/>
              <a:t> </a:t>
            </a:r>
            <a:r>
              <a:rPr lang="ru-RU" dirty="0" err="1"/>
              <a:t>відказу</a:t>
            </a:r>
            <a:r>
              <a:rPr lang="ru-RU" dirty="0"/>
              <a:t>, </a:t>
            </a:r>
            <a:r>
              <a:rPr lang="ru-RU" dirty="0" err="1"/>
              <a:t>вважається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1272.</a:t>
            </a:r>
            <a:r>
              <a:rPr lang="ru-RU" dirty="0"/>
              <a:t> 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пропущення</a:t>
            </a:r>
            <a:r>
              <a:rPr lang="ru-RU" dirty="0"/>
              <a:t> строку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строку, </a:t>
            </a:r>
            <a:r>
              <a:rPr lang="ru-RU" dirty="0" err="1"/>
              <a:t>встановленого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1270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Кодексу, не подав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таким,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.</a:t>
            </a:r>
          </a:p>
          <a:p>
            <a:r>
              <a:rPr lang="ru-RU" dirty="0"/>
              <a:t>2. За </a:t>
            </a:r>
            <a:r>
              <a:rPr lang="ru-RU" dirty="0" err="1"/>
              <a:t>письмовою</a:t>
            </a:r>
            <a:r>
              <a:rPr lang="ru-RU" dirty="0"/>
              <a:t>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прийняли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пропустив строк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подати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нотаріусу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сільських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пунктах - </a:t>
            </a:r>
            <a:r>
              <a:rPr lang="ru-RU" dirty="0" err="1"/>
              <a:t>уповноваженій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посадовій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204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3. За </a:t>
            </a:r>
            <a:r>
              <a:rPr lang="ru-RU" dirty="0" err="1"/>
              <a:t>позовом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пропустив строк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з </a:t>
            </a:r>
            <a:r>
              <a:rPr lang="ru-RU" dirty="0" err="1"/>
              <a:t>поважної</a:t>
            </a:r>
            <a:r>
              <a:rPr lang="ru-RU" dirty="0"/>
              <a:t> причини, суд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додатковий</a:t>
            </a:r>
            <a:r>
              <a:rPr lang="ru-RU" dirty="0"/>
              <a:t> строк, </a:t>
            </a:r>
            <a:r>
              <a:rPr lang="ru-RU" dirty="0" err="1"/>
              <a:t>достатній</a:t>
            </a:r>
            <a:r>
              <a:rPr lang="ru-RU" dirty="0"/>
              <a:t> для </a:t>
            </a:r>
            <a:r>
              <a:rPr lang="ru-RU" dirty="0" err="1"/>
              <a:t>подання</a:t>
            </a:r>
            <a:r>
              <a:rPr lang="ru-RU" dirty="0"/>
              <a:t> ним заяви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1273.</a:t>
            </a:r>
            <a:r>
              <a:rPr lang="ru-RU" dirty="0"/>
              <a:t> Право на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Спадкоємець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законом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строку, </a:t>
            </a:r>
            <a:r>
              <a:rPr lang="ru-RU" dirty="0" err="1"/>
              <a:t>встановленого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1270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 </a:t>
            </a:r>
            <a:r>
              <a:rPr lang="ru-RU" dirty="0" err="1"/>
              <a:t>Заява</a:t>
            </a:r>
            <a:r>
              <a:rPr lang="ru-RU" dirty="0"/>
              <a:t> про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</a:t>
            </a:r>
            <a:r>
              <a:rPr lang="ru-RU" dirty="0" err="1"/>
              <a:t>нотаріусу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сільських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пунктах - </a:t>
            </a:r>
            <a:r>
              <a:rPr lang="ru-RU" dirty="0" err="1"/>
              <a:t>уповноваженій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посадовій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 smtClean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особа, </a:t>
            </a:r>
            <a:r>
              <a:rPr lang="ru-RU" dirty="0" err="1"/>
              <a:t>цивільна</a:t>
            </a:r>
            <a:r>
              <a:rPr lang="ru-RU" dirty="0"/>
              <a:t> </a:t>
            </a:r>
            <a:r>
              <a:rPr lang="ru-RU" dirty="0" err="1"/>
              <a:t>дієздатність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обмежена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піклувальника</a:t>
            </a:r>
            <a:r>
              <a:rPr lang="ru-RU" dirty="0"/>
              <a:t> і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629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</a:t>
            </a:r>
            <a:r>
              <a:rPr lang="ru-RU" dirty="0" err="1"/>
              <a:t>Неповнолітня</a:t>
            </a:r>
            <a:r>
              <a:rPr lang="ru-RU" dirty="0"/>
              <a:t> особа </a:t>
            </a:r>
            <a:r>
              <a:rPr lang="ru-RU" dirty="0" err="1"/>
              <a:t>віком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чотирнадцяти</a:t>
            </a:r>
            <a:r>
              <a:rPr lang="ru-RU" dirty="0"/>
              <a:t> до </a:t>
            </a:r>
            <a:r>
              <a:rPr lang="ru-RU" dirty="0" err="1"/>
              <a:t>вісімнадцяти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(</a:t>
            </a:r>
            <a:r>
              <a:rPr lang="ru-RU" dirty="0" err="1"/>
              <a:t>усиновлювачів</a:t>
            </a:r>
            <a:r>
              <a:rPr lang="ru-RU" dirty="0"/>
              <a:t>), </a:t>
            </a:r>
            <a:r>
              <a:rPr lang="ru-RU" dirty="0" err="1"/>
              <a:t>піклувальника</a:t>
            </a:r>
            <a:r>
              <a:rPr lang="ru-RU" dirty="0"/>
              <a:t> і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.</a:t>
            </a:r>
          </a:p>
          <a:p>
            <a:r>
              <a:rPr lang="ru-RU" dirty="0"/>
              <a:t>4. Батьки (</a:t>
            </a:r>
            <a:r>
              <a:rPr lang="ru-RU" dirty="0" err="1"/>
              <a:t>усиновлювачі</a:t>
            </a:r>
            <a:r>
              <a:rPr lang="ru-RU" dirty="0"/>
              <a:t>), </a:t>
            </a:r>
            <a:r>
              <a:rPr lang="ru-RU" dirty="0" err="1"/>
              <a:t>опікун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належної</a:t>
            </a:r>
            <a:r>
              <a:rPr lang="ru-RU" dirty="0"/>
              <a:t> </a:t>
            </a:r>
            <a:r>
              <a:rPr lang="ru-RU" dirty="0" err="1"/>
              <a:t>малолітній</a:t>
            </a:r>
            <a:r>
              <a:rPr lang="ru-RU" dirty="0"/>
              <a:t>, </a:t>
            </a:r>
            <a:r>
              <a:rPr lang="ru-RU" dirty="0" err="1"/>
              <a:t>недієздатній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лише</a:t>
            </a:r>
            <a:r>
              <a:rPr lang="ru-RU" dirty="0"/>
              <a:t> з </a:t>
            </a:r>
            <a:r>
              <a:rPr lang="ru-RU" dirty="0" err="1"/>
              <a:t>дозволу</a:t>
            </a:r>
            <a:r>
              <a:rPr lang="ru-RU" dirty="0"/>
              <a:t> органу </a:t>
            </a:r>
            <a:r>
              <a:rPr lang="ru-RU" dirty="0" err="1"/>
              <a:t>опіки</a:t>
            </a:r>
            <a:r>
              <a:rPr lang="ru-RU" dirty="0"/>
              <a:t> та </a:t>
            </a:r>
            <a:r>
              <a:rPr lang="ru-RU" dirty="0" err="1"/>
              <a:t>піклування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</a:t>
            </a:r>
            <a:r>
              <a:rPr lang="ru-RU" dirty="0" err="1"/>
              <a:t>безумовною</a:t>
            </a:r>
            <a:r>
              <a:rPr lang="ru-RU" dirty="0"/>
              <a:t> і </a:t>
            </a:r>
            <a:r>
              <a:rPr lang="ru-RU" dirty="0" err="1"/>
              <a:t>беззастережною</a:t>
            </a:r>
            <a:r>
              <a:rPr lang="ru-RU" dirty="0"/>
              <a:t>.</a:t>
            </a:r>
          </a:p>
          <a:p>
            <a:r>
              <a:rPr lang="ru-RU" dirty="0"/>
              <a:t>6.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відкликана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строку, </a:t>
            </a:r>
            <a:r>
              <a:rPr lang="ru-RU" dirty="0" err="1"/>
              <a:t>встановленого</a:t>
            </a:r>
            <a:r>
              <a:rPr lang="ru-RU" dirty="0"/>
              <a:t> для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4241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1274.</a:t>
            </a:r>
            <a:r>
              <a:rPr lang="ru-RU" dirty="0"/>
              <a:t> Право на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особи</a:t>
            </a:r>
          </a:p>
          <a:p>
            <a:r>
              <a:rPr lang="ru-RU" dirty="0"/>
              <a:t>1. </a:t>
            </a:r>
            <a:r>
              <a:rPr lang="ru-RU" dirty="0" err="1"/>
              <a:t>Спадкоємець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Спадкоємець</a:t>
            </a:r>
            <a:r>
              <a:rPr lang="ru-RU" dirty="0"/>
              <a:t> за законом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будь-кого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відмовився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користь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підпризначив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особа, на </a:t>
            </a:r>
            <a:r>
              <a:rPr lang="ru-RU" dirty="0" err="1"/>
              <a:t>ім'я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складений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особи, яка є </a:t>
            </a:r>
            <a:r>
              <a:rPr lang="ru-RU" dirty="0" err="1"/>
              <a:t>підпризначеним</a:t>
            </a:r>
            <a:r>
              <a:rPr lang="ru-RU" dirty="0"/>
              <a:t> </a:t>
            </a:r>
            <a:r>
              <a:rPr lang="ru-RU" dirty="0" err="1"/>
              <a:t>спадкоємцем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визнана</a:t>
            </a:r>
            <a:r>
              <a:rPr lang="ru-RU" dirty="0"/>
              <a:t> судом </a:t>
            </a:r>
            <a:r>
              <a:rPr lang="ru-RU" dirty="0" err="1"/>
              <a:t>недійсною</a:t>
            </a:r>
            <a:r>
              <a:rPr lang="ru-RU" dirty="0"/>
              <a:t> з </a:t>
            </a:r>
            <a:r>
              <a:rPr lang="ru-RU" dirty="0" err="1"/>
              <a:t>підстав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статтями</a:t>
            </a:r>
            <a:r>
              <a:rPr lang="ru-RU" u="sng" dirty="0">
                <a:hlinkClick r:id="rId2"/>
              </a:rPr>
              <a:t> 225</a:t>
            </a:r>
            <a:r>
              <a:rPr lang="ru-RU" dirty="0"/>
              <a:t>, </a:t>
            </a:r>
            <a:r>
              <a:rPr lang="ru-RU" u="sng" dirty="0">
                <a:hlinkClick r:id="rId3"/>
              </a:rPr>
              <a:t>229-231</a:t>
            </a:r>
            <a:r>
              <a:rPr lang="ru-RU" dirty="0"/>
              <a:t> і </a:t>
            </a:r>
            <a:r>
              <a:rPr lang="ru-RU" u="sng" dirty="0">
                <a:hlinkClick r:id="rId4"/>
              </a:rPr>
              <a:t>233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21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1275.</a:t>
            </a:r>
            <a:r>
              <a:rPr lang="ru-RU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відмовився</a:t>
            </a:r>
            <a:r>
              <a:rPr lang="ru-RU" dirty="0"/>
              <a:t>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</a:t>
            </a:r>
            <a:r>
              <a:rPr lang="ru-RU" dirty="0" err="1"/>
              <a:t>частка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право </a:t>
            </a:r>
            <a:r>
              <a:rPr lang="ru-RU" dirty="0" err="1"/>
              <a:t>прийняти</a:t>
            </a:r>
            <a:r>
              <a:rPr lang="ru-RU" dirty="0"/>
              <a:t>, переходить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і </a:t>
            </a:r>
            <a:r>
              <a:rPr lang="ru-RU" dirty="0" err="1"/>
              <a:t>розподіляється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 </a:t>
            </a:r>
            <a:r>
              <a:rPr lang="ru-RU" dirty="0" err="1"/>
              <a:t>порівну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відмовився</a:t>
            </a:r>
            <a:r>
              <a:rPr lang="ru-RU" dirty="0"/>
              <a:t>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з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частка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мав</a:t>
            </a:r>
            <a:r>
              <a:rPr lang="ru-RU" dirty="0"/>
              <a:t> право </a:t>
            </a:r>
            <a:r>
              <a:rPr lang="ru-RU" dirty="0" err="1"/>
              <a:t>прийняти</a:t>
            </a:r>
            <a:r>
              <a:rPr lang="ru-RU" dirty="0"/>
              <a:t>, переходить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тієї</a:t>
            </a:r>
            <a:r>
              <a:rPr lang="ru-RU" dirty="0"/>
              <a:t> ж </a:t>
            </a:r>
            <a:r>
              <a:rPr lang="ru-RU" dirty="0" err="1"/>
              <a:t>черги</a:t>
            </a:r>
            <a:r>
              <a:rPr lang="ru-RU" dirty="0"/>
              <a:t> і </a:t>
            </a:r>
            <a:r>
              <a:rPr lang="ru-RU" dirty="0" err="1"/>
              <a:t>розподіляється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 </a:t>
            </a:r>
            <a:r>
              <a:rPr lang="ru-RU" dirty="0" err="1"/>
              <a:t>порівну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3465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</a:t>
            </a:r>
            <a:r>
              <a:rPr lang="ru-RU" dirty="0" err="1"/>
              <a:t>Положення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не </a:t>
            </a:r>
            <a:r>
              <a:rPr lang="ru-RU" dirty="0" err="1"/>
              <a:t>застосовуються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відмовився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коли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підпризначив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ru-RU" dirty="0" err="1"/>
              <a:t>Якщо</a:t>
            </a:r>
            <a:r>
              <a:rPr lang="ru-RU" dirty="0"/>
              <a:t> на </a:t>
            </a:r>
            <a:r>
              <a:rPr lang="ru-RU" dirty="0" err="1"/>
              <a:t>спадкоємця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відмовився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покладено</a:t>
            </a:r>
            <a:r>
              <a:rPr lang="ru-RU" dirty="0"/>
              <a:t> </a:t>
            </a:r>
            <a:r>
              <a:rPr lang="ru-RU" dirty="0" err="1"/>
              <a:t>заповідальний</a:t>
            </a:r>
            <a:r>
              <a:rPr lang="ru-RU" dirty="0"/>
              <a:t> </a:t>
            </a:r>
            <a:r>
              <a:rPr lang="ru-RU" dirty="0" err="1"/>
              <a:t>відказ</a:t>
            </a:r>
            <a:r>
              <a:rPr lang="ru-RU" dirty="0"/>
              <a:t>, </a:t>
            </a:r>
            <a:r>
              <a:rPr lang="ru-RU" dirty="0" err="1"/>
              <a:t>обов'язок</a:t>
            </a:r>
            <a:r>
              <a:rPr lang="ru-RU" dirty="0"/>
              <a:t> за </a:t>
            </a:r>
            <a:r>
              <a:rPr lang="ru-RU" dirty="0" err="1"/>
              <a:t>заповідальним</a:t>
            </a:r>
            <a:r>
              <a:rPr lang="ru-RU" dirty="0"/>
              <a:t> </a:t>
            </a:r>
            <a:r>
              <a:rPr lang="ru-RU" dirty="0" err="1"/>
              <a:t>відказом</a:t>
            </a:r>
            <a:r>
              <a:rPr lang="ru-RU" dirty="0"/>
              <a:t> переходить до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прийняли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і </a:t>
            </a:r>
            <a:r>
              <a:rPr lang="ru-RU" dirty="0" err="1"/>
              <a:t>розподіляється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 </a:t>
            </a:r>
            <a:r>
              <a:rPr lang="ru-RU" dirty="0" err="1"/>
              <a:t>порівну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не </a:t>
            </a:r>
            <a:r>
              <a:rPr lang="ru-RU" dirty="0" err="1"/>
              <a:t>позбавляє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 за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83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1258.</a:t>
            </a:r>
            <a:r>
              <a:rPr lang="ru-RU" dirty="0"/>
              <a:t> 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</a:t>
            </a:r>
          </a:p>
          <a:p>
            <a:r>
              <a:rPr lang="ru-RU" dirty="0"/>
              <a:t>1. </a:t>
            </a:r>
            <a:r>
              <a:rPr lang="ru-RU" dirty="0" err="1"/>
              <a:t>Спадкоємці</a:t>
            </a:r>
            <a:r>
              <a:rPr lang="ru-RU" dirty="0"/>
              <a:t> за законом </a:t>
            </a:r>
            <a:r>
              <a:rPr lang="ru-RU" dirty="0" err="1"/>
              <a:t>одержують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почергово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Кожна</a:t>
            </a:r>
            <a:r>
              <a:rPr lang="ru-RU" dirty="0"/>
              <a:t> </a:t>
            </a:r>
            <a:r>
              <a:rPr lang="ru-RU" dirty="0" err="1"/>
              <a:t>наступна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 </a:t>
            </a:r>
            <a:r>
              <a:rPr lang="ru-RU" dirty="0" err="1"/>
              <a:t>одержує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попередньої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неприйняття</a:t>
            </a:r>
            <a:r>
              <a:rPr lang="ru-RU" dirty="0"/>
              <a:t> ними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статтею</a:t>
            </a:r>
            <a:r>
              <a:rPr lang="ru-RU" u="sng" dirty="0">
                <a:hlinkClick r:id="rId2"/>
              </a:rPr>
              <a:t> 1259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078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1276.</a:t>
            </a:r>
            <a:r>
              <a:rPr lang="ru-RU" dirty="0"/>
              <a:t> </a:t>
            </a:r>
            <a:r>
              <a:rPr lang="ru-RU" dirty="0" err="1"/>
              <a:t>Перехід</a:t>
            </a:r>
            <a:r>
              <a:rPr lang="ru-RU" dirty="0"/>
              <a:t> права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законом помер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не </a:t>
            </a:r>
            <a:r>
              <a:rPr lang="ru-RU" dirty="0" err="1"/>
              <a:t>встиг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прийняти</a:t>
            </a:r>
            <a:r>
              <a:rPr lang="ru-RU" dirty="0"/>
              <a:t>, право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належної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права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обов'язкової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переходить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(</a:t>
            </a:r>
            <a:r>
              <a:rPr lang="ru-RU" dirty="0" err="1"/>
              <a:t>спадкова</a:t>
            </a:r>
            <a:r>
              <a:rPr lang="ru-RU" dirty="0"/>
              <a:t> </a:t>
            </a:r>
            <a:r>
              <a:rPr lang="ru-RU" dirty="0" err="1"/>
              <a:t>трансмісія</a:t>
            </a:r>
            <a:r>
              <a:rPr lang="ru-RU" dirty="0"/>
              <a:t>).</a:t>
            </a:r>
          </a:p>
          <a:p>
            <a:r>
              <a:rPr lang="ru-RU" dirty="0"/>
              <a:t>Право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строку,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залишився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строк,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залишився</a:t>
            </a:r>
            <a:r>
              <a:rPr lang="ru-RU" dirty="0"/>
              <a:t>, </a:t>
            </a:r>
            <a:r>
              <a:rPr lang="ru-RU" dirty="0" err="1"/>
              <a:t>менший</a:t>
            </a:r>
            <a:r>
              <a:rPr lang="ru-RU" dirty="0"/>
              <a:t> як три </a:t>
            </a:r>
            <a:r>
              <a:rPr lang="ru-RU" dirty="0" err="1"/>
              <a:t>місяці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подовжується</a:t>
            </a:r>
            <a:r>
              <a:rPr lang="ru-RU" dirty="0"/>
              <a:t> до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9699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1277.</a:t>
            </a:r>
            <a:r>
              <a:rPr lang="ru-RU" dirty="0"/>
              <a:t> </a:t>
            </a:r>
            <a:r>
              <a:rPr lang="ru-RU" dirty="0" err="1"/>
              <a:t>Відумерлість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 і за законом,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r>
              <a:rPr lang="ru-RU" dirty="0"/>
              <a:t>, </a:t>
            </a:r>
            <a:r>
              <a:rPr lang="ru-RU" dirty="0" err="1"/>
              <a:t>неприйняття</a:t>
            </a:r>
            <a:r>
              <a:rPr lang="ru-RU" dirty="0"/>
              <a:t> ними </a:t>
            </a:r>
            <a:r>
              <a:rPr lang="ru-RU" dirty="0" err="1"/>
              <a:t>спадщини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прийняття</a:t>
            </a:r>
            <a:r>
              <a:rPr lang="ru-RU" dirty="0"/>
              <a:t> орган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за </a:t>
            </a:r>
            <a:r>
              <a:rPr lang="ru-RU" dirty="0" err="1"/>
              <a:t>місцезнаходженням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майна, а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- </a:t>
            </a:r>
            <a:r>
              <a:rPr lang="ru-RU" dirty="0" err="1"/>
              <a:t>місцезнаходженням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 </a:t>
            </a:r>
            <a:r>
              <a:rPr lang="ru-RU" dirty="0" err="1"/>
              <a:t>зобов’язаний</a:t>
            </a:r>
            <a:r>
              <a:rPr lang="ru-RU" dirty="0"/>
              <a:t> подати до суду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на </a:t>
            </a:r>
            <a:r>
              <a:rPr lang="ru-RU" dirty="0" err="1"/>
              <a:t>об’єкті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на момент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входить до складу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переходить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, </a:t>
            </a:r>
            <a:r>
              <a:rPr lang="ru-RU" dirty="0" err="1"/>
              <a:t>якій</a:t>
            </a:r>
            <a:r>
              <a:rPr lang="ru-RU" dirty="0"/>
              <a:t> передано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768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Заява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бути подана кредитором </a:t>
            </a:r>
            <a:r>
              <a:rPr lang="ru-RU" dirty="0" err="1"/>
              <a:t>спадкодавця</a:t>
            </a:r>
            <a:r>
              <a:rPr lang="ru-RU" dirty="0"/>
              <a:t>, а </a:t>
            </a:r>
            <a:r>
              <a:rPr lang="ru-RU" dirty="0" err="1"/>
              <a:t>якщо</a:t>
            </a:r>
            <a:r>
              <a:rPr lang="ru-RU" dirty="0"/>
              <a:t> до складу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земельні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 </a:t>
            </a:r>
            <a:r>
              <a:rPr lang="ru-RU" dirty="0" err="1"/>
              <a:t>сільськогосподарського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- </a:t>
            </a:r>
            <a:r>
              <a:rPr lang="ru-RU" dirty="0" err="1"/>
              <a:t>власниками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користувачами</a:t>
            </a:r>
            <a:r>
              <a:rPr lang="ru-RU" dirty="0"/>
              <a:t> </a:t>
            </a:r>
            <a:r>
              <a:rPr lang="ru-RU" dirty="0" err="1"/>
              <a:t>суміжних</a:t>
            </a:r>
            <a:r>
              <a:rPr lang="ru-RU" dirty="0"/>
              <a:t> </a:t>
            </a:r>
            <a:r>
              <a:rPr lang="ru-RU" dirty="0" err="1"/>
              <a:t>земельних</a:t>
            </a:r>
            <a:r>
              <a:rPr lang="ru-RU" dirty="0"/>
              <a:t> </a:t>
            </a:r>
            <a:r>
              <a:rPr lang="ru-RU" dirty="0" err="1"/>
              <a:t>ділянок</a:t>
            </a:r>
            <a:r>
              <a:rPr lang="ru-RU" dirty="0"/>
              <a:t>. У такому </a:t>
            </a:r>
            <a:r>
              <a:rPr lang="ru-RU" dirty="0" err="1"/>
              <a:t>разі</a:t>
            </a:r>
            <a:r>
              <a:rPr lang="ru-RU" dirty="0"/>
              <a:t> суд </a:t>
            </a:r>
            <a:r>
              <a:rPr lang="ru-RU" dirty="0" err="1"/>
              <a:t>залучає</a:t>
            </a:r>
            <a:r>
              <a:rPr lang="ru-RU" dirty="0"/>
              <a:t> до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за </a:t>
            </a:r>
            <a:r>
              <a:rPr lang="ru-RU" dirty="0" err="1"/>
              <a:t>місцезнаходженням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майна, </a:t>
            </a:r>
            <a:r>
              <a:rPr lang="ru-RU" dirty="0" err="1"/>
              <a:t>що</a:t>
            </a:r>
            <a:r>
              <a:rPr lang="ru-RU" dirty="0"/>
              <a:t> входить до складу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зобов’язані</a:t>
            </a:r>
            <a:r>
              <a:rPr lang="ru-RU" dirty="0"/>
              <a:t> подати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заведену</a:t>
            </a:r>
            <a:r>
              <a:rPr lang="ru-RU" dirty="0"/>
              <a:t> </a:t>
            </a:r>
            <a:r>
              <a:rPr lang="ru-RU" dirty="0" err="1"/>
              <a:t>спадкову</a:t>
            </a:r>
            <a:r>
              <a:rPr lang="ru-RU" dirty="0"/>
              <a:t> справу та </a:t>
            </a:r>
            <a:r>
              <a:rPr lang="ru-RU" dirty="0" err="1"/>
              <a:t>видане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Заява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 </a:t>
            </a:r>
            <a:r>
              <a:rPr lang="ru-RU" dirty="0" err="1"/>
              <a:t>подається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одного року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6143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3. </a:t>
            </a:r>
            <a:r>
              <a:rPr lang="ru-RU" dirty="0" err="1"/>
              <a:t>Спадщина</a:t>
            </a:r>
            <a:r>
              <a:rPr lang="ru-RU" dirty="0"/>
              <a:t>, </a:t>
            </a:r>
            <a:r>
              <a:rPr lang="ru-RU" dirty="0" err="1"/>
              <a:t>визнана</a:t>
            </a:r>
            <a:r>
              <a:rPr lang="ru-RU" dirty="0"/>
              <a:t> судом </a:t>
            </a:r>
            <a:r>
              <a:rPr lang="ru-RU" dirty="0" err="1"/>
              <a:t>відумерлою</a:t>
            </a:r>
            <a:r>
              <a:rPr lang="ru-RU" dirty="0"/>
              <a:t>, переходить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 за </a:t>
            </a:r>
            <a:r>
              <a:rPr lang="ru-RU" dirty="0" err="1"/>
              <a:t>місцезнаходженням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майна, а за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- </a:t>
            </a:r>
            <a:r>
              <a:rPr lang="ru-RU" dirty="0" err="1"/>
              <a:t>місцезнаходженням</a:t>
            </a:r>
            <a:r>
              <a:rPr lang="ru-RU" dirty="0"/>
              <a:t>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майна.</a:t>
            </a:r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Територіальна</a:t>
            </a:r>
            <a:r>
              <a:rPr lang="ru-RU" dirty="0"/>
              <a:t> громада, яка стала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відумерлого</a:t>
            </a:r>
            <a:r>
              <a:rPr lang="ru-RU" dirty="0"/>
              <a:t> майна,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задовольнити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заявлені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1231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власниками</a:t>
            </a:r>
            <a:r>
              <a:rPr lang="ru-RU" dirty="0"/>
              <a:t> </a:t>
            </a:r>
            <a:r>
              <a:rPr lang="ru-RU" dirty="0" err="1"/>
              <a:t>відумерлого</a:t>
            </a:r>
            <a:r>
              <a:rPr lang="ru-RU" dirty="0"/>
              <a:t> майна стали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територіальних</a:t>
            </a:r>
            <a:r>
              <a:rPr lang="ru-RU" dirty="0"/>
              <a:t> громад,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задовольняються</a:t>
            </a:r>
            <a:r>
              <a:rPr lang="ru-RU" dirty="0"/>
              <a:t> </a:t>
            </a:r>
            <a:r>
              <a:rPr lang="ru-RU" dirty="0" err="1"/>
              <a:t>територіальними</a:t>
            </a:r>
            <a:r>
              <a:rPr lang="ru-RU" dirty="0"/>
              <a:t> громадами </a:t>
            </a:r>
            <a:r>
              <a:rPr lang="ru-RU" dirty="0" err="1"/>
              <a:t>пропорційно</a:t>
            </a:r>
            <a:r>
              <a:rPr lang="ru-RU" dirty="0"/>
              <a:t> до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відумерлого</a:t>
            </a:r>
            <a:r>
              <a:rPr lang="ru-RU" dirty="0"/>
              <a:t> майна, </a:t>
            </a:r>
            <a:r>
              <a:rPr lang="ru-RU" dirty="0" err="1"/>
              <a:t>набутого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кожною з них.</a:t>
            </a:r>
          </a:p>
          <a:p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dirty="0" err="1"/>
              <a:t>Спадщина</a:t>
            </a:r>
            <a:r>
              <a:rPr lang="ru-RU" dirty="0"/>
              <a:t>, не </a:t>
            </a:r>
            <a:r>
              <a:rPr lang="ru-RU" dirty="0" err="1"/>
              <a:t>прийнята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, </a:t>
            </a:r>
            <a:r>
              <a:rPr lang="ru-RU" dirty="0" err="1"/>
              <a:t>охороняється</a:t>
            </a:r>
            <a:r>
              <a:rPr lang="ru-RU" dirty="0"/>
              <a:t> до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 err="1">
                <a:hlinkClick r:id="rId3"/>
              </a:rPr>
              <a:t>статті</a:t>
            </a:r>
            <a:r>
              <a:rPr lang="ru-RU" u="sng" dirty="0">
                <a:hlinkClick r:id="rId3"/>
              </a:rPr>
              <a:t> 1283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034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1278.</a:t>
            </a:r>
            <a:r>
              <a:rPr lang="ru-RU" dirty="0"/>
              <a:t> </a:t>
            </a:r>
            <a:r>
              <a:rPr lang="ru-RU" dirty="0" err="1"/>
              <a:t>Поділ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Частки</a:t>
            </a:r>
            <a:r>
              <a:rPr lang="ru-RU" dirty="0"/>
              <a:t> кожного </a:t>
            </a:r>
            <a:r>
              <a:rPr lang="ru-RU" dirty="0" err="1"/>
              <a:t>спадкоємця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є </a:t>
            </a:r>
            <a:r>
              <a:rPr lang="ru-RU" dirty="0" err="1"/>
              <a:t>рівними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 сам не </a:t>
            </a:r>
            <a:r>
              <a:rPr lang="ru-RU" dirty="0" err="1"/>
              <a:t>розподілив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ними.</a:t>
            </a:r>
          </a:p>
          <a:p>
            <a:r>
              <a:rPr lang="ru-RU" dirty="0"/>
              <a:t>2.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виділ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1279.</a:t>
            </a:r>
            <a:r>
              <a:rPr lang="ru-RU" dirty="0"/>
              <a:t> </a:t>
            </a:r>
            <a:r>
              <a:rPr lang="ru-RU" dirty="0" err="1"/>
              <a:t>Переважне</a:t>
            </a:r>
            <a:r>
              <a:rPr lang="ru-RU" dirty="0"/>
              <a:t> право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на </a:t>
            </a:r>
            <a:r>
              <a:rPr lang="ru-RU" dirty="0" err="1"/>
              <a:t>виділ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в </a:t>
            </a:r>
            <a:r>
              <a:rPr lang="ru-RU" dirty="0" err="1"/>
              <a:t>натурі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не </a:t>
            </a:r>
            <a:r>
              <a:rPr lang="ru-RU" dirty="0" err="1"/>
              <a:t>менш</a:t>
            </a:r>
            <a:r>
              <a:rPr lang="ru-RU" dirty="0"/>
              <a:t> як одного року до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проживали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сім'єю</a:t>
            </a:r>
            <a:r>
              <a:rPr lang="ru-RU" dirty="0"/>
              <a:t>,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переважне</a:t>
            </a:r>
            <a:r>
              <a:rPr lang="ru-RU" dirty="0"/>
              <a:t> право перед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на </a:t>
            </a:r>
            <a:r>
              <a:rPr lang="ru-RU" dirty="0" err="1"/>
              <a:t>виділ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у </a:t>
            </a:r>
            <a:r>
              <a:rPr lang="ru-RU" dirty="0" err="1"/>
              <a:t>натурі</a:t>
            </a:r>
            <a:r>
              <a:rPr lang="ru-RU" dirty="0"/>
              <a:t> </a:t>
            </a:r>
            <a:r>
              <a:rPr lang="ru-RU" dirty="0" err="1"/>
              <a:t>предметів</a:t>
            </a:r>
            <a:r>
              <a:rPr lang="ru-RU" dirty="0"/>
              <a:t> </a:t>
            </a:r>
            <a:r>
              <a:rPr lang="ru-RU" dirty="0" err="1"/>
              <a:t>звичайної</a:t>
            </a:r>
            <a:r>
              <a:rPr lang="ru-RU" dirty="0"/>
              <a:t> </a:t>
            </a:r>
            <a:r>
              <a:rPr lang="ru-RU" dirty="0" err="1"/>
              <a:t>домашньої</a:t>
            </a:r>
            <a:r>
              <a:rPr lang="ru-RU" dirty="0"/>
              <a:t> обстановки та </a:t>
            </a:r>
            <a:r>
              <a:rPr lang="ru-RU" dirty="0" err="1"/>
              <a:t>вжитку</a:t>
            </a:r>
            <a:r>
              <a:rPr lang="ru-RU" dirty="0"/>
              <a:t> в </a:t>
            </a:r>
            <a:r>
              <a:rPr lang="ru-RU" dirty="0" err="1"/>
              <a:t>розмірі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яка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Спадкоємці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співвласниками</a:t>
            </a:r>
            <a:r>
              <a:rPr lang="ru-RU" dirty="0"/>
              <a:t> майна,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переважне</a:t>
            </a:r>
            <a:r>
              <a:rPr lang="ru-RU" dirty="0"/>
              <a:t> право перед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на </a:t>
            </a:r>
            <a:r>
              <a:rPr lang="ru-RU" dirty="0" err="1"/>
              <a:t>виділ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у </a:t>
            </a:r>
            <a:r>
              <a:rPr lang="ru-RU" dirty="0" err="1"/>
              <a:t>натурі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майна, у межах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не </a:t>
            </a:r>
            <a:r>
              <a:rPr lang="ru-RU" dirty="0" err="1"/>
              <a:t>порушує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662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1280.</a:t>
            </a:r>
            <a:r>
              <a:rPr lang="ru-RU" dirty="0"/>
              <a:t> </a:t>
            </a:r>
            <a:r>
              <a:rPr lang="ru-RU" dirty="0" err="1"/>
              <a:t>Перерозподіл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строку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і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прийняли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(</a:t>
            </a:r>
            <a:r>
              <a:rPr lang="ru-RU" u="sng" dirty="0" err="1">
                <a:hlinkClick r:id="rId2"/>
              </a:rPr>
              <a:t>частини</a:t>
            </a:r>
            <a:r>
              <a:rPr lang="ru-RU" u="sng" dirty="0">
                <a:hlinkClick r:id="rId2"/>
              </a:rPr>
              <a:t> друга</a:t>
            </a:r>
            <a:r>
              <a:rPr lang="ru-RU" dirty="0"/>
              <a:t> і </a:t>
            </a:r>
            <a:r>
              <a:rPr lang="ru-RU" u="sng" dirty="0" err="1">
                <a:hlinkClick r:id="rId3"/>
              </a:rPr>
              <a:t>третя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статті</a:t>
            </a:r>
            <a:r>
              <a:rPr lang="ru-RU" u="sng" dirty="0">
                <a:hlinkClick r:id="rId3"/>
              </a:rPr>
              <a:t> 1272</a:t>
            </a:r>
            <a:r>
              <a:rPr lang="ru-RU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Кодексу), вона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перерозподілу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ними.</a:t>
            </a:r>
          </a:p>
          <a:p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передання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у </a:t>
            </a:r>
            <a:r>
              <a:rPr lang="ru-RU" dirty="0" err="1"/>
              <a:t>натурі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майна, яке </a:t>
            </a:r>
            <a:r>
              <a:rPr lang="ru-RU" dirty="0" err="1"/>
              <a:t>збереглося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компенсації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на яке </a:t>
            </a:r>
            <a:r>
              <a:rPr lang="ru-RU" dirty="0" err="1"/>
              <a:t>претендує</a:t>
            </a:r>
            <a:r>
              <a:rPr lang="ru-RU" dirty="0"/>
              <a:t>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пропустив строк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перейшло</a:t>
            </a:r>
            <a:r>
              <a:rPr lang="ru-RU" dirty="0"/>
              <a:t> як </a:t>
            </a:r>
            <a:r>
              <a:rPr lang="ru-RU" dirty="0" err="1"/>
              <a:t>відумерле</a:t>
            </a:r>
            <a:r>
              <a:rPr lang="ru-RU" dirty="0"/>
              <a:t> до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 і </a:t>
            </a:r>
            <a:r>
              <a:rPr lang="ru-RU" dirty="0" err="1"/>
              <a:t>збереглося</a:t>
            </a:r>
            <a:r>
              <a:rPr lang="ru-RU" dirty="0"/>
              <a:t>,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передання</a:t>
            </a:r>
            <a:r>
              <a:rPr lang="ru-RU" dirty="0"/>
              <a:t> в </a:t>
            </a:r>
            <a:r>
              <a:rPr lang="ru-RU" dirty="0" err="1"/>
              <a:t>натурі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продажу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грошову</a:t>
            </a:r>
            <a:r>
              <a:rPr lang="ru-RU" dirty="0"/>
              <a:t> </a:t>
            </a:r>
            <a:r>
              <a:rPr lang="ru-RU" dirty="0" err="1"/>
              <a:t>компенсацію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6642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1281.</a:t>
            </a:r>
            <a:r>
              <a:rPr lang="ru-RU" dirty="0"/>
              <a:t> </a:t>
            </a:r>
            <a:r>
              <a:rPr lang="ru-RU" dirty="0" err="1"/>
              <a:t>Пред'явлення</a:t>
            </a:r>
            <a:r>
              <a:rPr lang="ru-RU" dirty="0"/>
              <a:t> кредитором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кредитора </a:t>
            </a:r>
            <a:r>
              <a:rPr lang="ru-RU" dirty="0" err="1"/>
              <a:t>спадкодавця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їм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 про </a:t>
            </a:r>
            <a:r>
              <a:rPr lang="ru-RU" dirty="0" err="1"/>
              <a:t>його</a:t>
            </a:r>
            <a:r>
              <a:rPr lang="ru-RU" dirty="0"/>
              <a:t> борги,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вони </a:t>
            </a:r>
            <a:r>
              <a:rPr lang="ru-RU" dirty="0" err="1"/>
              <a:t>спадкують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обтяжене</a:t>
            </a:r>
            <a:r>
              <a:rPr lang="ru-RU" dirty="0"/>
              <a:t> правами </a:t>
            </a:r>
            <a:r>
              <a:rPr lang="ru-RU" dirty="0" err="1"/>
              <a:t>третіх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Кредиторові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пред’явити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не </a:t>
            </a:r>
            <a:r>
              <a:rPr lang="ru-RU" dirty="0" err="1"/>
              <a:t>пізніше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з дня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спадкоємцем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 на все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строку </a:t>
            </a:r>
            <a:r>
              <a:rPr lang="ru-RU" dirty="0" err="1"/>
              <a:t>вимоги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3694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кредитор </a:t>
            </a:r>
            <a:r>
              <a:rPr lang="ru-RU" dirty="0" err="1"/>
              <a:t>спадкодавця</a:t>
            </a:r>
            <a:r>
              <a:rPr lang="ru-RU" dirty="0"/>
              <a:t> не знав і не </a:t>
            </a:r>
            <a:r>
              <a:rPr lang="ru-RU" dirty="0" err="1"/>
              <a:t>міг</a:t>
            </a:r>
            <a:r>
              <a:rPr lang="ru-RU" dirty="0"/>
              <a:t> знати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спадкоємцем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пред’явити</a:t>
            </a:r>
            <a:r>
              <a:rPr lang="ru-RU" dirty="0"/>
              <a:t>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протягом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з дня, коли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дізнався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спадкоємцем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.</a:t>
            </a:r>
          </a:p>
          <a:p>
            <a:r>
              <a:rPr lang="ru-RU" dirty="0" smtClean="0"/>
              <a:t>4</a:t>
            </a:r>
            <a:r>
              <a:rPr lang="ru-RU" dirty="0"/>
              <a:t>. Кредитор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пред'явив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прийняли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у строки, </a:t>
            </a:r>
            <a:r>
              <a:rPr lang="ru-RU" dirty="0" err="1"/>
              <a:t>встановлені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частинами</a:t>
            </a:r>
            <a:r>
              <a:rPr lang="ru-RU" u="sng" dirty="0">
                <a:hlinkClick r:id="rId2"/>
              </a:rPr>
              <a:t> другою</a:t>
            </a:r>
            <a:r>
              <a:rPr lang="ru-RU" dirty="0"/>
              <a:t> і </a:t>
            </a:r>
            <a:r>
              <a:rPr lang="ru-RU" u="sng" dirty="0" err="1">
                <a:hlinkClick r:id="rId3"/>
              </a:rPr>
              <a:t>третьою</a:t>
            </a:r>
            <a:r>
              <a:rPr lang="ru-RU" u="sng" dirty="0">
                <a:hlinkClick r:id="rId3"/>
              </a:rPr>
              <a:t> </a:t>
            </a:r>
            <a:r>
              <a:rPr lang="ru-RU" u="sng" dirty="0" err="1">
                <a:hlinkClick r:id="rId3"/>
              </a:rPr>
              <a:t>цієї</a:t>
            </a:r>
            <a:r>
              <a:rPr lang="ru-RU" dirty="0"/>
              <a:t> 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позбавляється</a:t>
            </a:r>
            <a:r>
              <a:rPr lang="ru-RU" dirty="0"/>
              <a:t> права </a:t>
            </a:r>
            <a:r>
              <a:rPr lang="ru-RU" dirty="0" err="1"/>
              <a:t>вимоги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65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1282.</a:t>
            </a:r>
            <a:r>
              <a:rPr lang="ru-RU" dirty="0"/>
              <a:t> </a:t>
            </a:r>
            <a:r>
              <a:rPr lang="ru-RU" dirty="0" err="1"/>
              <a:t>Обов'язок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задовольнити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кредитора</a:t>
            </a:r>
          </a:p>
          <a:p>
            <a:r>
              <a:rPr lang="ru-RU" dirty="0"/>
              <a:t>1.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задовольнити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кредитора </a:t>
            </a:r>
            <a:r>
              <a:rPr lang="ru-RU" dirty="0" err="1"/>
              <a:t>повністю</a:t>
            </a:r>
            <a:r>
              <a:rPr lang="ru-RU" dirty="0"/>
              <a:t>, але в межах </a:t>
            </a:r>
            <a:r>
              <a:rPr lang="ru-RU" dirty="0" err="1"/>
              <a:t>вартості</a:t>
            </a:r>
            <a:r>
              <a:rPr lang="ru-RU" dirty="0"/>
              <a:t> майна, </a:t>
            </a:r>
            <a:r>
              <a:rPr lang="ru-RU" dirty="0" err="1"/>
              <a:t>одержаного</a:t>
            </a:r>
            <a:r>
              <a:rPr lang="ru-RU" dirty="0"/>
              <a:t> у </a:t>
            </a:r>
            <a:r>
              <a:rPr lang="ru-RU" dirty="0" err="1"/>
              <a:t>спадщину</a:t>
            </a:r>
            <a:r>
              <a:rPr lang="ru-RU" dirty="0"/>
              <a:t>.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задовольнити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кредитора </a:t>
            </a:r>
            <a:r>
              <a:rPr lang="ru-RU" dirty="0" err="1"/>
              <a:t>особисто</a:t>
            </a:r>
            <a:r>
              <a:rPr lang="ru-RU" dirty="0"/>
              <a:t>, у </a:t>
            </a:r>
            <a:r>
              <a:rPr lang="ru-RU" dirty="0" err="1"/>
              <a:t>розмірі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частці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Вимоги</a:t>
            </a:r>
            <a:r>
              <a:rPr lang="ru-RU" dirty="0"/>
              <a:t> кредитора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задовольнити</a:t>
            </a:r>
            <a:r>
              <a:rPr lang="ru-RU" dirty="0"/>
              <a:t> шляхом одноразового платежу,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домовленістю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та кредитором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встановлено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одноразового платежу суд за </a:t>
            </a:r>
            <a:r>
              <a:rPr lang="ru-RU" dirty="0" err="1"/>
              <a:t>позовом</a:t>
            </a:r>
            <a:r>
              <a:rPr lang="ru-RU" dirty="0"/>
              <a:t> кредитора </a:t>
            </a:r>
            <a:r>
              <a:rPr lang="ru-RU" dirty="0" err="1"/>
              <a:t>звертає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яке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передане</a:t>
            </a:r>
            <a:r>
              <a:rPr lang="ru-RU" dirty="0"/>
              <a:t> </a:t>
            </a:r>
            <a:r>
              <a:rPr lang="ru-RU" dirty="0" err="1"/>
              <a:t>спадкоємцям</a:t>
            </a:r>
            <a:r>
              <a:rPr lang="ru-RU" dirty="0"/>
              <a:t> у </a:t>
            </a:r>
            <a:r>
              <a:rPr lang="ru-RU" dirty="0" err="1"/>
              <a:t>натурі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650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1283.</a:t>
            </a:r>
            <a:r>
              <a:rPr lang="ru-RU" dirty="0"/>
              <a:t> 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</a:t>
            </a:r>
          </a:p>
          <a:p>
            <a:r>
              <a:rPr lang="ru-RU" dirty="0"/>
              <a:t>1. 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здійснюється</a:t>
            </a:r>
            <a:r>
              <a:rPr lang="ru-RU" dirty="0"/>
              <a:t>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відказоодержувачів</a:t>
            </a:r>
            <a:r>
              <a:rPr lang="ru-RU" dirty="0"/>
              <a:t> та </a:t>
            </a:r>
            <a:r>
              <a:rPr lang="ru-RU" dirty="0" err="1"/>
              <a:t>кредиторів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з метою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.</a:t>
            </a:r>
          </a:p>
          <a:p>
            <a:r>
              <a:rPr lang="ru-RU" dirty="0" smtClean="0"/>
              <a:t>.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сільських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пунктах - </a:t>
            </a:r>
            <a:r>
              <a:rPr lang="ru-RU" dirty="0" err="1"/>
              <a:t>уповноважена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посадова</a:t>
            </a:r>
            <a:r>
              <a:rPr lang="ru-RU" dirty="0"/>
              <a:t> особа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повідомленням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,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організацій</a:t>
            </a:r>
            <a:r>
              <a:rPr lang="ru-RU" dirty="0"/>
              <a:t>,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суду про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 </a:t>
            </a:r>
            <a:r>
              <a:rPr lang="ru-RU" dirty="0" err="1"/>
              <a:t>померлою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власною</a:t>
            </a:r>
            <a:r>
              <a:rPr lang="ru-RU" dirty="0"/>
              <a:t> </a:t>
            </a:r>
            <a:r>
              <a:rPr lang="ru-RU" dirty="0" err="1"/>
              <a:t>ініціативою</a:t>
            </a:r>
            <a:r>
              <a:rPr lang="ru-RU" dirty="0"/>
              <a:t> </a:t>
            </a:r>
            <a:r>
              <a:rPr lang="ru-RU" dirty="0" err="1"/>
              <a:t>вживає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до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048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1259.</a:t>
            </a:r>
            <a:r>
              <a:rPr lang="ru-RU" dirty="0"/>
              <a:t> 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черговості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права на </a:t>
            </a:r>
            <a:r>
              <a:rPr lang="ru-RU" dirty="0" err="1"/>
              <a:t>спадкування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Черговість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за законом права на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змінена</a:t>
            </a:r>
            <a:r>
              <a:rPr lang="ru-RU" dirty="0"/>
              <a:t>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посвідченим</a:t>
            </a:r>
            <a:r>
              <a:rPr lang="ru-RU" dirty="0"/>
              <a:t> договором </a:t>
            </a:r>
            <a:r>
              <a:rPr lang="ru-RU" dirty="0" err="1"/>
              <a:t>заінтересованих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укладеним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порушити</a:t>
            </a:r>
            <a:r>
              <a:rPr lang="ru-RU" dirty="0"/>
              <a:t> прав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бере</a:t>
            </a:r>
            <a:r>
              <a:rPr lang="ru-RU" dirty="0"/>
              <a:t> у </a:t>
            </a:r>
            <a:r>
              <a:rPr lang="ru-RU" dirty="0" err="1"/>
              <a:t>ньому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Фізична</a:t>
            </a:r>
            <a:r>
              <a:rPr lang="ru-RU" dirty="0"/>
              <a:t> особа, яка є </a:t>
            </a:r>
            <a:r>
              <a:rPr lang="ru-RU" dirty="0" err="1"/>
              <a:t>спадкоємцем</a:t>
            </a:r>
            <a:r>
              <a:rPr lang="ru-RU" dirty="0"/>
              <a:t> за законом </a:t>
            </a:r>
            <a:r>
              <a:rPr lang="ru-RU" dirty="0" err="1"/>
              <a:t>наступних</a:t>
            </a:r>
            <a:r>
              <a:rPr lang="ru-RU" dirty="0"/>
              <a:t> </a:t>
            </a:r>
            <a:r>
              <a:rPr lang="ru-RU" dirty="0" err="1"/>
              <a:t>черг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</a:t>
            </a:r>
            <a:r>
              <a:rPr lang="ru-RU" dirty="0" err="1"/>
              <a:t>одержати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тієї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вона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тривалого</a:t>
            </a:r>
            <a:r>
              <a:rPr lang="ru-RU" dirty="0"/>
              <a:t> часу </a:t>
            </a:r>
            <a:r>
              <a:rPr lang="ru-RU" dirty="0" err="1"/>
              <a:t>опікувалася</a:t>
            </a:r>
            <a:r>
              <a:rPr lang="ru-RU" dirty="0"/>
              <a:t>, </a:t>
            </a:r>
            <a:r>
              <a:rPr lang="ru-RU" dirty="0" err="1"/>
              <a:t>матеріально</a:t>
            </a:r>
            <a:r>
              <a:rPr lang="ru-RU" dirty="0"/>
              <a:t> </a:t>
            </a:r>
            <a:r>
              <a:rPr lang="ru-RU" dirty="0" err="1"/>
              <a:t>забезпечувала</a:t>
            </a:r>
            <a:r>
              <a:rPr lang="ru-RU" dirty="0"/>
              <a:t>, надавала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спадкодавцеві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через </a:t>
            </a:r>
            <a:r>
              <a:rPr lang="ru-RU" dirty="0" err="1"/>
              <a:t>похилий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, </a:t>
            </a:r>
            <a:r>
              <a:rPr lang="ru-RU" dirty="0" err="1"/>
              <a:t>тяжку</a:t>
            </a:r>
            <a:r>
              <a:rPr lang="ru-RU" dirty="0"/>
              <a:t> хворобу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каліцтво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у </a:t>
            </a:r>
            <a:r>
              <a:rPr lang="ru-RU" dirty="0" err="1"/>
              <a:t>безпорадному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234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3. 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триває</a:t>
            </a:r>
            <a:r>
              <a:rPr lang="ru-RU" dirty="0"/>
              <a:t> до </a:t>
            </a:r>
            <a:r>
              <a:rPr lang="ru-RU" dirty="0" err="1"/>
              <a:t>закінчення</a:t>
            </a:r>
            <a:r>
              <a:rPr lang="ru-RU" dirty="0"/>
              <a:t> строку, </a:t>
            </a:r>
            <a:r>
              <a:rPr lang="ru-RU" dirty="0" err="1"/>
              <a:t>встановленого</a:t>
            </a:r>
            <a:r>
              <a:rPr lang="ru-RU" dirty="0"/>
              <a:t>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набрання</a:t>
            </a:r>
            <a:r>
              <a:rPr lang="ru-RU" dirty="0"/>
              <a:t> </a:t>
            </a:r>
            <a:r>
              <a:rPr lang="ru-RU" dirty="0" err="1"/>
              <a:t>законної</a:t>
            </a:r>
            <a:r>
              <a:rPr lang="ru-RU" dirty="0"/>
              <a:t>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.</a:t>
            </a:r>
          </a:p>
          <a:p>
            <a:r>
              <a:rPr lang="ru-RU" dirty="0"/>
              <a:t>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вживають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з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майна,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укладати</a:t>
            </a:r>
            <a:r>
              <a:rPr lang="ru-RU" dirty="0"/>
              <a:t> договори з </a:t>
            </a:r>
            <a:r>
              <a:rPr lang="ru-RU" dirty="0" err="1"/>
              <a:t>третіми</a:t>
            </a:r>
            <a:r>
              <a:rPr lang="ru-RU" dirty="0"/>
              <a:t> особами,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майна.</a:t>
            </a:r>
          </a:p>
          <a:p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Витрати</a:t>
            </a:r>
            <a:r>
              <a:rPr lang="ru-RU" dirty="0"/>
              <a:t> на </a:t>
            </a:r>
            <a:r>
              <a:rPr lang="ru-RU" dirty="0" err="1"/>
              <a:t>охорону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відшкодовуються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/>
              <a:t> - органом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територіальної</a:t>
            </a:r>
            <a:r>
              <a:rPr lang="ru-RU" dirty="0"/>
              <a:t> </a:t>
            </a:r>
            <a:r>
              <a:rPr lang="ru-RU" dirty="0" err="1"/>
              <a:t>громади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яку </a:t>
            </a:r>
            <a:r>
              <a:rPr lang="ru-RU" dirty="0" err="1"/>
              <a:t>визнано</a:t>
            </a:r>
            <a:r>
              <a:rPr lang="ru-RU" dirty="0"/>
              <a:t> </a:t>
            </a:r>
            <a:r>
              <a:rPr lang="ru-RU" dirty="0" err="1"/>
              <a:t>відумерлою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982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1284.</a:t>
            </a:r>
            <a:r>
              <a:rPr lang="ru-RU" dirty="0"/>
              <a:t> </a:t>
            </a:r>
            <a:r>
              <a:rPr lang="ru-RU" dirty="0" err="1"/>
              <a:t>Охорона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 </a:t>
            </a:r>
            <a:r>
              <a:rPr lang="ru-RU" dirty="0" err="1"/>
              <a:t>виконавцем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, а й за законом, </a:t>
            </a:r>
            <a:r>
              <a:rPr lang="ru-RU" dirty="0" err="1"/>
              <a:t>виконавець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призначив</a:t>
            </a:r>
            <a:r>
              <a:rPr lang="ru-RU" dirty="0"/>
              <a:t> </a:t>
            </a:r>
            <a:r>
              <a:rPr lang="ru-RU" dirty="0" err="1"/>
              <a:t>спадкодавець</a:t>
            </a:r>
            <a:r>
              <a:rPr lang="ru-RU" dirty="0"/>
              <a:t>, </a:t>
            </a:r>
            <a:r>
              <a:rPr lang="ru-RU" dirty="0" err="1"/>
              <a:t>вживає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всієї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Спадкоємці</a:t>
            </a:r>
            <a:r>
              <a:rPr lang="ru-RU" dirty="0"/>
              <a:t> за законом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призначити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особу, яка </a:t>
            </a:r>
            <a:r>
              <a:rPr lang="ru-RU" dirty="0" err="1"/>
              <a:t>вживатиме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спадкується</a:t>
            </a:r>
            <a:r>
              <a:rPr lang="ru-RU" dirty="0"/>
              <a:t> за законом.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9824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1285.</a:t>
            </a:r>
            <a:r>
              <a:rPr lang="ru-RU" dirty="0"/>
              <a:t> 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спадщиною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є </a:t>
            </a:r>
            <a:r>
              <a:rPr lang="ru-RU" dirty="0" err="1"/>
              <a:t>майно</a:t>
            </a:r>
            <a:r>
              <a:rPr lang="ru-RU" dirty="0"/>
              <a:t>, яке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утримання</a:t>
            </a:r>
            <a:r>
              <a:rPr lang="ru-RU" dirty="0"/>
              <a:t>, догляду,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фактичних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для </a:t>
            </a:r>
            <a:r>
              <a:rPr lang="ru-RU" dirty="0" err="1"/>
              <a:t>підтримання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належному</a:t>
            </a:r>
            <a:r>
              <a:rPr lang="ru-RU" dirty="0"/>
              <a:t> </a:t>
            </a:r>
            <a:r>
              <a:rPr lang="ru-RU" dirty="0" err="1"/>
              <a:t>стані</a:t>
            </a:r>
            <a:r>
              <a:rPr lang="ru-RU" dirty="0"/>
              <a:t>, </a:t>
            </a:r>
            <a:r>
              <a:rPr lang="ru-RU" dirty="0" err="1"/>
              <a:t>нотаріус</a:t>
            </a:r>
            <a:r>
              <a:rPr lang="ru-RU" dirty="0"/>
              <a:t>, а в </a:t>
            </a:r>
            <a:r>
              <a:rPr lang="ru-RU" dirty="0" err="1"/>
              <a:t>населених</a:t>
            </a:r>
            <a:r>
              <a:rPr lang="ru-RU" dirty="0"/>
              <a:t> пунктах, де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, - </a:t>
            </a:r>
            <a:r>
              <a:rPr lang="ru-RU" dirty="0" err="1"/>
              <a:t>відповідний</a:t>
            </a:r>
            <a:r>
              <a:rPr lang="ru-RU" dirty="0"/>
              <a:t> орган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укладають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на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спадщиною</a:t>
            </a:r>
            <a:r>
              <a:rPr lang="ru-RU" dirty="0"/>
              <a:t> з </a:t>
            </a:r>
            <a:r>
              <a:rPr lang="ru-RU" dirty="0" err="1"/>
              <a:t>іншою</a:t>
            </a:r>
            <a:r>
              <a:rPr lang="ru-RU" dirty="0"/>
              <a:t> особою.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особою, яка </a:t>
            </a:r>
            <a:r>
              <a:rPr lang="ru-RU" dirty="0" err="1"/>
              <a:t>управляє</a:t>
            </a:r>
            <a:r>
              <a:rPr lang="ru-RU" dirty="0"/>
              <a:t> </a:t>
            </a:r>
            <a:r>
              <a:rPr lang="ru-RU" dirty="0" err="1"/>
              <a:t>спадщиною</a:t>
            </a:r>
            <a:r>
              <a:rPr lang="ru-RU" dirty="0"/>
              <a:t>, до складу </a:t>
            </a:r>
            <a:r>
              <a:rPr lang="ru-RU" dirty="0" err="1"/>
              <a:t>якої</a:t>
            </a:r>
            <a:r>
              <a:rPr lang="ru-RU" dirty="0"/>
              <a:t> входить </a:t>
            </a:r>
            <a:r>
              <a:rPr lang="ru-RU" dirty="0" err="1"/>
              <a:t>земельна</a:t>
            </a:r>
            <a:r>
              <a:rPr lang="ru-RU" dirty="0"/>
              <a:t> </a:t>
            </a:r>
            <a:r>
              <a:rPr lang="ru-RU" dirty="0" err="1"/>
              <a:t>ділянка</a:t>
            </a:r>
            <a:r>
              <a:rPr lang="ru-RU" dirty="0"/>
              <a:t>, є </a:t>
            </a:r>
            <a:r>
              <a:rPr lang="ru-RU" dirty="0" err="1"/>
              <a:t>сільська</a:t>
            </a:r>
            <a:r>
              <a:rPr lang="ru-RU" dirty="0"/>
              <a:t>, </a:t>
            </a:r>
            <a:r>
              <a:rPr lang="ru-RU" dirty="0" err="1"/>
              <a:t>селищна</a:t>
            </a:r>
            <a:r>
              <a:rPr lang="ru-RU" dirty="0"/>
              <a:t>, </a:t>
            </a:r>
            <a:r>
              <a:rPr lang="ru-RU" dirty="0" err="1"/>
              <a:t>міська</a:t>
            </a:r>
            <a:r>
              <a:rPr lang="ru-RU" dirty="0"/>
              <a:t> рада за </a:t>
            </a:r>
            <a:r>
              <a:rPr lang="ru-RU" dirty="0" err="1"/>
              <a:t>місцезнаходженням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земельної</a:t>
            </a:r>
            <a:r>
              <a:rPr lang="ru-RU" dirty="0"/>
              <a:t> </a:t>
            </a:r>
            <a:r>
              <a:rPr lang="ru-RU" dirty="0" err="1"/>
              <a:t>ділянки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. Особа, яка </a:t>
            </a:r>
            <a:r>
              <a:rPr lang="ru-RU" dirty="0" err="1"/>
              <a:t>управляє</a:t>
            </a:r>
            <a:r>
              <a:rPr lang="ru-RU" dirty="0"/>
              <a:t> </a:t>
            </a:r>
            <a:r>
              <a:rPr lang="ru-RU" dirty="0" err="1"/>
              <a:t>спадщиною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вчинення</a:t>
            </a:r>
            <a:r>
              <a:rPr lang="ru-RU" dirty="0"/>
              <a:t>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до </a:t>
            </a:r>
            <a:r>
              <a:rPr lang="ru-RU" dirty="0" err="1"/>
              <a:t>з'явлення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до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3. Особа, яка </a:t>
            </a:r>
            <a:r>
              <a:rPr lang="ru-RU" dirty="0" err="1"/>
              <a:t>управляє</a:t>
            </a:r>
            <a:r>
              <a:rPr lang="ru-RU" dirty="0"/>
              <a:t> </a:t>
            </a:r>
            <a:r>
              <a:rPr lang="ru-RU" dirty="0" err="1"/>
              <a:t>спадщиною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на плату за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130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ВИКОНАННЯ ЗАПОВІТУ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1286.</a:t>
            </a:r>
            <a:r>
              <a:rPr lang="ru-RU" dirty="0"/>
              <a:t> Право </a:t>
            </a:r>
            <a:r>
              <a:rPr lang="ru-RU" dirty="0" err="1"/>
              <a:t>заповідача</a:t>
            </a:r>
            <a:r>
              <a:rPr lang="ru-RU" dirty="0"/>
              <a:t> на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Заповідач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доручити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фізичній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з </a:t>
            </a:r>
            <a:r>
              <a:rPr lang="ru-RU" dirty="0" err="1"/>
              <a:t>повною</a:t>
            </a:r>
            <a:r>
              <a:rPr lang="ru-RU" dirty="0"/>
              <a:t> </a:t>
            </a:r>
            <a:r>
              <a:rPr lang="ru-RU" dirty="0" err="1"/>
              <a:t>цивільною</a:t>
            </a:r>
            <a:r>
              <a:rPr lang="ru-RU" dirty="0"/>
              <a:t> </a:t>
            </a:r>
            <a:r>
              <a:rPr lang="ru-RU" dirty="0" err="1"/>
              <a:t>дієздатністю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(</a:t>
            </a:r>
            <a:r>
              <a:rPr lang="ru-RU" dirty="0" err="1"/>
              <a:t>виконавцеві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).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складено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доручено</a:t>
            </a:r>
            <a:r>
              <a:rPr lang="ru-RU" dirty="0"/>
              <a:t> будь-кому з них.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складено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особи,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покладено</a:t>
            </a:r>
            <a:r>
              <a:rPr lang="ru-RU" dirty="0"/>
              <a:t> на особу, яка не є </a:t>
            </a:r>
            <a:r>
              <a:rPr lang="ru-RU" dirty="0" err="1"/>
              <a:t>спадкоємцем</a:t>
            </a:r>
            <a:r>
              <a:rPr lang="ru-RU" dirty="0"/>
              <a:t> за </a:t>
            </a:r>
            <a:r>
              <a:rPr lang="ru-RU" dirty="0" err="1"/>
              <a:t>заповітом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1542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1287.</a:t>
            </a:r>
            <a:r>
              <a:rPr lang="ru-RU" dirty="0"/>
              <a:t> 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за </a:t>
            </a:r>
            <a:r>
              <a:rPr lang="ru-RU" dirty="0" err="1"/>
              <a:t>ініціативою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пред'явити</a:t>
            </a:r>
            <a:r>
              <a:rPr lang="ru-RU" dirty="0"/>
              <a:t> </a:t>
            </a:r>
            <a:r>
              <a:rPr lang="ru-RU" dirty="0" err="1"/>
              <a:t>позов</a:t>
            </a:r>
            <a:r>
              <a:rPr lang="ru-RU" dirty="0"/>
              <a:t> про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призначеного</a:t>
            </a:r>
            <a:r>
              <a:rPr lang="ru-RU" dirty="0"/>
              <a:t> </a:t>
            </a:r>
            <a:r>
              <a:rPr lang="ru-RU" dirty="0" err="1"/>
              <a:t>заповідачем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ним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волі</a:t>
            </a:r>
            <a:r>
              <a:rPr lang="ru-RU" dirty="0"/>
              <a:t> </a:t>
            </a:r>
            <a:r>
              <a:rPr lang="ru-RU" dirty="0" err="1"/>
              <a:t>заповідача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не </a:t>
            </a:r>
            <a:r>
              <a:rPr lang="ru-RU" dirty="0" err="1"/>
              <a:t>призначив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особа, яка </a:t>
            </a:r>
            <a:r>
              <a:rPr lang="ru-RU" dirty="0" err="1"/>
              <a:t>була</a:t>
            </a:r>
            <a:r>
              <a:rPr lang="ru-RU" dirty="0"/>
              <a:t> ним </a:t>
            </a:r>
            <a:r>
              <a:rPr lang="ru-RU" dirty="0" err="1"/>
              <a:t>призначена</a:t>
            </a:r>
            <a:r>
              <a:rPr lang="ru-RU" dirty="0"/>
              <a:t>, </a:t>
            </a:r>
            <a:r>
              <a:rPr lang="ru-RU" dirty="0" err="1"/>
              <a:t>відмовилася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усунена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спадкоємці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обрати </a:t>
            </a:r>
            <a:r>
              <a:rPr lang="ru-RU" dirty="0" err="1"/>
              <a:t>виконавця</a:t>
            </a:r>
            <a:r>
              <a:rPr lang="ru-RU" dirty="0"/>
              <a:t> з числа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призначити</a:t>
            </a:r>
            <a:r>
              <a:rPr lang="ru-RU" dirty="0"/>
              <a:t> </a:t>
            </a:r>
            <a:r>
              <a:rPr lang="ru-RU" dirty="0" err="1"/>
              <a:t>виконавцем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особу.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спадкоємці</a:t>
            </a:r>
            <a:r>
              <a:rPr lang="ru-RU" dirty="0"/>
              <a:t>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досягти</a:t>
            </a:r>
            <a:r>
              <a:rPr lang="ru-RU" dirty="0"/>
              <a:t> </a:t>
            </a:r>
            <a:r>
              <a:rPr lang="ru-RU" dirty="0" err="1"/>
              <a:t>згоди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на </a:t>
            </a:r>
            <a:r>
              <a:rPr lang="ru-RU" dirty="0" err="1"/>
              <a:t>вимогу</a:t>
            </a:r>
            <a:r>
              <a:rPr lang="ru-RU" dirty="0"/>
              <a:t> одного </a:t>
            </a:r>
            <a:r>
              <a:rPr lang="ru-RU" dirty="0" err="1"/>
              <a:t>із</a:t>
            </a:r>
            <a:r>
              <a:rPr lang="ru-RU" dirty="0"/>
              <a:t> них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призначений</a:t>
            </a:r>
            <a:r>
              <a:rPr lang="ru-RU" dirty="0"/>
              <a:t> судом.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95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1288.</a:t>
            </a:r>
            <a:r>
              <a:rPr lang="ru-RU" dirty="0"/>
              <a:t> 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Виконавець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призначений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сільських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пунктах - </a:t>
            </a:r>
            <a:r>
              <a:rPr lang="ru-RU" dirty="0" err="1"/>
              <a:t>уповноваженою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</a:t>
            </a:r>
            <a:r>
              <a:rPr lang="ru-RU" dirty="0" err="1"/>
              <a:t>відповідного</a:t>
            </a:r>
            <a:r>
              <a:rPr lang="ru-RU" dirty="0"/>
              <a:t>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заповідач</a:t>
            </a:r>
            <a:r>
              <a:rPr lang="ru-RU" dirty="0"/>
              <a:t> не </a:t>
            </a:r>
            <a:r>
              <a:rPr lang="ru-RU" dirty="0" err="1"/>
              <a:t>призначив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виконавець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відмовився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усунений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і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потребують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57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1289.</a:t>
            </a:r>
            <a:r>
              <a:rPr lang="ru-RU" dirty="0"/>
              <a:t> </a:t>
            </a:r>
            <a:r>
              <a:rPr lang="ru-RU" dirty="0" err="1"/>
              <a:t>Згода</a:t>
            </a:r>
            <a:r>
              <a:rPr lang="ru-RU" dirty="0"/>
              <a:t> особи на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виконавцем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Особа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призначена</a:t>
            </a:r>
            <a:r>
              <a:rPr lang="ru-RU" dirty="0"/>
              <a:t> </a:t>
            </a:r>
            <a:r>
              <a:rPr lang="ru-RU" dirty="0" err="1"/>
              <a:t>виконавцем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згодою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Згода</a:t>
            </a:r>
            <a:r>
              <a:rPr lang="ru-RU" dirty="0"/>
              <a:t> особи бути </a:t>
            </a:r>
            <a:r>
              <a:rPr lang="ru-RU" dirty="0" err="1"/>
              <a:t>виконавцем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виражена</a:t>
            </a:r>
            <a:r>
              <a:rPr lang="ru-RU" dirty="0"/>
              <a:t> на </a:t>
            </a:r>
            <a:r>
              <a:rPr lang="ru-RU" dirty="0" err="1"/>
              <a:t>тексті</a:t>
            </a:r>
            <a:r>
              <a:rPr lang="ru-RU" dirty="0"/>
              <a:t> самого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додана до </a:t>
            </a:r>
            <a:r>
              <a:rPr lang="ru-RU" dirty="0" err="1"/>
              <a:t>нього</a:t>
            </a:r>
            <a:r>
              <a:rPr lang="ru-RU" dirty="0"/>
              <a:t>.</a:t>
            </a:r>
          </a:p>
          <a:p>
            <a:r>
              <a:rPr lang="ru-RU" dirty="0"/>
              <a:t>3. Особа </a:t>
            </a:r>
            <a:r>
              <a:rPr lang="ru-RU" dirty="0" err="1"/>
              <a:t>може</a:t>
            </a:r>
            <a:r>
              <a:rPr lang="ru-RU" dirty="0"/>
              <a:t> подати до </a:t>
            </a:r>
            <a:r>
              <a:rPr lang="ru-RU" dirty="0" err="1"/>
              <a:t>нотаріуса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заяву</a:t>
            </a:r>
            <a:r>
              <a:rPr lang="ru-RU" dirty="0"/>
              <a:t> про </a:t>
            </a:r>
            <a:r>
              <a:rPr lang="ru-RU" dirty="0" err="1"/>
              <a:t>згоду</a:t>
            </a:r>
            <a:r>
              <a:rPr lang="ru-RU" dirty="0"/>
              <a:t> бути </a:t>
            </a:r>
            <a:r>
              <a:rPr lang="ru-RU" dirty="0" err="1"/>
              <a:t>виконавцем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6356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1290.</a:t>
            </a:r>
            <a:r>
              <a:rPr lang="ru-RU" dirty="0"/>
              <a:t> 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Виконавець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вжити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майна;</a:t>
            </a:r>
          </a:p>
          <a:p>
            <a:r>
              <a:rPr lang="ru-RU" dirty="0"/>
              <a:t>2) </a:t>
            </a:r>
            <a:r>
              <a:rPr lang="ru-RU" dirty="0" err="1"/>
              <a:t>вжити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повідомлення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відказоодержувачів</a:t>
            </a:r>
            <a:r>
              <a:rPr lang="ru-RU" dirty="0"/>
              <a:t>, </a:t>
            </a:r>
            <a:r>
              <a:rPr lang="ru-RU" dirty="0" err="1"/>
              <a:t>кредиторів</a:t>
            </a:r>
            <a:r>
              <a:rPr lang="ru-RU" dirty="0"/>
              <a:t>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боржників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ними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управляти</a:t>
            </a:r>
            <a:r>
              <a:rPr lang="ru-RU" dirty="0"/>
              <a:t> </a:t>
            </a:r>
            <a:r>
              <a:rPr lang="ru-RU" dirty="0" err="1"/>
              <a:t>спадщиною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кожним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яка </a:t>
            </a:r>
            <a:r>
              <a:rPr lang="ru-RU" dirty="0" err="1"/>
              <a:t>визначена</a:t>
            </a:r>
            <a:r>
              <a:rPr lang="ru-RU" dirty="0"/>
              <a:t> у </a:t>
            </a:r>
            <a:r>
              <a:rPr lang="ru-RU" dirty="0" err="1"/>
              <a:t>заповіті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особами,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на </a:t>
            </a:r>
            <a:r>
              <a:rPr lang="ru-RU" dirty="0" err="1"/>
              <a:t>обов'язкову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Виконавець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до </a:t>
            </a:r>
            <a:r>
              <a:rPr lang="ru-RU" dirty="0" err="1"/>
              <a:t>яких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зобов'язані</a:t>
            </a:r>
            <a:r>
              <a:rPr lang="ru-RU" dirty="0"/>
              <a:t> </a:t>
            </a:r>
            <a:r>
              <a:rPr lang="ru-RU" dirty="0" err="1"/>
              <a:t>заповітом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посвідчуються</a:t>
            </a:r>
            <a:r>
              <a:rPr lang="ru-RU" dirty="0"/>
              <a:t> документом,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нотаріусом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469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1296.</a:t>
            </a:r>
            <a:r>
              <a:rPr lang="ru-RU" dirty="0"/>
              <a:t> Право </a:t>
            </a:r>
            <a:r>
              <a:rPr lang="ru-RU" dirty="0" err="1"/>
              <a:t>спадкоємця</a:t>
            </a:r>
            <a:r>
              <a:rPr lang="ru-RU" dirty="0"/>
              <a:t>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Спадкоємець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прийняв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одержати</a:t>
            </a:r>
            <a:r>
              <a:rPr lang="ru-RU" dirty="0"/>
              <a:t> </a:t>
            </a:r>
            <a:r>
              <a:rPr lang="ru-RU" dirty="0" err="1"/>
              <a:t>свідоцтво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прийняло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, </a:t>
            </a:r>
            <a:r>
              <a:rPr lang="ru-RU" dirty="0" err="1"/>
              <a:t>свідоцтво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видається</a:t>
            </a:r>
            <a:r>
              <a:rPr lang="ru-RU" dirty="0"/>
              <a:t> кожному з них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визначенням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та </a:t>
            </a:r>
            <a:r>
              <a:rPr lang="ru-RU" dirty="0" err="1"/>
              <a:t>часток</a:t>
            </a:r>
            <a:r>
              <a:rPr lang="ru-RU" dirty="0"/>
              <a:t> у </a:t>
            </a:r>
            <a:r>
              <a:rPr lang="ru-RU" dirty="0" err="1"/>
              <a:t>спадщині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 не </a:t>
            </a:r>
            <a:r>
              <a:rPr lang="ru-RU" dirty="0" err="1"/>
              <a:t>позбавляє</a:t>
            </a:r>
            <a:r>
              <a:rPr lang="ru-RU" dirty="0"/>
              <a:t> </a:t>
            </a:r>
            <a:r>
              <a:rPr lang="ru-RU" dirty="0" err="1"/>
              <a:t>спадкоємця</a:t>
            </a:r>
            <a:r>
              <a:rPr lang="ru-RU" dirty="0"/>
              <a:t> права на </a:t>
            </a:r>
            <a:r>
              <a:rPr lang="ru-RU" dirty="0" smtClean="0"/>
              <a:t>спад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765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1298.</a:t>
            </a:r>
            <a:r>
              <a:rPr lang="ru-RU" dirty="0"/>
              <a:t> Строк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Свідоцтво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спадкоємцям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шести </a:t>
            </a:r>
            <a:r>
              <a:rPr lang="ru-RU" dirty="0" err="1"/>
              <a:t>місяців</a:t>
            </a:r>
            <a:r>
              <a:rPr lang="ru-RU" dirty="0"/>
              <a:t> з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складено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зачатої</a:t>
            </a:r>
            <a:r>
              <a:rPr lang="ru-RU" dirty="0"/>
              <a:t>, але </a:t>
            </a:r>
            <a:r>
              <a:rPr lang="ru-RU" dirty="0" err="1"/>
              <a:t>ще</a:t>
            </a:r>
            <a:r>
              <a:rPr lang="ru-RU" dirty="0"/>
              <a:t> не </a:t>
            </a:r>
            <a:r>
              <a:rPr lang="ru-RU" dirty="0" err="1"/>
              <a:t>народженої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</a:t>
            </a:r>
            <a:r>
              <a:rPr lang="ru-RU" dirty="0" err="1"/>
              <a:t>видача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право на </a:t>
            </a:r>
            <a:r>
              <a:rPr lang="ru-RU" dirty="0" err="1"/>
              <a:t>спадщину</a:t>
            </a:r>
            <a:r>
              <a:rPr lang="ru-RU" dirty="0"/>
              <a:t> і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усіма</a:t>
            </a:r>
            <a:r>
              <a:rPr lang="ru-RU" dirty="0"/>
              <a:t> </a:t>
            </a:r>
            <a:r>
              <a:rPr lang="ru-RU" dirty="0" err="1"/>
              <a:t>спадкоємцями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відбутися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народження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.</a:t>
            </a:r>
          </a:p>
          <a:p>
            <a:r>
              <a:rPr lang="ru-RU" dirty="0" err="1"/>
              <a:t>Положення</a:t>
            </a:r>
            <a:r>
              <a:rPr lang="ru-RU" dirty="0"/>
              <a:t> абзацу </a:t>
            </a:r>
            <a:r>
              <a:rPr lang="ru-RU" dirty="0" err="1"/>
              <a:t>першого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, </a:t>
            </a:r>
            <a:r>
              <a:rPr lang="ru-RU" dirty="0" err="1"/>
              <a:t>зачатої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але </a:t>
            </a:r>
            <a:r>
              <a:rPr lang="ru-RU" dirty="0" err="1"/>
              <a:t>народженої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законом.</a:t>
            </a:r>
          </a:p>
          <a:p>
            <a:r>
              <a:rPr lang="ru-RU" dirty="0"/>
              <a:t>3. До </a:t>
            </a:r>
            <a:r>
              <a:rPr lang="ru-RU" dirty="0" err="1"/>
              <a:t>закінчення</a:t>
            </a:r>
            <a:r>
              <a:rPr lang="ru-RU" dirty="0"/>
              <a:t> строку на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видати</a:t>
            </a:r>
            <a:r>
              <a:rPr lang="ru-RU" dirty="0"/>
              <a:t> </a:t>
            </a:r>
            <a:r>
              <a:rPr lang="ru-RU" dirty="0" err="1"/>
              <a:t>спадкоємцеві</a:t>
            </a:r>
            <a:r>
              <a:rPr lang="ru-RU" dirty="0"/>
              <a:t> </a:t>
            </a:r>
            <a:r>
              <a:rPr lang="ru-RU" dirty="0" err="1"/>
              <a:t>дозвіл</a:t>
            </a:r>
            <a:r>
              <a:rPr lang="ru-RU" dirty="0"/>
              <a:t>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вкладу </a:t>
            </a:r>
            <a:r>
              <a:rPr lang="ru-RU" dirty="0" err="1"/>
              <a:t>спадкодавця</a:t>
            </a:r>
            <a:r>
              <a:rPr lang="ru-RU" dirty="0"/>
              <a:t> у банку (</a:t>
            </a:r>
            <a:r>
              <a:rPr lang="ru-RU" dirty="0" err="1"/>
              <a:t>фінансовій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/>
              <a:t>),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викликано</a:t>
            </a:r>
            <a:r>
              <a:rPr lang="ru-RU" dirty="0"/>
              <a:t> </a:t>
            </a:r>
            <a:r>
              <a:rPr lang="ru-RU" dirty="0" err="1"/>
              <a:t>обставинами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істотне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396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1260.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усиновленими</a:t>
            </a:r>
            <a:r>
              <a:rPr lang="ru-RU" dirty="0"/>
              <a:t> та </a:t>
            </a:r>
            <a:r>
              <a:rPr lang="ru-RU" dirty="0" err="1"/>
              <a:t>усиновлювачами</a:t>
            </a:r>
            <a:endParaRPr lang="ru-RU" dirty="0"/>
          </a:p>
          <a:p>
            <a:r>
              <a:rPr lang="ru-RU" dirty="0"/>
              <a:t>1.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усиновлений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, з одного боку, та </a:t>
            </a:r>
            <a:r>
              <a:rPr lang="ru-RU" dirty="0" err="1"/>
              <a:t>усиновлювач</a:t>
            </a:r>
            <a:r>
              <a:rPr lang="ru-RU" dirty="0"/>
              <a:t> і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- з другого, </a:t>
            </a:r>
            <a:r>
              <a:rPr lang="ru-RU" dirty="0" err="1"/>
              <a:t>прирівнюються</a:t>
            </a:r>
            <a:r>
              <a:rPr lang="ru-RU" dirty="0"/>
              <a:t> до </a:t>
            </a:r>
            <a:r>
              <a:rPr lang="ru-RU" dirty="0" err="1"/>
              <a:t>родичів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Усиновлений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 не </a:t>
            </a:r>
            <a:r>
              <a:rPr lang="ru-RU" dirty="0" err="1"/>
              <a:t>спадкують</a:t>
            </a:r>
            <a:r>
              <a:rPr lang="ru-RU" dirty="0"/>
              <a:t> за законом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батьків</a:t>
            </a:r>
            <a:r>
              <a:rPr lang="ru-RU" dirty="0"/>
              <a:t> </a:t>
            </a:r>
            <a:r>
              <a:rPr lang="ru-RU" dirty="0" err="1"/>
              <a:t>усиновленого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 по </a:t>
            </a:r>
            <a:r>
              <a:rPr lang="ru-RU" dirty="0" err="1"/>
              <a:t>висхідній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.</a:t>
            </a:r>
          </a:p>
          <a:p>
            <a:r>
              <a:rPr lang="ru-RU" dirty="0"/>
              <a:t>Батьки </a:t>
            </a:r>
            <a:r>
              <a:rPr lang="ru-RU" dirty="0" err="1"/>
              <a:t>усиновленого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 по </a:t>
            </a:r>
            <a:r>
              <a:rPr lang="ru-RU" dirty="0" err="1"/>
              <a:t>висхідній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не </a:t>
            </a:r>
            <a:r>
              <a:rPr lang="ru-RU" dirty="0" err="1"/>
              <a:t>спадкують</a:t>
            </a:r>
            <a:r>
              <a:rPr lang="ru-RU" dirty="0"/>
              <a:t> за законом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усиновленого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нащадків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Якщо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суду про </a:t>
            </a:r>
            <a:r>
              <a:rPr lang="ru-RU" dirty="0" err="1"/>
              <a:t>усиновлення</a:t>
            </a:r>
            <a:r>
              <a:rPr lang="ru-RU" dirty="0"/>
              <a:t> </a:t>
            </a:r>
            <a:r>
              <a:rPr lang="ru-RU" dirty="0" err="1"/>
              <a:t>збережений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усиновленим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бабою, </a:t>
            </a:r>
            <a:r>
              <a:rPr lang="ru-RU" dirty="0" err="1"/>
              <a:t>дідом</a:t>
            </a:r>
            <a:r>
              <a:rPr lang="ru-RU" dirty="0"/>
              <a:t>, братом та сестрою за </a:t>
            </a:r>
            <a:r>
              <a:rPr lang="ru-RU" dirty="0" err="1"/>
              <a:t>походженням</a:t>
            </a:r>
            <a:r>
              <a:rPr lang="ru-RU" dirty="0"/>
              <a:t>, то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баби</a:t>
            </a:r>
            <a:r>
              <a:rPr lang="ru-RU" dirty="0"/>
              <a:t>, </a:t>
            </a:r>
            <a:r>
              <a:rPr lang="ru-RU" dirty="0" err="1"/>
              <a:t>діда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 </a:t>
            </a:r>
            <a:r>
              <a:rPr lang="ru-RU" dirty="0" err="1"/>
              <a:t>усиновлений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, а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брата, </a:t>
            </a:r>
            <a:r>
              <a:rPr lang="ru-RU" dirty="0" err="1"/>
              <a:t>сестри</a:t>
            </a:r>
            <a:r>
              <a:rPr lang="ru-RU" dirty="0"/>
              <a:t> за </a:t>
            </a:r>
            <a:r>
              <a:rPr lang="ru-RU" dirty="0" err="1"/>
              <a:t>походженням</a:t>
            </a:r>
            <a:r>
              <a:rPr lang="ru-RU" dirty="0"/>
              <a:t> - </a:t>
            </a:r>
            <a:r>
              <a:rPr lang="ru-RU" dirty="0" err="1"/>
              <a:t>має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як </a:t>
            </a:r>
            <a:r>
              <a:rPr lang="ru-RU" dirty="0" err="1"/>
              <a:t>спадкоємець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черги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усиновленого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баба, </a:t>
            </a:r>
            <a:r>
              <a:rPr lang="ru-RU" dirty="0" err="1"/>
              <a:t>дід</a:t>
            </a:r>
            <a:r>
              <a:rPr lang="ru-RU" dirty="0"/>
              <a:t>, брат, сестра за </a:t>
            </a:r>
            <a:r>
              <a:rPr lang="ru-RU" dirty="0" err="1"/>
              <a:t>походженням</a:t>
            </a:r>
            <a:r>
              <a:rPr lang="ru-RU" dirty="0"/>
              <a:t>, з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збережений</a:t>
            </a:r>
            <a:r>
              <a:rPr lang="ru-RU" dirty="0"/>
              <a:t> </a:t>
            </a:r>
            <a:r>
              <a:rPr lang="ru-RU" dirty="0" err="1"/>
              <a:t>правовий</a:t>
            </a:r>
            <a:r>
              <a:rPr lang="ru-RU" dirty="0"/>
              <a:t> </a:t>
            </a:r>
            <a:r>
              <a:rPr lang="ru-RU" dirty="0" err="1"/>
              <a:t>зв'язок</a:t>
            </a:r>
            <a:r>
              <a:rPr lang="ru-RU" dirty="0"/>
              <a:t>, </a:t>
            </a:r>
            <a:r>
              <a:rPr lang="ru-RU" dirty="0" err="1"/>
              <a:t>спадкують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підставах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0744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СПАДКОВИЙ ДОГОВІР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1302.</a:t>
            </a:r>
            <a:r>
              <a:rPr lang="ru-RU" dirty="0"/>
              <a:t> 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</a:t>
            </a:r>
          </a:p>
          <a:p>
            <a:r>
              <a:rPr lang="ru-RU" dirty="0"/>
              <a:t>1. За </a:t>
            </a:r>
            <a:r>
              <a:rPr lang="ru-RU" dirty="0" err="1"/>
              <a:t>спадковим</a:t>
            </a:r>
            <a:r>
              <a:rPr lang="ru-RU" dirty="0"/>
              <a:t> договором одна сторона (</a:t>
            </a:r>
            <a:r>
              <a:rPr lang="ru-RU" dirty="0" err="1"/>
              <a:t>набувач</a:t>
            </a:r>
            <a:r>
              <a:rPr lang="ru-RU" dirty="0"/>
              <a:t>) </a:t>
            </a:r>
            <a:r>
              <a:rPr lang="ru-RU" dirty="0" err="1"/>
              <a:t>зобов'язується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(</a:t>
            </a:r>
            <a:r>
              <a:rPr lang="ru-RU" dirty="0" err="1"/>
              <a:t>відчужувача</a:t>
            </a:r>
            <a:r>
              <a:rPr lang="ru-RU" dirty="0"/>
              <a:t>) і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1303.</a:t>
            </a:r>
            <a:r>
              <a:rPr lang="ru-RU" dirty="0"/>
              <a:t> </a:t>
            </a:r>
            <a:r>
              <a:rPr lang="ru-RU" dirty="0" err="1"/>
              <a:t>Сторони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Відчужувачем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подружжя</a:t>
            </a:r>
            <a:r>
              <a:rPr lang="ru-RU" dirty="0"/>
              <a:t>, один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інша</a:t>
            </a:r>
            <a:r>
              <a:rPr lang="ru-RU" dirty="0"/>
              <a:t> особа.</a:t>
            </a:r>
          </a:p>
          <a:p>
            <a:r>
              <a:rPr lang="ru-RU" dirty="0"/>
              <a:t>2. </a:t>
            </a:r>
            <a:r>
              <a:rPr lang="ru-RU" dirty="0" err="1"/>
              <a:t>Набувачем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фізична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юридична</a:t>
            </a:r>
            <a:r>
              <a:rPr lang="ru-RU" dirty="0"/>
              <a:t> особа.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1304.</a:t>
            </a:r>
            <a:r>
              <a:rPr lang="ru-RU" dirty="0"/>
              <a:t> Форма </a:t>
            </a:r>
            <a:r>
              <a:rPr lang="ru-RU" dirty="0" err="1"/>
              <a:t>спадкового</a:t>
            </a:r>
            <a:r>
              <a:rPr lang="ru-RU" dirty="0"/>
              <a:t> договору</a:t>
            </a:r>
          </a:p>
          <a:p>
            <a:r>
              <a:rPr lang="ru-RU" dirty="0"/>
              <a:t>1.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укладається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і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реєстрі</a:t>
            </a:r>
            <a:r>
              <a:rPr lang="ru-RU" dirty="0"/>
              <a:t> в </a:t>
            </a:r>
            <a:r>
              <a:rPr lang="ru-RU" u="sng" dirty="0">
                <a:hlinkClick r:id="rId2"/>
              </a:rPr>
              <a:t>порядку</a:t>
            </a:r>
            <a:r>
              <a:rPr lang="ru-RU" dirty="0"/>
              <a:t>, </a:t>
            </a:r>
            <a:r>
              <a:rPr lang="ru-RU" dirty="0" err="1"/>
              <a:t>затвердженому</a:t>
            </a:r>
            <a:r>
              <a:rPr lang="ru-RU" dirty="0"/>
              <a:t> </a:t>
            </a:r>
            <a:r>
              <a:rPr lang="ru-RU" dirty="0" err="1"/>
              <a:t>Кабінетом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3569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1305.</a:t>
            </a:r>
            <a:r>
              <a:rPr lang="ru-RU" dirty="0"/>
              <a:t> 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Набувач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вчинити</a:t>
            </a:r>
            <a:r>
              <a:rPr lang="ru-RU" dirty="0"/>
              <a:t>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 </a:t>
            </a:r>
            <a:r>
              <a:rPr lang="ru-RU" dirty="0" err="1"/>
              <a:t>майнового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немайнового</a:t>
            </a:r>
            <a:r>
              <a:rPr lang="ru-RU" dirty="0"/>
              <a:t> характеру до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1306.</a:t>
            </a:r>
            <a:r>
              <a:rPr lang="ru-RU" dirty="0"/>
              <a:t> 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з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подружжя</a:t>
            </a:r>
            <a:endParaRPr lang="ru-RU" dirty="0"/>
          </a:p>
          <a:p>
            <a:r>
              <a:rPr lang="ru-RU" dirty="0"/>
              <a:t>1. Предметом </a:t>
            </a:r>
            <a:r>
              <a:rPr lang="ru-RU" dirty="0" err="1"/>
              <a:t>спадкового</a:t>
            </a:r>
            <a:r>
              <a:rPr lang="ru-RU" dirty="0"/>
              <a:t> договору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майно</a:t>
            </a:r>
            <a:r>
              <a:rPr lang="ru-RU" dirty="0"/>
              <a:t>, яке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подружжю</a:t>
            </a:r>
            <a:r>
              <a:rPr lang="ru-RU" dirty="0"/>
              <a:t> на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сумісної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яке є </a:t>
            </a:r>
            <a:r>
              <a:rPr lang="ru-RU" dirty="0" err="1"/>
              <a:t>особистою</a:t>
            </a:r>
            <a:r>
              <a:rPr lang="ru-RU" dirty="0"/>
              <a:t> </a:t>
            </a:r>
            <a:r>
              <a:rPr lang="ru-RU" dirty="0" err="1"/>
              <a:t>власністю</a:t>
            </a:r>
            <a:r>
              <a:rPr lang="ru-RU" dirty="0"/>
              <a:t> будь-кого з </a:t>
            </a:r>
            <a:r>
              <a:rPr lang="ru-RU" dirty="0" err="1"/>
              <a:t>подружжя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Спадковим</a:t>
            </a:r>
            <a:r>
              <a:rPr lang="ru-RU" dirty="0"/>
              <a:t> договором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встановлено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одного з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спадщина</a:t>
            </a:r>
            <a:r>
              <a:rPr lang="ru-RU" dirty="0"/>
              <a:t> переходить до другого, а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другого з </a:t>
            </a:r>
            <a:r>
              <a:rPr lang="ru-RU" dirty="0" err="1"/>
              <a:t>подружжя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переходить до </a:t>
            </a:r>
            <a:r>
              <a:rPr lang="ru-RU" dirty="0" err="1"/>
              <a:t>набувача</a:t>
            </a:r>
            <a:r>
              <a:rPr lang="ru-RU" dirty="0"/>
              <a:t> за договором.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892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1307.</a:t>
            </a:r>
            <a:r>
              <a:rPr lang="ru-RU" dirty="0"/>
              <a:t> 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</a:t>
            </a:r>
          </a:p>
          <a:p>
            <a:r>
              <a:rPr lang="ru-RU" dirty="0"/>
              <a:t>1. На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визначене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, </a:t>
            </a:r>
            <a:r>
              <a:rPr lang="ru-RU" dirty="0" err="1"/>
              <a:t>нотаріус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посвідчив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, </a:t>
            </a:r>
            <a:r>
              <a:rPr lang="ru-RU" dirty="0" err="1"/>
              <a:t>накладає</a:t>
            </a:r>
            <a:r>
              <a:rPr lang="ru-RU" dirty="0"/>
              <a:t> </a:t>
            </a:r>
            <a:r>
              <a:rPr lang="ru-RU" dirty="0" err="1"/>
              <a:t>заборону</a:t>
            </a:r>
            <a:r>
              <a:rPr lang="ru-RU" dirty="0"/>
              <a:t> </a:t>
            </a:r>
            <a:r>
              <a:rPr lang="ru-RU" dirty="0" err="1"/>
              <a:t>відчуження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Заповіт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відчужувач</a:t>
            </a:r>
            <a:r>
              <a:rPr lang="ru-RU" dirty="0"/>
              <a:t> </a:t>
            </a:r>
            <a:r>
              <a:rPr lang="ru-RU" dirty="0" err="1"/>
              <a:t>склав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майна, </a:t>
            </a:r>
            <a:r>
              <a:rPr lang="ru-RU" dirty="0" err="1"/>
              <a:t>вказаного</a:t>
            </a:r>
            <a:r>
              <a:rPr lang="ru-RU" dirty="0"/>
              <a:t> у </a:t>
            </a:r>
            <a:r>
              <a:rPr lang="ru-RU" dirty="0" err="1"/>
              <a:t>спадковому</a:t>
            </a:r>
            <a:r>
              <a:rPr lang="ru-RU" dirty="0"/>
              <a:t> </a:t>
            </a:r>
            <a:r>
              <a:rPr lang="ru-RU" dirty="0" err="1"/>
              <a:t>договорі</a:t>
            </a:r>
            <a:r>
              <a:rPr lang="ru-RU" dirty="0"/>
              <a:t>, є </a:t>
            </a:r>
            <a:r>
              <a:rPr lang="ru-RU" dirty="0" err="1"/>
              <a:t>нікчемним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Відчужувач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призначити</a:t>
            </a:r>
            <a:r>
              <a:rPr lang="ru-RU" dirty="0"/>
              <a:t> особу, яка буде </a:t>
            </a:r>
            <a:r>
              <a:rPr lang="ru-RU" dirty="0" err="1"/>
              <a:t>здійснювати</a:t>
            </a:r>
            <a:r>
              <a:rPr lang="ru-RU" dirty="0"/>
              <a:t> контроль за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особи контроль за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нотаріус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1682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1308.</a:t>
            </a:r>
            <a:r>
              <a:rPr lang="ru-RU" dirty="0"/>
              <a:t> </a:t>
            </a:r>
            <a:r>
              <a:rPr lang="ru-RU" dirty="0" err="1"/>
              <a:t>Розірвання</a:t>
            </a:r>
            <a:r>
              <a:rPr lang="ru-RU" dirty="0"/>
              <a:t> </a:t>
            </a:r>
            <a:r>
              <a:rPr lang="ru-RU" dirty="0" err="1"/>
              <a:t>спадкового</a:t>
            </a:r>
            <a:r>
              <a:rPr lang="ru-RU" dirty="0"/>
              <a:t> договору</a:t>
            </a:r>
          </a:p>
          <a:p>
            <a:r>
              <a:rPr lang="ru-RU" dirty="0"/>
              <a:t>1.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розірвано</a:t>
            </a:r>
            <a:r>
              <a:rPr lang="ru-RU" dirty="0"/>
              <a:t> судом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набувачем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розпоряджень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Спадковий</a:t>
            </a:r>
            <a:r>
              <a:rPr lang="ru-RU" dirty="0"/>
              <a:t>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розірвано</a:t>
            </a:r>
            <a:r>
              <a:rPr lang="ru-RU" dirty="0"/>
              <a:t> судом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набувача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неможливості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ним </a:t>
            </a:r>
            <a:r>
              <a:rPr lang="ru-RU" dirty="0" err="1"/>
              <a:t>розпоряджень</a:t>
            </a:r>
            <a:r>
              <a:rPr lang="ru-RU" dirty="0"/>
              <a:t> </a:t>
            </a:r>
            <a:r>
              <a:rPr lang="ru-RU" dirty="0" err="1"/>
              <a:t>відчужувача</a:t>
            </a:r>
            <a:r>
              <a:rPr lang="ru-RU" dirty="0"/>
              <a:t>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909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1261.</a:t>
            </a:r>
            <a:r>
              <a:rPr lang="ru-RU" dirty="0"/>
              <a:t> Перша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</a:t>
            </a:r>
          </a:p>
          <a:p>
            <a:r>
              <a:rPr lang="ru-RU" dirty="0"/>
              <a:t>1. У першу </a:t>
            </a:r>
            <a:r>
              <a:rPr lang="ru-RU" dirty="0" err="1"/>
              <a:t>чергу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зачаті</a:t>
            </a:r>
            <a:r>
              <a:rPr lang="ru-RU" dirty="0"/>
              <a:t> за </a:t>
            </a:r>
            <a:r>
              <a:rPr lang="ru-RU" dirty="0" err="1"/>
              <a:t>життя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та </a:t>
            </a:r>
            <a:r>
              <a:rPr lang="ru-RU" dirty="0" err="1"/>
              <a:t>народжені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, той з </a:t>
            </a:r>
            <a:r>
              <a:rPr lang="ru-RU" dirty="0" err="1"/>
              <a:t>подружжя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пережив, та батьки.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1262.</a:t>
            </a:r>
            <a:r>
              <a:rPr lang="ru-RU" dirty="0"/>
              <a:t> Друга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</a:t>
            </a:r>
          </a:p>
          <a:p>
            <a:r>
              <a:rPr lang="ru-RU" dirty="0"/>
              <a:t>1. У другу </a:t>
            </a:r>
            <a:r>
              <a:rPr lang="ru-RU" dirty="0" err="1"/>
              <a:t>чергу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рідні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та </a:t>
            </a:r>
            <a:r>
              <a:rPr lang="ru-RU" dirty="0" err="1"/>
              <a:t>сестри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його</a:t>
            </a:r>
            <a:r>
              <a:rPr lang="ru-RU" dirty="0"/>
              <a:t> баба та </a:t>
            </a:r>
            <a:r>
              <a:rPr lang="ru-RU" dirty="0" err="1"/>
              <a:t>дід</a:t>
            </a:r>
            <a:r>
              <a:rPr lang="ru-RU" dirty="0"/>
              <a:t> як з боку батька, так і з боку </a:t>
            </a:r>
            <a:r>
              <a:rPr lang="ru-RU" dirty="0" err="1"/>
              <a:t>матері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44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1263.</a:t>
            </a:r>
            <a:r>
              <a:rPr lang="ru-RU" dirty="0"/>
              <a:t> </a:t>
            </a:r>
            <a:r>
              <a:rPr lang="ru-RU" dirty="0" err="1"/>
              <a:t>Третя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</a:t>
            </a:r>
          </a:p>
          <a:p>
            <a:r>
              <a:rPr lang="ru-RU" dirty="0"/>
              <a:t>1. У </a:t>
            </a:r>
            <a:r>
              <a:rPr lang="ru-RU" dirty="0" err="1"/>
              <a:t>третю</a:t>
            </a:r>
            <a:r>
              <a:rPr lang="ru-RU" dirty="0"/>
              <a:t> </a:t>
            </a:r>
            <a:r>
              <a:rPr lang="ru-RU" dirty="0" err="1"/>
              <a:t>чергу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рідні</a:t>
            </a:r>
            <a:r>
              <a:rPr lang="ru-RU" dirty="0"/>
              <a:t> </a:t>
            </a:r>
            <a:r>
              <a:rPr lang="ru-RU" dirty="0" err="1"/>
              <a:t>дядько</a:t>
            </a:r>
            <a:r>
              <a:rPr lang="ru-RU" dirty="0"/>
              <a:t> та </a:t>
            </a:r>
            <a:r>
              <a:rPr lang="ru-RU" dirty="0" err="1"/>
              <a:t>тітка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</a:t>
            </a:r>
          </a:p>
          <a:p>
            <a:r>
              <a:rPr lang="ru-RU" b="1" dirty="0" err="1"/>
              <a:t>Стаття</a:t>
            </a:r>
            <a:r>
              <a:rPr lang="ru-RU" b="1" dirty="0"/>
              <a:t> 1264.</a:t>
            </a:r>
            <a:r>
              <a:rPr lang="ru-RU" dirty="0"/>
              <a:t> </a:t>
            </a:r>
            <a:r>
              <a:rPr lang="ru-RU" dirty="0" err="1"/>
              <a:t>Четверта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</a:t>
            </a:r>
          </a:p>
          <a:p>
            <a:r>
              <a:rPr lang="ru-RU" dirty="0"/>
              <a:t>1. У </a:t>
            </a:r>
            <a:r>
              <a:rPr lang="ru-RU" dirty="0" err="1"/>
              <a:t>четверту</a:t>
            </a:r>
            <a:r>
              <a:rPr lang="ru-RU" dirty="0"/>
              <a:t> </a:t>
            </a:r>
            <a:r>
              <a:rPr lang="ru-RU" dirty="0" err="1"/>
              <a:t>чергу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мають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проживали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спадкодавцем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</a:t>
            </a:r>
            <a:r>
              <a:rPr lang="ru-RU" dirty="0" err="1"/>
              <a:t>сім'єю</a:t>
            </a:r>
            <a:r>
              <a:rPr lang="ru-RU" dirty="0"/>
              <a:t> не </a:t>
            </a:r>
            <a:r>
              <a:rPr lang="ru-RU" dirty="0" err="1"/>
              <a:t>менш</a:t>
            </a:r>
            <a:r>
              <a:rPr lang="ru-RU" dirty="0"/>
              <a:t> як </a:t>
            </a:r>
            <a:r>
              <a:rPr lang="ru-RU" dirty="0" err="1"/>
              <a:t>п'ять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до часу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382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1265.</a:t>
            </a:r>
            <a:r>
              <a:rPr lang="ru-RU" dirty="0"/>
              <a:t> </a:t>
            </a:r>
            <a:r>
              <a:rPr lang="ru-RU" dirty="0" err="1"/>
              <a:t>П'ята</a:t>
            </a:r>
            <a:r>
              <a:rPr lang="ru-RU" dirty="0"/>
              <a:t> </a:t>
            </a:r>
            <a:r>
              <a:rPr lang="ru-RU" dirty="0" err="1"/>
              <a:t>черга</a:t>
            </a:r>
            <a:r>
              <a:rPr lang="ru-RU" dirty="0"/>
              <a:t> </a:t>
            </a:r>
            <a:r>
              <a:rPr lang="ru-RU" dirty="0" err="1"/>
              <a:t>спадкоємців</a:t>
            </a:r>
            <a:r>
              <a:rPr lang="ru-RU" dirty="0"/>
              <a:t> за законом</a:t>
            </a:r>
          </a:p>
          <a:p>
            <a:r>
              <a:rPr lang="ru-RU" dirty="0"/>
              <a:t>1. У </a:t>
            </a:r>
            <a:r>
              <a:rPr lang="ru-RU" dirty="0" err="1"/>
              <a:t>п'яту</a:t>
            </a:r>
            <a:r>
              <a:rPr lang="ru-RU" dirty="0"/>
              <a:t> </a:t>
            </a:r>
            <a:r>
              <a:rPr lang="ru-RU" dirty="0" err="1"/>
              <a:t>чергу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до </a:t>
            </a:r>
            <a:r>
              <a:rPr lang="ru-RU" dirty="0" err="1"/>
              <a:t>шостого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 </a:t>
            </a:r>
            <a:r>
              <a:rPr lang="ru-RU" dirty="0" err="1"/>
              <a:t>включно</a:t>
            </a:r>
            <a:r>
              <a:rPr lang="ru-RU" dirty="0"/>
              <a:t>,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ближчого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 </a:t>
            </a:r>
            <a:r>
              <a:rPr lang="ru-RU" dirty="0" err="1"/>
              <a:t>усувають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права </a:t>
            </a:r>
            <a:r>
              <a:rPr lang="ru-RU" dirty="0" err="1"/>
              <a:t>спадкування</a:t>
            </a:r>
            <a:r>
              <a:rPr lang="ru-RU" dirty="0"/>
              <a:t> </a:t>
            </a:r>
            <a:r>
              <a:rPr lang="ru-RU" dirty="0" err="1"/>
              <a:t>родичів</a:t>
            </a:r>
            <a:r>
              <a:rPr lang="ru-RU" dirty="0"/>
              <a:t>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.</a:t>
            </a:r>
          </a:p>
          <a:p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за числом </a:t>
            </a:r>
            <a:r>
              <a:rPr lang="ru-RU" dirty="0" err="1"/>
              <a:t>народжень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віддаляють</a:t>
            </a:r>
            <a:r>
              <a:rPr lang="ru-RU" dirty="0"/>
              <a:t> родича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. </a:t>
            </a:r>
            <a:r>
              <a:rPr lang="ru-RU" dirty="0" err="1"/>
              <a:t>Народження</a:t>
            </a:r>
            <a:r>
              <a:rPr lang="ru-RU" dirty="0"/>
              <a:t> самого </a:t>
            </a:r>
            <a:r>
              <a:rPr lang="ru-RU" dirty="0" err="1"/>
              <a:t>спадкодавця</a:t>
            </a:r>
            <a:r>
              <a:rPr lang="ru-RU" dirty="0"/>
              <a:t> не входить до </a:t>
            </a:r>
            <a:r>
              <a:rPr lang="ru-RU" dirty="0" err="1"/>
              <a:t>цього</a:t>
            </a:r>
            <a:r>
              <a:rPr lang="ru-RU" dirty="0"/>
              <a:t> числа.</a:t>
            </a:r>
          </a:p>
          <a:p>
            <a:r>
              <a:rPr lang="ru-RU" dirty="0"/>
              <a:t>2. У </a:t>
            </a:r>
            <a:r>
              <a:rPr lang="ru-RU" dirty="0" err="1"/>
              <a:t>п'яту</a:t>
            </a:r>
            <a:r>
              <a:rPr lang="ru-RU" dirty="0"/>
              <a:t> </a:t>
            </a:r>
            <a:r>
              <a:rPr lang="ru-RU" dirty="0" err="1"/>
              <a:t>чергу</a:t>
            </a:r>
            <a:r>
              <a:rPr lang="ru-RU" dirty="0"/>
              <a:t> право на </a:t>
            </a:r>
            <a:r>
              <a:rPr lang="ru-RU" dirty="0" err="1"/>
              <a:t>спадкування</a:t>
            </a:r>
            <a:r>
              <a:rPr lang="ru-RU" dirty="0"/>
              <a:t> за законом </a:t>
            </a:r>
            <a:r>
              <a:rPr lang="ru-RU" dirty="0" err="1"/>
              <a:t>одержують</a:t>
            </a:r>
            <a:r>
              <a:rPr lang="ru-RU" dirty="0"/>
              <a:t> </a:t>
            </a:r>
            <a:r>
              <a:rPr lang="ru-RU" dirty="0" err="1"/>
              <a:t>утриманці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були</a:t>
            </a:r>
            <a:r>
              <a:rPr lang="ru-RU" dirty="0"/>
              <a:t> членами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.</a:t>
            </a:r>
          </a:p>
          <a:p>
            <a:r>
              <a:rPr lang="ru-RU" dirty="0" err="1"/>
              <a:t>Утриманцем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неповнолітня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непрацездатна</a:t>
            </a:r>
            <a:r>
              <a:rPr lang="ru-RU" dirty="0"/>
              <a:t> особа, яка не </a:t>
            </a:r>
            <a:r>
              <a:rPr lang="ru-RU" dirty="0" err="1"/>
              <a:t>була</a:t>
            </a:r>
            <a:r>
              <a:rPr lang="ru-RU" dirty="0"/>
              <a:t> членом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, але не </a:t>
            </a:r>
            <a:r>
              <a:rPr lang="ru-RU" dirty="0" err="1"/>
              <a:t>менш</a:t>
            </a:r>
            <a:r>
              <a:rPr lang="ru-RU" dirty="0"/>
              <a:t> як </a:t>
            </a:r>
            <a:r>
              <a:rPr lang="ru-RU" dirty="0" err="1"/>
              <a:t>п'ять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одержувала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матеріальну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для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єдиним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основним</a:t>
            </a:r>
            <a:r>
              <a:rPr lang="ru-RU" dirty="0"/>
              <a:t> </a:t>
            </a:r>
            <a:r>
              <a:rPr lang="ru-RU" dirty="0" err="1"/>
              <a:t>джерелом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до </a:t>
            </a:r>
            <a:r>
              <a:rPr lang="ru-RU" dirty="0" err="1"/>
              <a:t>існування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889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1266.</a:t>
            </a:r>
            <a:r>
              <a:rPr lang="ru-RU" dirty="0"/>
              <a:t> 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endParaRPr lang="ru-RU" dirty="0"/>
          </a:p>
          <a:p>
            <a:r>
              <a:rPr lang="ru-RU" dirty="0"/>
              <a:t>1. Внуки, правнуки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спадкують</a:t>
            </a:r>
            <a:r>
              <a:rPr lang="ru-RU" dirty="0"/>
              <a:t> ту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яка належала б за законом </a:t>
            </a:r>
            <a:r>
              <a:rPr lang="ru-RU" dirty="0" err="1"/>
              <a:t>їхнім</a:t>
            </a:r>
            <a:r>
              <a:rPr lang="ru-RU" dirty="0"/>
              <a:t> </a:t>
            </a:r>
            <a:r>
              <a:rPr lang="ru-RU" dirty="0" err="1"/>
              <a:t>матері</a:t>
            </a:r>
            <a:r>
              <a:rPr lang="ru-RU" dirty="0"/>
              <a:t>, </a:t>
            </a:r>
            <a:r>
              <a:rPr lang="ru-RU" dirty="0" err="1"/>
              <a:t>батькові</a:t>
            </a:r>
            <a:r>
              <a:rPr lang="ru-RU" dirty="0"/>
              <a:t>, </a:t>
            </a:r>
            <a:r>
              <a:rPr lang="ru-RU" dirty="0" err="1"/>
              <a:t>бабі</a:t>
            </a:r>
            <a:r>
              <a:rPr lang="ru-RU" dirty="0"/>
              <a:t>, </a:t>
            </a:r>
            <a:r>
              <a:rPr lang="ru-RU" dirty="0" err="1"/>
              <a:t>дідові</a:t>
            </a:r>
            <a:r>
              <a:rPr lang="ru-RU" dirty="0"/>
              <a:t>, </a:t>
            </a:r>
            <a:r>
              <a:rPr lang="ru-RU" dirty="0" err="1"/>
              <a:t>якби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Прабаба</a:t>
            </a:r>
            <a:r>
              <a:rPr lang="ru-RU" dirty="0"/>
              <a:t>, </a:t>
            </a:r>
            <a:r>
              <a:rPr lang="ru-RU" dirty="0" err="1"/>
              <a:t>прадід</a:t>
            </a:r>
            <a:r>
              <a:rPr lang="ru-RU" dirty="0"/>
              <a:t> </a:t>
            </a:r>
            <a:r>
              <a:rPr lang="ru-RU" dirty="0" err="1"/>
              <a:t>спадкують</a:t>
            </a:r>
            <a:r>
              <a:rPr lang="ru-RU" dirty="0"/>
              <a:t> ту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яка б належала за законом </a:t>
            </a:r>
            <a:r>
              <a:rPr lang="ru-RU" dirty="0" err="1"/>
              <a:t>їхнім</a:t>
            </a:r>
            <a:r>
              <a:rPr lang="ru-RU" dirty="0"/>
              <a:t> </a:t>
            </a:r>
            <a:r>
              <a:rPr lang="ru-RU" dirty="0" err="1"/>
              <a:t>дітям</a:t>
            </a:r>
            <a:r>
              <a:rPr lang="ru-RU" dirty="0"/>
              <a:t> (</a:t>
            </a:r>
            <a:r>
              <a:rPr lang="ru-RU" dirty="0" err="1"/>
              <a:t>бабі</a:t>
            </a:r>
            <a:r>
              <a:rPr lang="ru-RU" dirty="0"/>
              <a:t>, </a:t>
            </a:r>
            <a:r>
              <a:rPr lang="ru-RU" dirty="0" err="1"/>
              <a:t>дідові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), </a:t>
            </a:r>
            <a:r>
              <a:rPr lang="ru-RU" dirty="0" err="1"/>
              <a:t>якби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ru-RU" dirty="0" err="1"/>
              <a:t>Племінники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спадкують</a:t>
            </a:r>
            <a:r>
              <a:rPr lang="ru-RU" dirty="0"/>
              <a:t> ту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яка належала б за законом </a:t>
            </a:r>
            <a:r>
              <a:rPr lang="ru-RU" dirty="0" err="1"/>
              <a:t>їхнім</a:t>
            </a:r>
            <a:r>
              <a:rPr lang="ru-RU" dirty="0"/>
              <a:t> </a:t>
            </a:r>
            <a:r>
              <a:rPr lang="ru-RU" dirty="0" err="1"/>
              <a:t>матері</a:t>
            </a:r>
            <a:r>
              <a:rPr lang="ru-RU" dirty="0"/>
              <a:t>, </a:t>
            </a:r>
            <a:r>
              <a:rPr lang="ru-RU" dirty="0" err="1"/>
              <a:t>батькові</a:t>
            </a:r>
            <a:r>
              <a:rPr lang="ru-RU" dirty="0"/>
              <a:t> (</a:t>
            </a:r>
            <a:r>
              <a:rPr lang="ru-RU" dirty="0" err="1"/>
              <a:t>сестрі</a:t>
            </a:r>
            <a:r>
              <a:rPr lang="ru-RU" dirty="0"/>
              <a:t>, </a:t>
            </a:r>
            <a:r>
              <a:rPr lang="ru-RU" dirty="0" err="1"/>
              <a:t>братові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), </a:t>
            </a:r>
            <a:r>
              <a:rPr lang="ru-RU" dirty="0" err="1"/>
              <a:t>якби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430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</a:t>
            </a:r>
            <a:r>
              <a:rPr lang="ru-RU" dirty="0" err="1"/>
              <a:t>Двоюрідні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та </a:t>
            </a:r>
            <a:r>
              <a:rPr lang="ru-RU" dirty="0" err="1"/>
              <a:t>сестри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 </a:t>
            </a:r>
            <a:r>
              <a:rPr lang="ru-RU" dirty="0" err="1"/>
              <a:t>спадкують</a:t>
            </a:r>
            <a:r>
              <a:rPr lang="ru-RU" dirty="0"/>
              <a:t> ту </a:t>
            </a:r>
            <a:r>
              <a:rPr lang="ru-RU" dirty="0" err="1"/>
              <a:t>частку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яка належала б за законом </a:t>
            </a:r>
            <a:r>
              <a:rPr lang="ru-RU" dirty="0" err="1"/>
              <a:t>їхнім</a:t>
            </a:r>
            <a:r>
              <a:rPr lang="ru-RU" dirty="0"/>
              <a:t> </a:t>
            </a:r>
            <a:r>
              <a:rPr lang="ru-RU" dirty="0" err="1"/>
              <a:t>матері</a:t>
            </a:r>
            <a:r>
              <a:rPr lang="ru-RU" dirty="0"/>
              <a:t>, </a:t>
            </a:r>
            <a:r>
              <a:rPr lang="ru-RU" dirty="0" err="1"/>
              <a:t>батькові</a:t>
            </a:r>
            <a:r>
              <a:rPr lang="ru-RU" dirty="0"/>
              <a:t> (</a:t>
            </a:r>
            <a:r>
              <a:rPr lang="ru-RU" dirty="0" err="1"/>
              <a:t>тітці</a:t>
            </a:r>
            <a:r>
              <a:rPr lang="ru-RU" dirty="0"/>
              <a:t>, </a:t>
            </a:r>
            <a:r>
              <a:rPr lang="ru-RU" dirty="0" err="1"/>
              <a:t>дядькові</a:t>
            </a:r>
            <a:r>
              <a:rPr lang="ru-RU" dirty="0"/>
              <a:t> </a:t>
            </a:r>
            <a:r>
              <a:rPr lang="ru-RU" dirty="0" err="1"/>
              <a:t>спадкодавця</a:t>
            </a:r>
            <a:r>
              <a:rPr lang="ru-RU" dirty="0"/>
              <a:t>), </a:t>
            </a:r>
            <a:r>
              <a:rPr lang="ru-RU" dirty="0" err="1"/>
              <a:t>якби</a:t>
            </a:r>
            <a:r>
              <a:rPr lang="ru-RU" dirty="0"/>
              <a:t> вони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 на час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спадкування</a:t>
            </a:r>
            <a:r>
              <a:rPr lang="ru-RU" dirty="0"/>
              <a:t> за правом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кількома</a:t>
            </a:r>
            <a:r>
              <a:rPr lang="ru-RU" dirty="0"/>
              <a:t> особами,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їхнього</a:t>
            </a:r>
            <a:r>
              <a:rPr lang="ru-RU" dirty="0"/>
              <a:t> </a:t>
            </a:r>
            <a:r>
              <a:rPr lang="ru-RU" dirty="0" err="1"/>
              <a:t>померлого</a:t>
            </a:r>
            <a:r>
              <a:rPr lang="ru-RU" dirty="0"/>
              <a:t> родича </a:t>
            </a:r>
            <a:r>
              <a:rPr lang="ru-RU" dirty="0" err="1"/>
              <a:t>ділиться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ними </a:t>
            </a:r>
            <a:r>
              <a:rPr lang="ru-RU" dirty="0" err="1"/>
              <a:t>порівну</a:t>
            </a:r>
            <a:r>
              <a:rPr lang="ru-RU" dirty="0"/>
              <a:t>.</a:t>
            </a:r>
          </a:p>
          <a:p>
            <a:r>
              <a:rPr lang="ru-RU" dirty="0"/>
              <a:t>6. При </a:t>
            </a:r>
            <a:r>
              <a:rPr lang="ru-RU" dirty="0" err="1"/>
              <a:t>спадкуванні</a:t>
            </a:r>
            <a:r>
              <a:rPr lang="ru-RU" dirty="0"/>
              <a:t> по </a:t>
            </a:r>
            <a:r>
              <a:rPr lang="ru-RU" dirty="0" err="1"/>
              <a:t>прямій</a:t>
            </a:r>
            <a:r>
              <a:rPr lang="ru-RU" dirty="0"/>
              <a:t> </a:t>
            </a:r>
            <a:r>
              <a:rPr lang="ru-RU" dirty="0" err="1"/>
              <a:t>низхідній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 право </a:t>
            </a:r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діє</a:t>
            </a:r>
            <a:r>
              <a:rPr lang="ru-RU" dirty="0"/>
              <a:t> без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ступеня</a:t>
            </a:r>
            <a:r>
              <a:rPr lang="ru-RU" dirty="0"/>
              <a:t> </a:t>
            </a:r>
            <a:r>
              <a:rPr lang="ru-RU" dirty="0" err="1"/>
              <a:t>споріднення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19570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</TotalTime>
  <Words>715</Words>
  <Application>Microsoft Office PowerPoint</Application>
  <PresentationFormat>Широкоэкранный</PresentationFormat>
  <Paragraphs>181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7" baseType="lpstr">
      <vt:lpstr>Arial</vt:lpstr>
      <vt:lpstr>Trebuchet MS</vt:lpstr>
      <vt:lpstr>Wingdings 3</vt:lpstr>
      <vt:lpstr>Аспект</vt:lpstr>
      <vt:lpstr>Спадкове право. Спадкування за законом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ВИКОНАННЯ ЗАПОВІТУ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СПАДКОВИЙ ДОГОВІР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Спадкове право. Спадкування за законом</dc:title>
  <dc:creator>ASUS</dc:creator>
  <cp:lastModifiedBy>ASUS</cp:lastModifiedBy>
  <cp:revision>6</cp:revision>
  <dcterms:created xsi:type="dcterms:W3CDTF">2024-11-12T16:25:43Z</dcterms:created>
  <dcterms:modified xsi:type="dcterms:W3CDTF">2024-11-12T17:39:54Z</dcterms:modified>
</cp:coreProperties>
</file>