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9" r:id="rId4"/>
    <p:sldId id="260" r:id="rId5"/>
    <p:sldId id="258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5884"/>
  </p:normalViewPr>
  <p:slideViewPr>
    <p:cSldViewPr snapToGrid="0" snapToObjects="1">
      <p:cViewPr varScale="1">
        <p:scale>
          <a:sx n="112" d="100"/>
          <a:sy n="112" d="100"/>
        </p:scale>
        <p:origin x="576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9/23/21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9/23/21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9/23/21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9/23/21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9/23/21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9/23/21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9/23/21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9/23/21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9/23/21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9/23/21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9/23/21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9/23/21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9/23/21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9/23/21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9/23/21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9/23/21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9/23/21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F8B1EBAF-1C4A-5E40-A2D9-FDCFE5664B1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/>
              <a:t>Практика</a:t>
            </a:r>
          </a:p>
        </p:txBody>
      </p:sp>
    </p:spTree>
    <p:extLst>
      <p:ext uri="{BB962C8B-B14F-4D97-AF65-F5344CB8AC3E}">
        <p14:creationId xmlns:p14="http://schemas.microsoft.com/office/powerpoint/2010/main" val="3906478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62D368CB-A2D8-E04C-802C-EED1652679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479503"/>
            <a:ext cx="9860568" cy="5561860"/>
          </a:xfrm>
        </p:spPr>
        <p:txBody>
          <a:bodyPr/>
          <a:lstStyle/>
          <a:p>
            <a:pPr algn="just"/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Задача 1.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Виробнича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потужність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розрахована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випуск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550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виробів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реалізуються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ціною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14 тис. грн.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вироблена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продукція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реалізується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незавершеного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виробництва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залишків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готовоі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продукціі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складі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немає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витрати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дорівнюють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400 тис.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змінні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витрати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одиницю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продукціі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– 10 тис. грн.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Розрахувати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точку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беззбитковості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грошовому та натуральному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вигляді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Задача 2.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виготовляє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певнии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вид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продукціі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домо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реалізаціі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одиниці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продукціі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становить 160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змінні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витрати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одиницю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90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постійні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витрати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26 000 грн. </a:t>
            </a:r>
          </a:p>
          <a:p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Розрахувати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Точку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беззбитковості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грошовому та натуральному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показниках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Обсяг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реалізаціі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необхіднии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для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отримання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операційного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прибутку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розмірі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10 000 грн.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Прибуток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обсязі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реалізаціі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125 000 грн.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Обсяг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реалізаціі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необхіднии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для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отримання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чистого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прибутку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сумі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14 500 грн. 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4859527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E5ED6BE2-49AD-D94F-8D25-0E04B15404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1520" y="388621"/>
            <a:ext cx="8542482" cy="5652742"/>
          </a:xfrm>
        </p:spPr>
        <p:txBody>
          <a:bodyPr/>
          <a:lstStyle/>
          <a:p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Задача 3.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розглядає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можливість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реалізаціі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двох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основі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наведених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таблиці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розрахувати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показники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ефективності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інвестиційних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зробити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висновки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щодо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їхньоі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інвестиційноі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привабливості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Таблиця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1.1 –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Інвестиційні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витрати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грошові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потоки (тис.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</a:p>
          <a:p>
            <a:endParaRPr lang="uk-UA" dirty="0"/>
          </a:p>
          <a:p>
            <a:endParaRPr lang="uk-UA" dirty="0"/>
          </a:p>
          <a:p>
            <a:endParaRPr lang="uk-UA" dirty="0"/>
          </a:p>
          <a:p>
            <a:endParaRPr lang="uk-UA" dirty="0"/>
          </a:p>
          <a:p>
            <a:endParaRPr lang="uk-UA" dirty="0"/>
          </a:p>
          <a:p>
            <a:endParaRPr lang="uk-UA" dirty="0"/>
          </a:p>
          <a:p>
            <a:endParaRPr lang="uk-UA" dirty="0"/>
          </a:p>
          <a:p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дисконтна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ставка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дорівнює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14 %. </a:t>
            </a:r>
          </a:p>
          <a:p>
            <a:endParaRPr lang="uk-UA" dirty="0"/>
          </a:p>
        </p:txBody>
      </p:sp>
      <p:pic>
        <p:nvPicPr>
          <p:cNvPr id="4" name="Объект 4">
            <a:extLst>
              <a:ext uri="{FF2B5EF4-FFF2-40B4-BE49-F238E27FC236}">
                <a16:creationId xmlns:a16="http://schemas.microsoft.com/office/drawing/2014/main" id="{DC6CB822-1E04-9B4E-95B9-D25F220B857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56531" y="2297430"/>
            <a:ext cx="7569200" cy="21229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20773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8E0D3541-E5BD-A040-88D1-ED87B73A1A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525781"/>
            <a:ext cx="8596668" cy="5515582"/>
          </a:xfrm>
        </p:spPr>
        <p:txBody>
          <a:bodyPr/>
          <a:lstStyle/>
          <a:p>
            <a:pPr algn="just"/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Задача 4.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виготовляє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певнии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вид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продукціі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Відомо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реалізаціі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одиниці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продукціі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становить 135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змінні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витрати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одиницю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78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постійні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витрати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24 000 грн. </a:t>
            </a:r>
          </a:p>
          <a:p>
            <a:pPr algn="just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Розрахувати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Точку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беззбитковості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грошовому та натуральному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показниках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Обсяг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реалізаціі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необхіднии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для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отримання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операційного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прибутку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розмірі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9 500 грн.</a:t>
            </a:r>
          </a:p>
          <a:p>
            <a:pPr algn="just"/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Прибуток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обсязі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реалізаціі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116000грн. 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Обсяг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реалізаціі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̈,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необхіднии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для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отримання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чистого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прибутку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сумі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12 500 грн. </a:t>
            </a:r>
          </a:p>
          <a:p>
            <a:pPr algn="just"/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Задача 5.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Виробнича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потужність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розрахована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випуск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720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виробів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реалізуються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ціною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18 тис. грн.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вироблена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продукція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реалізується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незавершеного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виробництва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залишків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готовоі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продукціі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складі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немає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витрати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дорівнюють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470 тис.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змінні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витрати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одиницю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продукціі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– 10 тис. грн.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Розрахувати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точку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беззбитковості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endParaRPr lang="ru-RU" dirty="0"/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5354850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бъект 6">
            <a:extLst>
              <a:ext uri="{FF2B5EF4-FFF2-40B4-BE49-F238E27FC236}">
                <a16:creationId xmlns:a16="http://schemas.microsoft.com/office/drawing/2014/main" id="{40E88193-C423-6F4A-8F30-3A7B436284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8670" y="480061"/>
            <a:ext cx="8485332" cy="5561302"/>
          </a:xfrm>
        </p:spPr>
        <p:txBody>
          <a:bodyPr/>
          <a:lstStyle/>
          <a:p>
            <a:pPr algn="just"/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Задача 6.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Інвестор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обирає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один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двох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варіантів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вкладення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коштів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придбання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магазину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продовольчих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товарів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варіант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А)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виробництва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газових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лічильників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варіант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В).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Очікувані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значення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грошових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потоків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кожним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них задано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таблиці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1.2. </a:t>
            </a: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Визначте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якии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обрати,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норма дисконту з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урахуванням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ризику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інфляціі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становить 15 %.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Обчисліть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показники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ефективності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обох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Зробіть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висновки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uk-UA" dirty="0"/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D1014E9C-5E59-7D4B-9CDA-90FD2D5D06F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3490" y="1657350"/>
            <a:ext cx="7239000" cy="2628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2540816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Аспект</Template>
  <TotalTime>124</TotalTime>
  <Words>471</Words>
  <Application>Microsoft Macintosh PowerPoint</Application>
  <PresentationFormat>Широкоэкранный</PresentationFormat>
  <Paragraphs>36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0" baseType="lpstr">
      <vt:lpstr>Arial</vt:lpstr>
      <vt:lpstr>Times New Roman</vt:lpstr>
      <vt:lpstr>Trebuchet MS</vt:lpstr>
      <vt:lpstr>Wingdings 3</vt:lpstr>
      <vt:lpstr>Аспект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Ризик-менеджмент</dc:title>
  <dc:creator>Александр Ткачук</dc:creator>
  <cp:lastModifiedBy>Александр Ткачук</cp:lastModifiedBy>
  <cp:revision>9</cp:revision>
  <dcterms:created xsi:type="dcterms:W3CDTF">2021-09-19T07:59:44Z</dcterms:created>
  <dcterms:modified xsi:type="dcterms:W3CDTF">2021-09-23T06:15:58Z</dcterms:modified>
</cp:coreProperties>
</file>