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84"/>
  </p:normalViewPr>
  <p:slideViewPr>
    <p:cSldViewPr snapToGrid="0" snapToObjects="1">
      <p:cViewPr varScale="1">
        <p:scale>
          <a:sx n="112" d="100"/>
          <a:sy n="112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B1EBAF-1C4A-5E40-A2D9-FDCFE5664B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Практика</a:t>
            </a:r>
          </a:p>
        </p:txBody>
      </p:sp>
    </p:spTree>
    <p:extLst>
      <p:ext uri="{BB962C8B-B14F-4D97-AF65-F5344CB8AC3E}">
        <p14:creationId xmlns:p14="http://schemas.microsoft.com/office/powerpoint/2010/main" val="39064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D368CB-A2D8-E04C-802C-EED165267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9503"/>
            <a:ext cx="9860568" cy="5561860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10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26 000 грн.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10 000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125 000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14 500 грн.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595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ED6BE2-49AD-D94F-8D25-0E04B1540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388621"/>
            <a:ext cx="8542482" cy="5652742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 (тис.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14 %. </a:t>
            </a:r>
          </a:p>
          <a:p>
            <a:endParaRPr lang="uk-UA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DC6CB822-1E04-9B4E-95B9-D25F220B8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531" y="2297430"/>
            <a:ext cx="7569200" cy="212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7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0D3541-E5BD-A040-88D1-ED87B73A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25781"/>
            <a:ext cx="8596668" cy="551558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135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24 000 грн.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9 500 грн.</a:t>
            </a: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116000грн.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12 500 грн.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10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/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5485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40E88193-C423-6F4A-8F30-3A7B4362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70" y="480061"/>
            <a:ext cx="8485332" cy="556130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задано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 дисконту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15 %.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014E9C-5E59-7D4B-9CDA-90FD2D5D0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90" y="1657350"/>
            <a:ext cx="72390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081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124</TotalTime>
  <Words>471</Words>
  <Application>Microsoft Macintosh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9</cp:revision>
  <dcterms:created xsi:type="dcterms:W3CDTF">2021-09-19T07:59:44Z</dcterms:created>
  <dcterms:modified xsi:type="dcterms:W3CDTF">2021-09-23T06:15:58Z</dcterms:modified>
</cp:coreProperties>
</file>