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84"/>
  </p:normalViewPr>
  <p:slideViewPr>
    <p:cSldViewPr snapToGrid="0" snapToObjects="1">
      <p:cViewPr varScale="1">
        <p:scale>
          <a:sx n="112" d="100"/>
          <a:sy n="112" d="100"/>
        </p:scale>
        <p:origin x="5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8B1EBAF-1C4A-5E40-A2D9-FDCFE5664B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Практика</a:t>
            </a:r>
          </a:p>
        </p:txBody>
      </p:sp>
    </p:spTree>
    <p:extLst>
      <p:ext uri="{BB962C8B-B14F-4D97-AF65-F5344CB8AC3E}">
        <p14:creationId xmlns:p14="http://schemas.microsoft.com/office/powerpoint/2010/main" val="390647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2D368CB-A2D8-E04C-802C-EED165267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79503"/>
            <a:ext cx="9860568" cy="5561860"/>
          </a:xfrm>
        </p:spPr>
        <p:txBody>
          <a:bodyPr/>
          <a:lstStyle/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550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 тис. грн.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незавершеного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400 тис.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– 10 тис. грн.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беззбитковості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грошовому та натуральному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вид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становить 160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90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26 000 грн.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Точку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беззбитковості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грошовому та натуральному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операційного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10 000 грн.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125 000 грн.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чистого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14 500 грн.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85952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5ED6BE2-49AD-D94F-8D25-0E04B1540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388621"/>
            <a:ext cx="8542482" cy="5652742"/>
          </a:xfrm>
        </p:spPr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їхньоі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1.1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потоки (тис.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дисконтна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14 %. </a:t>
            </a:r>
          </a:p>
          <a:p>
            <a:endParaRPr lang="uk-UA" dirty="0"/>
          </a:p>
        </p:txBody>
      </p:sp>
      <p:pic>
        <p:nvPicPr>
          <p:cNvPr id="4" name="Объект 4">
            <a:extLst>
              <a:ext uri="{FF2B5EF4-FFF2-40B4-BE49-F238E27FC236}">
                <a16:creationId xmlns:a16="http://schemas.microsoft.com/office/drawing/2014/main" id="{DC6CB822-1E04-9B4E-95B9-D25F220B85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6531" y="2297430"/>
            <a:ext cx="7569200" cy="2122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077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E0D3541-E5BD-A040-88D1-ED87B73A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25781"/>
            <a:ext cx="8596668" cy="5515582"/>
          </a:xfrm>
        </p:spPr>
        <p:txBody>
          <a:bodyPr/>
          <a:lstStyle/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вид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становить 135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78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24 000 грн.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Точку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беззбитковості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грошовому та натуральному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операційного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9 500 грн.</a:t>
            </a:r>
          </a:p>
          <a:p>
            <a:pPr algn="just"/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116000грн.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чистого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12 500 грн. 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5.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720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 тис. грн.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незавершеного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470 тис.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– 10 тис. грн.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беззбитковості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/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35485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>
            <a:extLst>
              <a:ext uri="{FF2B5EF4-FFF2-40B4-BE49-F238E27FC236}">
                <a16:creationId xmlns:a16="http://schemas.microsoft.com/office/drawing/2014/main" id="{40E88193-C423-6F4A-8F30-3A7B43628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670" y="480061"/>
            <a:ext cx="8485332" cy="5561302"/>
          </a:xfrm>
        </p:spPr>
        <p:txBody>
          <a:bodyPr/>
          <a:lstStyle/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6.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обирає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магазину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продовольчих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лічильників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них задано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1.2.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обрати,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 дисконту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становить 15 %.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1014E9C-5E59-7D4B-9CDA-90FD2D5D06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3490" y="1657350"/>
            <a:ext cx="723900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54081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124</TotalTime>
  <Words>471</Words>
  <Application>Microsoft Macintosh PowerPoint</Application>
  <PresentationFormat>Широкоэкранный</PresentationFormat>
  <Paragraphs>36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Ризик-менеджмент</dc:title>
  <dc:creator>Александр Ткачук</dc:creator>
  <cp:lastModifiedBy>Александр Ткачук</cp:lastModifiedBy>
  <cp:revision>9</cp:revision>
  <dcterms:created xsi:type="dcterms:W3CDTF">2021-09-19T07:59:44Z</dcterms:created>
  <dcterms:modified xsi:type="dcterms:W3CDTF">2021-09-23T06:15:58Z</dcterms:modified>
</cp:coreProperties>
</file>