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9" r:id="rId6"/>
    <p:sldId id="260" r:id="rId7"/>
    <p:sldId id="268" r:id="rId8"/>
    <p:sldId id="265" r:id="rId9"/>
    <p:sldId id="267" r:id="rId10"/>
    <p:sldId id="261" r:id="rId11"/>
    <p:sldId id="262" r:id="rId12"/>
    <p:sldId id="263" r:id="rId13"/>
    <p:sldId id="264" r:id="rId14"/>
    <p:sldId id="269" r:id="rId15"/>
    <p:sldId id="270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5" r:id="rId27"/>
    <p:sldId id="28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9"/>
    <p:restoredTop sz="94666"/>
  </p:normalViewPr>
  <p:slideViewPr>
    <p:cSldViewPr snapToGrid="0">
      <p:cViewPr varScale="1">
        <p:scale>
          <a:sx n="115" d="100"/>
          <a:sy n="115" d="100"/>
        </p:scale>
        <p:origin x="8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DA6C3-2157-B54C-A19F-37A76E9AAEA3}" type="datetimeFigureOut">
              <a:rPr lang="ru-UA" smtClean="0"/>
              <a:t>20.04.2026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8AC48-469F-F143-A1CA-50CDF37AC723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715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1422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015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966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4109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423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4818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5073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160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39019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0519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3878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8715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212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1995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136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51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19A4C-1AFE-7248-96EA-9D0A37E4B37E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9273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16E0E-D4AD-3305-B4A9-73C2FCA046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sz="3600" dirty="0"/>
              <a:t>Інформація та комунікації в менеджменті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7315DB-1050-BDD5-A97B-7376198FF4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9050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4838CC-84AF-E9C1-3B4C-C05C98F1B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178420"/>
            <a:ext cx="11508059" cy="6601521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Звужуйте,наскільки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можливо,коло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Запрошувати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тих, без кого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обійтися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проблем;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відповідальними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належне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радників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конференцію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вибирайте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дату і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Вибирайте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придатне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Вам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заважати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подбайте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наочноі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порядку денного: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негайвного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т.п.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Порядок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указівкою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тем. Для кожного пункту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намічати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значимості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!).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Запрошення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розсилайте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принаймні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Проінформуйте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теми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2568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4FB678-DA09-19F3-1795-64C0B3F09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403761"/>
            <a:ext cx="11008426" cy="6246421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Розпочинайте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точно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час. Той,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спізнюються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прождати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заробіток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хвилину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плюс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накладні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і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Виражайте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успішному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Погодьте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30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60 секундами, про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одному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протоколу.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контролем перерви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блокуйте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убивчі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робили!».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Розпізнавайте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„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” теми,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поспішні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невірні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раз,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досягаються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підсумкових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координація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Повторюйте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заручитися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згодою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поясніть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ким і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повинно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забезпечите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вмілого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уже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дисциплінувати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порядку денного;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затягувати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6439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38E4F9-0DA2-8298-C62B-9E66C370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1" y="380010"/>
            <a:ext cx="11740739" cy="6477989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правильно установите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то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переконаєтеся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початку і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залишилися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малозначні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позитивніи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висловивши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привітних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Повертайтеся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- до ходу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відбулася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тема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одержав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дотримувалися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регламент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підсумковии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протокол -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24 - максимально через 48 годин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завершення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засідання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Найбільша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помилка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протоколу,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протокол.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19.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називании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укорочений протокол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найважливішими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результатами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фотокопіі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протокол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Контролюйте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кого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стосуються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071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08B191-DBD0-A05D-9E25-2B0D9998A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140" y="463139"/>
            <a:ext cx="11044052" cy="6032664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</a:rPr>
              <a:t>21.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виконуються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стати першим пунктом порядку денного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наступноі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highlight>
                <a:srgbClr val="00FF00"/>
              </a:highlight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Раціональні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співбесіди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b="1" dirty="0">
                <a:latin typeface="Times New Roman" panose="02020603050405020304" pitchFamily="18" charset="0"/>
              </a:rPr>
              <a:t>3. 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потоком 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відвідувачів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Рис.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потоком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B5867D-9F32-7F5B-770B-E0981EE4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341" y="1193471"/>
            <a:ext cx="6452259" cy="48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35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BAE4A1-EFE7-08D4-0AB7-913F0E505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1" y="144966"/>
            <a:ext cx="11682713" cy="6513009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дат;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письмовии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секретаря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бар'єр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?», «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?» і т.д.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спокійну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дня,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Установіть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причини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могли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самому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попрощатися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компліментів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виряджати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кабінету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стоячи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пріоритетність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Коли Ваш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співрозмовник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уже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сидить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Вас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кабінеті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виявляєтеся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психологічному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відношенні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затримуватися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ввечері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Закрийтеся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якому-небудь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приміщенні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кімнаті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відсутнього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проінформовании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̆ про Ваше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місцезнаходження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10.Своїми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контактами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займайтеся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Домовляйтеся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пообідати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Вас людьми,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чашечку кави.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письмовии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видно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12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.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найголовніше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покінчить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міфом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відкритих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двереи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̆»!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446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98C6EB-DC36-8F12-A705-A37E12D78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37507"/>
            <a:ext cx="11225893" cy="6491906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разом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співрозмовником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«Яка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?»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встановлюйте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Переносіть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бесіду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мети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наявнии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Приватну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покінчите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основною темою.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стежити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часом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нагадував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втручався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типу: «Через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їхати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 т.д.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підґрунтя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колишні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кроки)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напоготові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альтернатива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столом).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Готуйтеся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бланка-листка.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226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9C6DF8-CA11-4598-AFAB-D7B7235EB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2" y="308758"/>
            <a:ext cx="11647467" cy="6349217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Співбесіда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годину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прий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ними усе,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накопичилося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минулии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листок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регулярні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короткі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прояснити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потреби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контактах.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Спонукайте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записки, коли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незаявленими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відвідувачами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причини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коли?).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̆: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Делегуйте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співробітнику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підрозділ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невеликими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часу,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продовжуйте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погодьте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відпустіть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06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AC2C2D-2CFD-C249-12BE-871E11333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457201"/>
            <a:ext cx="11315700" cy="6272212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співбесіду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Висловіть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узагальнююче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Закінчить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балачок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Подивиться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пролунав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запрограмовании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сигнал.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Покажіть,що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Вам нудно. </a:t>
            </a:r>
          </a:p>
          <a:p>
            <a:pPr>
              <a:buFont typeface="+mj-lt"/>
              <a:buAutoNum type="arabicPeriod" startAt="4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Устаньте.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двереи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Почніть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той час, коли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продовжує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секретарем про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перервав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нагадав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термінову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справу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говоріть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Ваш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11. Або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просто,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переговорів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засобом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часу.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перетворитися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поглинача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039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6E5140-BEA7-B85C-2C49-66AB5393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7" y="328613"/>
            <a:ext cx="11630025" cy="608647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10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гріхів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»: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Неясна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Імпровізація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Несприятливии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Пошуки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номера абонента.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документів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записані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слова.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Незрозуміло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8. Монологи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вислуховування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постановкою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Неведеться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домовленості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1075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3D2FB4-909A-94AE-5CEE-D828617A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85763"/>
            <a:ext cx="11244263" cy="601503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Проінформуйте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абонентів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колег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друзів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т.д.), про те, коли Вам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Обговоріть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згрупувати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абонентам час, коли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Вас.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таких фраз, як: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як-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Згадуйте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змушуйте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марно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звістку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час, 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Вас.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автовідповідач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секретаря: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повиннии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мету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секретарю бланк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відхилені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перенесені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повторнии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пропустити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до Вас.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267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59B163-47DE-88D0-F7CB-C64547C7F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380011"/>
            <a:ext cx="11412187" cy="6115792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30 %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потоком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безсистемне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Шляхом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відволікаючих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 </a:t>
            </a:r>
            <a:r>
              <a:rPr lang="en-US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SQ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</a:t>
            </a:r>
            <a:r>
              <a:rPr lang="en-US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R </a:t>
            </a:r>
            <a:endParaRPr lang="ru-RU" dirty="0"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«до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̈.</a:t>
            </a:r>
            <a:b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так, то в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3449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00E7C4-95E2-93A8-AB39-05211814A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371475"/>
            <a:ext cx="11144250" cy="618648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доручайте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образливі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абонента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образливі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телефонує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справа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найважливіша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заважали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візит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т.п.) і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14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Не могли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?»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У даний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зайнятии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?»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відкладання</a:t>
            </a:r>
            <a:b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endParaRPr lang="ru-RU" dirty="0">
              <a:highlight>
                <a:srgbClr val="00FF00"/>
              </a:highlight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D96F1-9389-7971-0C0D-F05CF055B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794" y="3702205"/>
            <a:ext cx="7236469" cy="238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62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1391A8-E5AA-C497-1A05-43A2CD32A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400051"/>
            <a:ext cx="11315700" cy="5800724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телефонуючого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говорячи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«Я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подивлюся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шефа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«Я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передзвоню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», «Будь ласка,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 16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Зворотнии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зворотних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блоки,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часу.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блоки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Даний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них.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Перед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дзвоником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партнером (абонентом )? </a:t>
            </a: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Набирайте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тоді,коли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ясна мета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7535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6F2271-F4DB-6801-03BE-79C4172E3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28625"/>
            <a:ext cx="11458575" cy="59436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контакт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думкою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колегою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поділитися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попросити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намірах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ознайомити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проектами?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Подбайте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правильного моменту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найкращии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відривати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партнера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особистіи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Попереджайте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завчасно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Ваших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письмовим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столом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заздалегідь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вкажете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листа, факса, секретаря)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час.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заощадите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прискорите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Готуйтеся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по-діловому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успішноі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бланк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телефон.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Настройтеся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партнера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3569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8AA6EE-F3CC-28AB-2B2C-C268AC18C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428625"/>
            <a:ext cx="11244262" cy="6029325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Бути коротким: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фазу контакту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партнеру, «про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причини,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завірте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передзвоните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рівнобіжних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з Вашими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плівку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7.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попросіть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пообіцяйте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Найпростішим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копія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8613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EBE5F7-1559-75DE-671B-76801B3C1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2" y="415636"/>
            <a:ext cx="11107326" cy="6028027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ознайомитися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Стежте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міжміських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розмовах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секундомір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хронограф,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т.п.)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мету!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секретаря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передавали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папки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шухляди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8111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79550F-21A3-2EBA-8256-2A7BEB542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442913"/>
            <a:ext cx="11501437" cy="602932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роз'яснювальні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Усе,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корзину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обробці,вказуйте,наприклад,ключові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архіві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т.п. </a:t>
            </a:r>
            <a:endParaRPr lang="ru-RU" sz="1800" dirty="0">
              <a:effectLst/>
              <a:latin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пошту,що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місці,негайно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переправляйте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лист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перегляду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кожного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й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Улаштуйте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шухляду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 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негайного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до повторного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747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5A7B10-EB19-EBCB-B9CB-A7C70B148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1555799" cy="631507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листків-пам'яток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концентраціі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суттєвому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Прискорене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вивільняє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обмірковувати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рутинні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побоювання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яку-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листки-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максимум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упевненості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мінімумі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контролю.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накопиченню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удосконалюванню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стилю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6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складанню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доступними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6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служать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інструментом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6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структуру,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вдосконалюватися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листків-пам'яток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рутинною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нагромаджувачем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розвантажують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9545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A989DB-5B20-AEC1-01BD-A73CD03A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00063"/>
            <a:ext cx="11530013" cy="5857875"/>
          </a:xfrm>
        </p:spPr>
        <p:txBody>
          <a:bodyPr>
            <a:normAutofit/>
          </a:bodyPr>
          <a:lstStyle/>
          <a:p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Примітка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листки-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пам'ятки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розумовими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листки-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пам'ятки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рекомендуються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лізу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контролю,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відряджень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т.п.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021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AFBE2D-DA01-E47B-24CE-F6CF4E8F8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3" y="285009"/>
            <a:ext cx="11376561" cy="603266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Правила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удосконалювання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методики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те,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Перегляньте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пробіжіть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очима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тексти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обкладинці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вступ.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З'ясуєте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інтенсивно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звертайте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заключні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слова.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затримуйтеся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примітках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надрукованих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дрібним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шрифтом,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аргументаціі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статистичних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описах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відступах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автора.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висловлювань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приватного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порядку.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Відшукуйте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значеннєві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покажчики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підзаголовки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слова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Покажчики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звертають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посилення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акценту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«особливо»,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«тому»,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самим»,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т.п.,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думку;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прочитати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(абзац);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т.д.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посилюючі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підкреслюють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думку,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коротко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викладена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(«але», «з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боку»,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навпроти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незважаючи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скоріше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.),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напрямок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тенденція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ходу думки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міняються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протилежне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123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17BC91-806C-B98E-8418-12DD701F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3" y="261257"/>
            <a:ext cx="11400312" cy="6353299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Опускайте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малоінформативні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пасажі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сповільнюйте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темп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ділянках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тексту.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специфіку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текстів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довідкові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тексти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газетах і журналах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найважливішу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початку,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другорядну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коментарях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висловленнях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якого-небудь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суттєва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автора) наводиться,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заключніи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статті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вступніи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й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заключніи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Обробляйте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текст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роду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позначок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виписок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т.п.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1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006970-7A24-3F92-0E5D-A6D53D4E3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380011"/>
            <a:ext cx="10770919" cy="5661352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заважають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буквах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складах.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себе тексту,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прочитаних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Поверхневе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пальцем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олівцем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 «слово за слово».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Рух головою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очима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незручні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погане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освітлення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шум,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відволікання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т.д.).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38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380010"/>
            <a:ext cx="11186556" cy="6092041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діагоналі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„слалом” </a:t>
            </a:r>
            <a:endParaRPr lang="ru-RU" dirty="0"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0F95FA-EC60-DAB4-CC42-D3FC052D9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992" y="793688"/>
            <a:ext cx="5174260" cy="526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9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380010"/>
            <a:ext cx="11186556" cy="6092041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«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»: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маркірування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тексту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 </a:t>
            </a: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виписок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маркірування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тексту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позначок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): 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встановлюють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виділяються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структурувати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умовні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знаки).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полегшують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обробку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повторне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важливих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тексту.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ретельному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обмірковуванню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кращому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сприйняттю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запам'ятовуванню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̈.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способи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маркірування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b="1" dirty="0"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підкреслення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записи на полях і т.п.;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кольорових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фломастерів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маркографія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умовні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знаки). </a:t>
            </a: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Техніка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Дослівна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«за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» - думка автора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передається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словами.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Конспективна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369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ABD721-A9A2-6007-2769-08005B4AE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1512" y="1958975"/>
            <a:ext cx="5689600" cy="2933700"/>
          </a:xfrm>
        </p:spPr>
      </p:pic>
    </p:spTree>
    <p:extLst>
      <p:ext uri="{BB962C8B-B14F-4D97-AF65-F5344CB8AC3E}">
        <p14:creationId xmlns:p14="http://schemas.microsoft.com/office/powerpoint/2010/main" val="623470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7" y="380010"/>
            <a:ext cx="11546725" cy="6321873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Постановка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мова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мова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джерелі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думки,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гіпотези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абзаци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переслідує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автор?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поглядами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заперечити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мене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sz="1800" b="1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думок;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аналізі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проблем;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комплексних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764896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1271</TotalTime>
  <Words>4300</Words>
  <Application>Microsoft Macintosh PowerPoint</Application>
  <PresentationFormat>Широкоэкранный</PresentationFormat>
  <Paragraphs>227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Symbol</vt:lpstr>
      <vt:lpstr>Times New Roman</vt:lpstr>
      <vt:lpstr>Times New Roman,Bold</vt:lpstr>
      <vt:lpstr>Trebuchet MS</vt:lpstr>
      <vt:lpstr>Wingdings 3</vt:lpstr>
      <vt:lpstr>Аспект</vt:lpstr>
      <vt:lpstr>Інформація та комунікації в менеджменті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Інформація та комунікації в менеджменті</dc:title>
  <dc:creator>Александр Ткачук</dc:creator>
  <cp:lastModifiedBy>Александр Ткачук</cp:lastModifiedBy>
  <cp:revision>32</cp:revision>
  <dcterms:created xsi:type="dcterms:W3CDTF">2024-04-07T15:54:42Z</dcterms:created>
  <dcterms:modified xsi:type="dcterms:W3CDTF">2026-04-20T10:31:18Z</dcterms:modified>
</cp:coreProperties>
</file>