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30.03.2026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/>
              <a:t>ТЕМА 7. РИНОК ТОВАРІВ ТА ПОСЛУГ 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5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3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914400"/>
            <a:ext cx="11613198" cy="48561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баланс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оборони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7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Типів</a:t>
            </a: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конкуренції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досконала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монополістична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олігополія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монополія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Роль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антимонопольної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забезпеченні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рівного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доступу до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протидії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економічним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загрозам</a:t>
            </a:r>
            <a:r>
              <a:rPr lang="ru-RU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Механізми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державного втручання у функціонування ринків в умовах воєнного стану та їх ефективність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Роль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державних резервів і стратегічних запасів у стабілізації ринку під час кризових ситуацій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Вплив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інфляційних процесів на купівельну спроможність населення та структуру попиту в умовах нестабільності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Логістичні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обмеження та їх вплив на формування пропозиції товарів в умовах порушення ланцюгів постачання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Роль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міжнародної торгівлі та імпорту критично важливих товарів у забезпеченні економічної безпеки держави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Вплив 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санкційної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політики на ринки стратегічних ресурсів та зміну ринкової рівноваги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11. Ціноутворення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стратегічні товари в умовах державного контролю та ринкових дисбалансів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12. Роль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 та технологічного розвитку у забезпеченні стійкості ринку та адаптації економіки до кризових викликів.</a:t>
            </a: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221</Words>
  <Application>Microsoft Office PowerPoint</Application>
  <PresentationFormat>Довільний</PresentationFormat>
  <Paragraphs>15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7. РИНОК ТОВАРІВ ТА ПОСЛУГ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111</cp:revision>
  <dcterms:created xsi:type="dcterms:W3CDTF">2023-01-12T09:20:21Z</dcterms:created>
  <dcterms:modified xsi:type="dcterms:W3CDTF">2026-03-30T08:10:55Z</dcterms:modified>
</cp:coreProperties>
</file>