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DD3F51-47D6-490B-ABC6-89453337BB2A}" type="datetimeFigureOut">
              <a:rPr lang="uk-UA" smtClean="0"/>
              <a:t>24.02.2021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A04827-8245-4AFB-8EF2-55D8A98EA23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РЕСУРСНА </a:t>
            </a:r>
            <a:r>
              <a:rPr lang="uk-UA" b="1" dirty="0"/>
              <a:t>ТЕОРІЯ У СИСТЕМІ БІЗНЕС-МОДЕЛЮВАННЯ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Лекція 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310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83880" cy="733832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Визначення та види ресурсних ефектів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4536504"/>
          </a:xfrm>
        </p:spPr>
        <p:txBody>
          <a:bodyPr>
            <a:normAutofit/>
          </a:bodyPr>
          <a:lstStyle/>
          <a:p>
            <a:pPr marL="0" indent="442913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Умовою ефективного використання стратегічних ресурсів підприємства, що становлять основу конкурентної переваги, є безперервний пошук можливостей отримати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ресурсні ефекти. Ресурсний ефект – це результат оптимального використання потенціалу ресурсів компанії та їх комбінацій, що забезпечує генерування додаткових грошових потоків або формування нових стратегічних можливостей.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442913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9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Залежно від того, яка категорія ресурсів використовується, визначають такі види ресурсних ефектів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комплементарний (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доповнюючий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) ресурсний ефект – це результат оптимального використання потенціалу одного і того ж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осяжного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(матеріального чи фінансового ресурсу) у двох чи більше непов’язаних видах бізнесу компанії у різний період часу;</a:t>
            </a:r>
          </a:p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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мультиплікативний ресурсний ефект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– результат оптимального використання потенціалу одного і того ж неосяжного ресурсу у двох чи більше видах бізнесу компанії одночасно;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1309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pPr algn="just"/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Комплементарний (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доповнюючий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) ресурсний ефект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досягається від використання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осяжних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ресурсів, які підприємство може придбати або залучити ззовні для формування бізнес-моделі.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Комплементарний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ефект виникає, коли максимальна потужність матеріального ресурсу (активу) перевищує потребу у ньому на певному ринку (бізнесі) або коли цей ресурс (актив) використовується з різною часовою періодичністю (сезонно) чи інтенсивністю або мають місце флуктації потреб в обсягах цих ресурсів. Дія комплементарного ефекту є обмеженою обсягами матеріальних ресурсів чи потужністю матеріальних активів.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9688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Мультиплікативний ресурсний ефект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забезпечується в результаті використання неосяжних ресурсів одночасно у декількох напрямках діяльності компанії без додаткових витрат</a:t>
            </a:r>
            <a:r>
              <a:rPr lang="uk-UA" sz="220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2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smtClean="0">
                <a:latin typeface="Times New Roman" pitchFamily="18" charset="0"/>
                <a:cs typeface="Times New Roman" pitchFamily="18" charset="0"/>
              </a:rPr>
              <a:t>Ці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ресурси, як правило, акумулюються всередині компанії, оскільки їх складно або неможливо залучити чи придбати ззовні (наприклад, лояльність споживачів, досвід, корпоративні знання тощо). Дія мультиплікативного ефекту є необмеженою, оскільки потужність неосяжних ресурсів не може бути чітко визначена за часом чи виміряна за обсягом.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114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2378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Стратегічні ресурси бізнес-моделі компанії: сутність, елементи та їх взаємодія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392488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Класична ресурсна тріада “земля, праця, капітал” у сучасному трактуванні ресурсної теорії трансформувалась у складну комбінацію матеріальних, фінансових і нематеріальних ресурсів підприємства.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Одним із концептуальних положень ресурсної теорії є твердження про індивідуальність розвитку кожної компанії, що обумовлюється особливим набором її ресурсів.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183880" cy="5772128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Види ресурсів або їх комбінації, які є основою реалізації стратегічних цілей і забезпечення стійких конкурентних переваг підприємства, а також мають потенціал генерування прибутку у майбутньому, відносять до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категорії стратегічних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контексті концепції бізнес-моделювання цю ідею доцільно трактувати наступним чином: бізнес-модель компанії має індивідуальний характер, оскільки в процесі її формування використовується специфічний набір стратегічних ресурсів.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539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77500" lnSpcReduction="20000"/>
          </a:bodyPr>
          <a:lstStyle/>
          <a:p>
            <a:pPr marL="88900" indent="544513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Всю сукупність ресурсів, яку компанія може використовувати у своїй бізнес-діяльності, поділяють на дві великі групи:</a:t>
            </a:r>
          </a:p>
          <a:p>
            <a:pPr marL="88900" indent="544513" algn="just"/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Осяжні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ресурси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фізичні та фінансові активи підприємства, які відображені в бухгалтерському балансі. Вони дають вартісну характеристику матеріально-технічної бази та фінансових можливостей суб’єкта господарювання; </a:t>
            </a:r>
          </a:p>
          <a:p>
            <a:pPr marL="88900" indent="544513"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Неосяжні ресурси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ті, що використовуються у процесі створення цінності продукту чи послуги, мають здатність генерувати доход і прибуток, але не мають матеріальної основи. Лише деякі елементи неосяжних ресурсів (наприклад, торгова марка, ноу-хау, інтелектуальна власність) у відповідності із стандартами бухгалтерського обліку можуть мати вартісну оцінку та бути відображені у балансі підприємства у статті “Нематеріальні активи”. Інша, найбільш динамічна частина неосяжних ресурсів не відповідає бухгалтерському трактуванню активів, тому не відображається у балансі. Однак, саме ці елементи неосяжних ресурсів можуть мати суттєвий вплив на формування ринкової вартості компанії.</a:t>
            </a:r>
          </a:p>
          <a:p>
            <a:pPr marL="88900" indent="544513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3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Серед всієї сукупності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осяжних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 неосяжних ресурсів підприємства до категорії стратегічних відносять ті, що:</a:t>
            </a:r>
          </a:p>
          <a:p>
            <a:pPr lvl="0"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підвищують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конкурентоспроможність продукції шляхом зменшення витрат (права на користування корисними копалинами та інші переваги доступу до обмежених ресурсів; інноваційні, енергозберігаючі технології; оптимальна система бізнес-процесів тощо);</a:t>
            </a: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випадку необхідності, можуть бути використані для диверсифікації діяльності (досвід роботи на ринку; канали збуту; торгові марки та бренди тощо);</a:t>
            </a: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забезпечують отримання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синергійного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ефекту від спільного використання різними бізнес-одиницями інтегрованої компанії або від формування їх нової комбінації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мають вплив на збільшення ринкової вартості (менеджмент компанії; формалізовані знання; бази даних; фінансові можливості; лояльність державних органів тощо);</a:t>
            </a:r>
          </a:p>
          <a:p>
            <a:pPr algn="just"/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складно відтворюються, що пояснюється їх унікальністю (вигідне розміщення об’єктів нерухомості, патентний захист), </a:t>
            </a:r>
            <a:r>
              <a:rPr lang="uk-UA" sz="2900" dirty="0" err="1">
                <a:latin typeface="Times New Roman" pitchFamily="18" charset="0"/>
                <a:cs typeface="Times New Roman" pitchFamily="18" charset="0"/>
              </a:rPr>
              <a:t>капіталоємністю</a:t>
            </a: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 та високими витратами часу на створення (репутація компанії, лояльність споживачів).</a:t>
            </a:r>
          </a:p>
          <a:p>
            <a:pPr algn="just"/>
            <a:endParaRPr lang="uk-UA" sz="2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Роль інтелектуального капіталу у формуванні бізнес-моделі компанії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496855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«Інтелектуальний капітал» розглядають як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сукупність знань усіх працівників компанії, що забезпечують її конкурентоспроможність.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Інтелектуальний капітал підприємства складається із трьох елементів:</a:t>
            </a:r>
          </a:p>
          <a:p>
            <a:pPr lvl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людського капіталу;</a:t>
            </a:r>
          </a:p>
          <a:p>
            <a:pPr lvl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структурного капіталу;</a:t>
            </a:r>
          </a:p>
          <a:p>
            <a:pPr lvl="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ринкового капіталу (споживчого капіталу,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відносин).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6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Людський капітал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capital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втілений у працівниках компанії або їх колективах як сукупність знань, кваліфікації та новаторства кожного з них.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Компанія, яка розглядає свій персонал як людський капітал, отримує нові можливості формування власних конкурентних переваг. Підвищення цінності людського капіталу досягається завдяки системному розвитку персоналу у відповідності до корпоративних стандартів.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27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Структурний капітал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характеризує здатність компанії отримувати економічні вигоди від інтелектуальної власності (нематеріальних активів) та формалізованих у вигляді технологій, процедур і систем знань компанії (інформаційні процедури, управлінські технології, система прийняття рішень, філософія і корпоративна культура компанії);</a:t>
            </a: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Ринковий капітал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– це здатність підприємства отримувати економічну вигоду від взаємовідносин із зовнішніми контрагентами та іншими зацікавленими сторонами (лояльність і відданість клієнтів, канали збуту, партнерські угоди з постачальниками, альянси та кооперація, ліцензійні і франчайзингові угоди, бренд тощо).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6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загальному, до основних ознак того, що компанія володіє інтелектуальним капіталом відносять:</a:t>
            </a: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ринкова капіталізація компанії перевищує її балансову вартість;</a:t>
            </a:r>
          </a:p>
          <a:p>
            <a:pPr lvl="0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співвідношення нематеріальних і матеріальних активів знаходиться в діапазоні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5/1 – 16/1.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 якості показника інтелектуальності бізнес-моделі компанії може використовуватись коефіцієнт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Тобіна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= MV/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MV –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ринкова капіталізація компанії; </a:t>
            </a:r>
            <a:r>
              <a:rPr lang="uk-UA" sz="22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вартість заміщення активів компанії (сума балансової вартості активів).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1148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</TotalTime>
  <Words>965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РЕСУРСНА ТЕОРІЯ У СИСТЕМІ БІЗНЕС-МОДЕЛЮВАННЯ </vt:lpstr>
      <vt:lpstr>Стратегічні ресурси бізнес-моделі компанії: сутність, елементи та їх взаємодія </vt:lpstr>
      <vt:lpstr>Презентация PowerPoint</vt:lpstr>
      <vt:lpstr>Презентация PowerPoint</vt:lpstr>
      <vt:lpstr>Презентация PowerPoint</vt:lpstr>
      <vt:lpstr>Роль інтелектуального капіталу у формуванні бізнес-моделі компанії</vt:lpstr>
      <vt:lpstr>Презентация PowerPoint</vt:lpstr>
      <vt:lpstr>Презентация PowerPoint</vt:lpstr>
      <vt:lpstr>Презентация PowerPoint</vt:lpstr>
      <vt:lpstr>Визначення та види ресурсних ефектів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РЕСУРСНА ТЕОРІЯ У СИСТЕМІ БІЗНЕС-МОДЕЛЮВАННЯ </dc:title>
  <dc:creator>Anonim from Hacapetovka</dc:creator>
  <cp:lastModifiedBy>Anonim from Hacapetovka</cp:lastModifiedBy>
  <cp:revision>13</cp:revision>
  <dcterms:created xsi:type="dcterms:W3CDTF">2021-02-24T15:16:45Z</dcterms:created>
  <dcterms:modified xsi:type="dcterms:W3CDTF">2021-02-24T15:42:21Z</dcterms:modified>
</cp:coreProperties>
</file>