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DE7D5-6057-435C-A9B1-B688CBBB990E}" type="datetimeFigureOut">
              <a:rPr lang="uk-UA" smtClean="0"/>
              <a:t>24.11.2021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E4CDFB-CA40-4D1D-8CA8-E20F586D944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dirty="0" smtClean="0"/>
              <a:t>ЛЕКЦІЯ</a:t>
            </a: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570843" cy="1793167"/>
          </a:xfrm>
        </p:spPr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Організація товарно-матеріальних запасів</a:t>
            </a:r>
            <a:b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316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848872" cy="561662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Забезпечення цехів матеріалами здійснюється зі складів у повній відповідності з установленими лімітами і конкретними особливостями виробництва. Ліміт установлюється із врахуванням виробничої програми цеху і норм витрат матеріалів. Розрахунок виконується в натуральних показниках. Потреба матеріалів для виконання виробничого завдання визначається шляхом множення програми випуску па норми витрат на виробництво окремих виробів.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4987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76672"/>
            <a:ext cx="7560840" cy="5904656"/>
          </a:xfrm>
        </p:spPr>
        <p:txBody>
          <a:bodyPr>
            <a:normAutofit fontScale="77500" lnSpcReduction="20000"/>
          </a:bodyPr>
          <a:lstStyle/>
          <a:p>
            <a:pPr lvl="1"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3. Категорії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товарно-матеріальних запасів</a:t>
            </a:r>
            <a:endParaRPr lang="uk-UA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Виробничі запаси - це засоби виробництва, що надійшли на склади підприємства, але ще не використовуються у виробничому процесі. Створення таких запасів дозволяє забезпечувати відпуск матеріалів у цехи й на робочі місця відповідно до вимог технологічного процесу. Слід зазначити, що на створення запасів витрачається значна кількість матеріальних ресурсів.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підприємстві створюють три види товарно-матеріальних запасів: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сировина; напівфабрикати; готова продукція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Одним з факторів створення запасів є дефіцит сировини або готової продукції. При наявності дефіциту виникають три види втрат: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  втрати, які пов'язані з невиконанням контракту або замовлення;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  втрата частки ринку;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•   втрати, що пов'язані з втратою замовників.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Категорії запасів залежать від цільового призначення: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Технологічні (перехідні запаси).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 весь обсяг виробництва із врахуванням страхового запасу.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9741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404664"/>
            <a:ext cx="7560840" cy="5688632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Циклічні запаси (запас на одну партію товару).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підприємницьких системах, товари часто замовляються у обсягах, які перевищують поточні потреби. Це пояснюється рядом причин, головними із яких є затримка з отриманням замовлення, знижками при продажу великих оптових партій товару, оподаткуванням торгових угод, що мають мінімальні розміри партій замовлень та ін. Здійснюючи замовлення, потрібно враховувати обмеження щодо обсягів товарно-матеріальних запасів. Головним обмеженням є витрати зберігання. У зв'язку з цими обмеженнями виникає необхідність досягнення балансу між перевагами та не­доліками обсягів замовлень з одного боку, та витратами на збері­гання запасів з іншого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90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76672"/>
            <a:ext cx="7560840" cy="5328592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Резервні (страхові) матеріально-технічні запаси.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Запаси є аварійним джерелом постачання виробництва у випадку перевищення попиту споживчих очікувань. Розрахунок рівня резервного запасу залежить від трьох факторів: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  можливих коливань термінів відновлення запасів сировини;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  коливання попиту на товар протягом терміну виконання замовлення;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  прийнятих стратегій обслуговування клієнтів. Розрахунок оптимального обсягу запасів здійснюється за до­помогою моделювання та комп'ютерних технологій.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9854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488832" cy="5760640"/>
          </a:xfrm>
        </p:spPr>
        <p:txBody>
          <a:bodyPr>
            <a:normAutofit fontScale="77500" lnSpcReduction="20000"/>
          </a:bodyPr>
          <a:lstStyle/>
          <a:p>
            <a:endParaRPr lang="uk-UA" dirty="0"/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Зменшення запасів скорочує витрати на їх утримання, прискорює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обіговість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коштів, що в кінцевому рахунку підвищує прибуток і рентабельність виробництва. Тому дуже важливо оптимізувати величину запасів.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Для цього потрібно здійснити такі заходи: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скоротити витрати на зберігання та створення запасів;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скоротити тривалість поставок сировини на підприємство;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підвищити гнучкість виробництва з метою адаптації до умов ринку;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підвищити якість товару;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підвищити продуктивність праці;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визначати оптимальні обсяги товарно-матеріальних запасів.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Управління виробничими запасами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підприємстві передбачає виконання наступних функцій:</a:t>
            </a: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розробку норм запасів за всією номенклатурою матеріалів, які споживаються на підприємстві;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раціональне розміщення запасів на складах підприємства;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організацію оперативного контролю за рівнем запасів та вживання необхідних заходів для підтримки їх нормального стану;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створення необхідної матеріальної бази для розміщення запасів і забезпечення кількісної та якісної їх збереженості.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2302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577800"/>
          </a:xfrm>
        </p:spPr>
        <p:txBody>
          <a:bodyPr>
            <a:noAutofit/>
          </a:bodyPr>
          <a:lstStyle/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Нормування виробничих запасів 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це визначення їх мінімального розміру за кожним видом матеріальних ресурсів для безперебійного забезпечення виробництва. При нормуванні виробничих запасів спочатку визначаються норми виробничих запасів у днях, а потім - у натуральному та грошовому виразах.</a:t>
            </a:r>
          </a:p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Норма запасу в днях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встановлюється на основі наступних даних: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1. Час транспортування матеріалів (транспортний запас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Час приймання, розвантаження, складування та аналіз якості матеріалів, що надходять на підприємство (підготовчий запас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3. Час технологічної підготовки матеріалів до виробництва (технологічний запас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утворюється у тому випадку, якщо до початку виробництва потрібна попередня обробка матеріалів, наприклад, сушіння деревини на меблевих фабриках). Визначається на основі нормативів часу для даних операцій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603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280920" cy="5472608"/>
          </a:xfrm>
        </p:spPr>
        <p:txBody>
          <a:bodyPr>
            <a:normAutofit fontScale="85000" lnSpcReduction="10000"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 Час перебування матеріалів на складі (поточний запас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задовольняє поточну потребу виробництва, забезпечує ритмічну роботу між черговими постачаннями матеріалів).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5. Резерв на випадок перебоїв у постачанні та збільшення випуску продукції (страховий чи гарантійний запас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Ефективним варіантом вирішення проблеми складування є організація виробництва без складів, впровадження якого неможливе без кардинальних змін в організації виробничого процесу. При застосуванні даної системи передбачається, що продукція буде вироблятися в обсягах, які забезпечать збут, а сировина та матеріали будуть купуватися в обсягах, які задовольнять по­пит виробництва.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Перелічені напрями потребують створення гнучких технологій на цеховому рівні та впровадження нових методів управління запасами "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Канбан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" та "Точно в строк".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Канбан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" - система запасів, яка передбачає відповідність наявних запасів плановому обсягу виробництва не на початковій стадії, а від початку до закінчення виробничого циклу. Вона не передбачає накопичення запасів. 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0023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992888" cy="5976664"/>
          </a:xfrm>
        </p:spPr>
        <p:txBody>
          <a:bodyPr>
            <a:norm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Метод "Точно в строк" ґрунтується на трьох умовах: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1) замовлення споживачів повинно відповідати накопиченим запасам, а виробничі потужності повинні бути здатними переробити сировину з "коліс". Такий підхід сприяє мінімізації запасів та максимальному використанню виробничих потужностей;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2) одночасно з мінімізацією запасів постійно удосконалюється система управління виробництвом;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3) для оцінки ефективності виробництва, поряд зі скороченням обсягів запасів та підвищенням рівня використання основних виробничих фондів, враховується вплив тривалості виконання замовлення на тривалість повного виробничого циклу.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8726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7992888" cy="5832648"/>
          </a:xfrm>
        </p:spPr>
        <p:txBody>
          <a:bodyPr>
            <a:no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5. Логістика запасів у логістичній системі підприємства.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Логістика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наука про планування, контроль і управління транспортуванням, складуванням та іншими матеріальними і нематеріальними операціями, які здійснюються в процесі доведення матеріальних ресурсів до виробничого підприємства, внутрішньо­заводської переробки сировини, матеріалів і напівфабрикатів, доведення готової продукції до споживача відповідно до інтересів і вимог останнього, а також передачі, збереженні й обробці відповідної інформації.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Таким  чином, логістичний  підхід до управління  матеріальними потоками на підприємстві передбачає створення логістичної системи, яка здатна адекватно реагувати на впливи зовнішнього та внутрішнього середовища.</a:t>
            </a:r>
          </a:p>
          <a:p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Цілі логістичної системи 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доставка матеріалів, виробів і товарів у задане місце, у потрібній кількості й асортименті, у максимально можливому ступені підготовлених до виробничого чи особистого споживання при заданому рівні витрат. Діяльність в області логістики різноманітна.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5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632848" cy="5832648"/>
          </a:xfrm>
        </p:spPr>
        <p:txBody>
          <a:bodyPr>
            <a:normAutofit fontScale="70000" lnSpcReduction="2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Виділяють наступні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елементи логістичної системи: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закупівля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підсистема, що забезпечує надходження матеріального потоку в логістичну систему;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склади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будинки, споруди, пристрої для збереження матеріальних запасів;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запаси -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запаси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матеріалів, що дозволяють логістичній системі швидко реагувати на зміну попиту;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обслуговування виробництва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підсистема, яка зайнята обслуговуванням процесу виробництва: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транспорт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матеріально-технічна база та інфраструктура, за допомогою якої здійснюється транспортування вантажів;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інформація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підсистема, що забезпечує зв'язок та координацію всіх елементів логістичної системи;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кадри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- персонал, зайнятий виконанням логістичних операцій;</a:t>
            </a:r>
          </a:p>
          <a:p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- збут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підсистема, що забезпечує вибуття матеріального потоку з логістичної системи.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455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776864" cy="5577800"/>
          </a:xfrm>
        </p:spPr>
        <p:txBody>
          <a:bodyPr>
            <a:normAutofit fontScale="92500"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1. Задачі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та структура служби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матеріально-технічного постачання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 процесі матеріально-технічного постачання підприємство забезпечується основними та допоміжними матеріалами, напівфабрикатами та комплектуючими виробами, паливом, обладнанням, інструментом та іншими засобами виробництва.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Завдання служби матеріально-технічного постачання: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своєчасне, безперебійне та комплектне забезпечення підприємства матеріальними ресурсами для виробництва продукції;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організація зберігання та обліку матеріалів на складах;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зниження рівня запасів матеріалів до мінімально необхідних розмірів (з метою прискорення обертання оборотних засобів);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скорочення витрат на придбання, доставку та зберігання матеріалів;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економія матеріальних ресурсів та їх раціональне використання.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181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557780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Спочатку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закуповуються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засоби виробництва, що у вигляді матеріального потоку надходять у логістичну систему, предмети праці обробляються, складуються і потім ідуть з логістичної системи в споживання в обмін на фінансові ресурси, що надходять у систему.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Матеріальний потік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утворюється в результаті сукупності визначених дій з матеріальними об'єктами. Ці дії називають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логістичними операціями.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Розрізняють внутрішній і зовнішній, вхідний і вихідний матеріальні потоки.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Зовнішній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матеріальний потік проходить в зовнішньому середовищі, за межами логістичної системи,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внутрішній --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усередині системи.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Вхідний матеріальний потік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надходить у логістичну систему з зовнішнього середовища,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вихідний,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навпаки, - у зовнішнє середовище.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2631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60648"/>
            <a:ext cx="7848872" cy="6480720"/>
          </a:xfrm>
        </p:spPr>
        <p:txBody>
          <a:bodyPr>
            <a:normAutofit fontScale="925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Матеріальні потоки утворюються в результаті діяльності різних підприємств та організацій. Це можуть бути транспортні підприємства загального користування, різні експедиційні фірми, комерційно-посередницькі організації, виробничі підприємства,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оптової торгівлі тощо, їх силами формуються матеріальні потоки, здійснюється процес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товаропросування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Вони самостійно оцінюють конкретну ситуацію і приймають рішення. В умовах ринкової економіки лідирує її конкурентній боротьбі той, хто володіє методами логістики.</a:t>
            </a:r>
          </a:p>
          <a:p>
            <a:r>
              <a:rPr lang="uk-UA" dirty="0" err="1">
                <a:latin typeface="Times New Roman" pitchFamily="18" charset="0"/>
                <a:cs typeface="Times New Roman" pitchFamily="18" charset="0"/>
              </a:rPr>
              <a:t>Логістичпа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служба виробничого підприємства керує матеріальними потоками, починаючи від формування договірних відносин з постачальниками, закінчуючи доставкою споживачу готової продукції.</a:t>
            </a: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Застосування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логістичиного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підходу до управління матеріальними потоками в практиці господарської діяльності дозволяє: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гнучко реагувати швидкі зміни пріоритетів споживачів: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значно скорочувати тимчасові інтервали між придбанням сировини і матеріалів та постачанням товарів кінцевому споживачу;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 мінімізувати товарні запаси;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  скорочувати час доставки товарів;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 прискорювати процес одержання інформації;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  підвищувати рівень сервісу.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030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848872" cy="5544616"/>
          </a:xfrm>
        </p:spPr>
        <p:txBody>
          <a:bodyPr>
            <a:normAutofit fontScale="92500" lnSpcReduction="10000"/>
          </a:bodyPr>
          <a:lstStyle/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Функції органів  матеріально-технічного постачання: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передбачає вивчення зовнішнього та внутрішнього середовища підприємства, а також ринку окремих товарів; прогнозування і визначення потреби усіх видів матеріальних ресурсів, планування оптимальних господарських зв'язків; оптимізацію виробничих запасів; планування потреби матеріалів та встановлення їх ліміту для постачання в цехи; оперативне планування постачання.</a:t>
            </a:r>
          </a:p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Організація,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що включає: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збір інформації про потрібну продукцію, участь у ярмарках, виставках-продажах, аукціонах тощо;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аналіз усіх джерел задоволення потреби в матеріальних ресурсах з метою вибору найбільш оптимального;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заключення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господарських договорів па постачання продукції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dirty="0"/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забезпечення цехів, дільниць, робочих місць необхідними матеріальними ресурсами.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869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136904" cy="5544616"/>
          </a:xfrm>
        </p:spPr>
        <p:txBody>
          <a:bodyPr>
            <a:normAutofit/>
          </a:bodyPr>
          <a:lstStyle/>
          <a:p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3. Контроль та координація роботи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що передбачає: контроль за виконанням договірних зобов'язань постачальників, виконання ними термінів постачання продукції; контроль за витратою матеріальних ресурсів у виробництві; вхідний контроль за якістю і комплектністю матеріальних ресурсів; контроль за виробничими запасами; висування претензій постачальникам і транспортним організаціям; аналіз дієвості служби постачання.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умовах ринку підприємства мають право вибору постачальника і право закупівлі більш ефективних матеріальних ресурсів. Це змушує їх вивчати якісні характеристики продукції, яка виготовлена різними постачальниками, і визначати для себе критерії вибору постачальника: надійність постачання, можливість вибору способу доставки, час на виконання заказу, можливість надання кредиту, рівень сервісу та ін.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198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548680"/>
            <a:ext cx="8208912" cy="5544616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Організаційна побудова служи постачання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має певні особливості на кожному підприємстві. В залежності від обсягів, типів та спеціалізації виробництва, матеріалоємності продукції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територіального розміщення підприємства складаються різні умови, які впливають на вибір типу структури органів постачання.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 невеликих підприємствах, що споживають невеликі обсяги матеріальних ресурсів обмеженої номенклатури, функції постачання покладаються на невеликі групи або окремих працівників господарського відділу підприємства.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 більшості середніх і великих підприємств створені спеціальні відділи матеріально-технічного постачання (ВМТП).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161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620688"/>
            <a:ext cx="7560840" cy="5688632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. Організація постачання матеріальних ресурсів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Постачання матеріальних ресурсів на підприємство здійснюється через господарські зв'язки. </a:t>
            </a:r>
            <a:r>
              <a:rPr lang="uk-UA" sz="2000" b="1" i="1" dirty="0">
                <a:latin typeface="Times New Roman" pitchFamily="18" charset="0"/>
                <a:cs typeface="Times New Roman" pitchFamily="18" charset="0"/>
              </a:rPr>
              <a:t>Господарські зв’язки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це сукупність економічних, організаційних та правових взаємин, що виникають між постачальниками і споживачами засобів виробництва. Раціональна система господарських зв'язків передбачає мінімізацію витрат на виробництво, повну відповідність кількості, якості й асортименту продукції, що постачається, потребам виробництва, своєчасність і комплектність її надходження.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Господарські зв'язки між підприємствами можуть бути прямими й опосередкованими (непрямими), тривалими і короткостроковими.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286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57780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Прямі зв'язки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встановлюються між підприємствами-споживачами і підприємствами-постачальниками безпосередньо.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Опосередкованими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вважаються зв'язки, коли між підприємствами є хоча б один посередник. Постачання продукції споживачу можуть здійснюватися змішаним шляхом, тобто як прямо, так і через посередників (дистриб'юторів,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джобберів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агентів, брокерів).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Дистриб'ютори і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джоббери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фірми, що здійснюють збут на основі оптових закупівель у промислових підприємств-виробників готової продукції. Дистриб'ютори на відміну від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джобберів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- відносно великі фірми, що мають власні склади і встановлюють тривалі контрактні відносини з промисловими підприємствами.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Джоббери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скуповують окремі великі партії товарів для швидкого перепродажу.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6761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61206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Агенти і брокери 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фірми або окремі підприємці, що здійснюють збут продукції промислового підприємства на основі комісійної винагороди.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Прямі господарські зв'язки для підприємств є найбільш економічними і прогресивними порівняно з непрямими, тому що вони зменшують витрати на постачання, документообіг, зміцнюють взаємини між постачальниками і споживачами, забезпечують більш регулярне і стабільне постачання продукції.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Опосередковані господарські зв'язки менш економічні. Вони вимагають додаткових витрат, пов'язаних з діяльністю посередників між підприємствами-споживачами і підприємствами-виробниками.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Із класифікацією зв'язків на прямі і непрямі тісно пов'язаний їх розподіл за формами організації постачання продукції. З цього погляду розрізняють транзитну і складську форми постачання.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транзитній формі постачання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матеріальні ресурси переміщуються від постачальника до споживача прямо, минаючи проміжні бази і склади посередницьких організацій. Крім того, підприємство, одержуючи матеріал безпосередньо від постачальника, прискорює доставку і скорочує транспортно-заготівельні витрати. 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54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136904" cy="58326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складській формі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матеріальні ресурси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постачаются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склади і бази посередницьких організацій, а потім з них відвантажуються безпосередньо споживачам.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Складська форма постачання відіграє велику роль у забезпеченні дрібних споживачів. При складській формі постачання продукція зі складів посередницьких організацій може завозитися малими партіями, з більшою частотою, що сприяє скороченню запасів матеріальних ресурсів у споживачів.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Підприємство може отримувати матеріальні ресурси також через товарно-сировинні біржі, аукціони, спонсорство, власне виробництво.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Організація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постачання матеріалів у виробничі цехи і дільниці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встановлення кількісних та якісних завдань по постачанню (лімітування);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 підготовку матеріальних ресурсів до виробничого споживання;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відпустку і доставку матеріальних ресурсів зі складу служби постачання на місце їх безпосереднього споживання або на склад цеху, дільниці;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оперативне регулювання постачання;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облік і контроль за використанням матеріальних ресурсів у підрозділах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301662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</TotalTime>
  <Words>2047</Words>
  <Application>Microsoft Office PowerPoint</Application>
  <PresentationFormat>Экран (4:3)</PresentationFormat>
  <Paragraphs>114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Організація товарно-матеріальних запасів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товарно-матеріальних запасів</dc:title>
  <dc:creator>Anonim from Hacapetovka</dc:creator>
  <cp:lastModifiedBy>Anonim from Hacapetovka</cp:lastModifiedBy>
  <cp:revision>3</cp:revision>
  <dcterms:created xsi:type="dcterms:W3CDTF">2021-11-24T16:11:23Z</dcterms:created>
  <dcterms:modified xsi:type="dcterms:W3CDTF">2021-11-24T16:32:05Z</dcterms:modified>
</cp:coreProperties>
</file>