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80" r:id="rId25"/>
    <p:sldId id="279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4" d="100"/>
          <a:sy n="94" d="100"/>
        </p:scale>
        <p:origin x="1138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63FABD-883F-4483-A56C-AB03F8891CD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5D0E71-E229-415C-9600-441A3DA77789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38113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5D0E71-E229-415C-9600-441A3DA77789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7833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08.05.2025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2.png"/><Relationship Id="rId4" Type="http://schemas.openxmlformats.org/officeDocument/2006/relationships/image" Target="../media/image9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err="1" smtClean="0"/>
              <a:t>Системний</a:t>
            </a:r>
            <a:r>
              <a:rPr lang="ru-RU" dirty="0" smtClean="0"/>
              <a:t> </a:t>
            </a:r>
            <a:r>
              <a:rPr lang="ru-RU" dirty="0" err="1" smtClean="0"/>
              <a:t>моніторинг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47775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Розвиток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92" y="1700808"/>
            <a:ext cx="9004573" cy="460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69217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Тенденції</a:t>
            </a:r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3" y="1556792"/>
            <a:ext cx="9090223" cy="17729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44" y="3571559"/>
            <a:ext cx="8296275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4939711"/>
            <a:ext cx="908879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133119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Значення системного моніторингу</a:t>
            </a:r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64488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50" y="2636911"/>
            <a:ext cx="8989042" cy="40324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35527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Задачі</a:t>
            </a:r>
            <a:r>
              <a:rPr lang="ru-RU" dirty="0" smtClean="0"/>
              <a:t> </a:t>
            </a:r>
            <a:r>
              <a:rPr lang="ru-RU" dirty="0" err="1" smtClean="0"/>
              <a:t>моніторингу</a:t>
            </a:r>
            <a:endParaRPr lang="ru-RU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1484784"/>
            <a:ext cx="9001000" cy="3312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00" y="5013176"/>
            <a:ext cx="8981911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92725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Основні</a:t>
            </a:r>
            <a:r>
              <a:rPr lang="ru-RU" dirty="0" smtClean="0"/>
              <a:t> </a:t>
            </a:r>
            <a:r>
              <a:rPr lang="ru-RU" dirty="0" err="1" smtClean="0"/>
              <a:t>етапи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3" y="1484785"/>
            <a:ext cx="8964488" cy="5256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557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</a:t>
            </a:r>
            <a:endParaRPr lang="ru-RU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76672"/>
            <a:ext cx="8568952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51" y="1268760"/>
            <a:ext cx="9189063" cy="5544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44512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</a:t>
            </a:r>
            <a:endParaRPr lang="ru-RU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692696"/>
            <a:ext cx="6712195" cy="41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16192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34778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12776"/>
            <a:ext cx="885698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7632848" cy="70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1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42" y="4077072"/>
            <a:ext cx="9073716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76667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0" y="1484784"/>
            <a:ext cx="8964488" cy="3366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763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93" y="1484784"/>
            <a:ext cx="8856984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75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2" y="1484784"/>
            <a:ext cx="9020173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68" y="4149080"/>
            <a:ext cx="7839075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31" y="404664"/>
            <a:ext cx="8267312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47066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</a:t>
            </a:r>
            <a:endParaRPr lang="ru-RU" dirty="0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020" y="44624"/>
            <a:ext cx="196744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" y="548680"/>
            <a:ext cx="910935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00396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32" y="404664"/>
            <a:ext cx="8401050" cy="78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86" y="1484784"/>
            <a:ext cx="9144398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258507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метрик систем</a:t>
            </a:r>
            <a:endParaRPr lang="ru-RU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56792"/>
            <a:ext cx="9144000" cy="906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328" y="2132856"/>
            <a:ext cx="7155343" cy="910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" y="2924944"/>
            <a:ext cx="9036496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4653136"/>
            <a:ext cx="253269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94" y="5229200"/>
            <a:ext cx="9120831" cy="1405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829324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метрик систем</a:t>
            </a:r>
            <a:endParaRPr lang="ru-RU" dirty="0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412776"/>
            <a:ext cx="9201150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" y="5445225"/>
            <a:ext cx="9038481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9858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Технічні метрики систем</a:t>
            </a:r>
            <a:endParaRPr lang="ru-RU" dirty="0"/>
          </a:p>
        </p:txBody>
      </p:sp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556792"/>
            <a:ext cx="5575164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" y="2079569"/>
            <a:ext cx="9070365" cy="2562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05" y="4507606"/>
            <a:ext cx="894742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0" y="5432877"/>
            <a:ext cx="9012196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5163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технічні метрики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6753"/>
            <a:ext cx="8856984" cy="5544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87116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Основні технічні метрики систем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0" y="1412776"/>
            <a:ext cx="9042226" cy="35283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90" y="5085184"/>
            <a:ext cx="9164890" cy="1772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0612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Граничні значення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2" y="1412776"/>
            <a:ext cx="9003673" cy="11521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925" y="2780928"/>
            <a:ext cx="8956948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480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Метрики доступності</a:t>
            </a:r>
            <a:endParaRPr lang="ru-RU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84784"/>
            <a:ext cx="3209509" cy="41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3" y="1881027"/>
            <a:ext cx="9144000" cy="1528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92" y="3392994"/>
            <a:ext cx="9040942" cy="7920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316" y="4293096"/>
            <a:ext cx="5564255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9" y="5301208"/>
            <a:ext cx="9115134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50724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24" y="1473684"/>
            <a:ext cx="896448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64" y="3429000"/>
            <a:ext cx="8958148" cy="8460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38786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Достовірність</a:t>
            </a:r>
            <a:r>
              <a:rPr lang="ru-RU" dirty="0" smtClean="0"/>
              <a:t>  </a:t>
            </a:r>
            <a:r>
              <a:rPr lang="ru-RU" dirty="0" err="1" smtClean="0"/>
              <a:t>інформації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12776"/>
            <a:ext cx="8712968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8413" y="3212976"/>
            <a:ext cx="4067175" cy="288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252" y="6326527"/>
            <a:ext cx="8172400" cy="405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77728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31570"/>
            <a:ext cx="9018417" cy="4248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234355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556792"/>
            <a:ext cx="7688389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3598129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Метрики доступності</a:t>
            </a:r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556792"/>
            <a:ext cx="6689776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0305" y="2279441"/>
            <a:ext cx="1820972" cy="4213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5" y="2708920"/>
            <a:ext cx="9057268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009612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" y="1412776"/>
            <a:ext cx="9073008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3549964"/>
            <a:ext cx="6265168" cy="1154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36" y="5152664"/>
            <a:ext cx="8918152" cy="508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533615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8442"/>
            <a:ext cx="8856984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5301208"/>
            <a:ext cx="8865890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490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84784"/>
            <a:ext cx="8928992" cy="37444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3" y="5373215"/>
            <a:ext cx="9056409" cy="1440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4269232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Бізнес - метрики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484784"/>
            <a:ext cx="3010531" cy="685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43445"/>
            <a:ext cx="9036496" cy="1745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933056"/>
            <a:ext cx="5055562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4288" y="4111263"/>
            <a:ext cx="1775154" cy="3240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81128"/>
            <a:ext cx="9144000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495223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9108504" cy="3456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1736812"/>
            <a:ext cx="2005937" cy="360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419471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88640"/>
            <a:ext cx="3643605" cy="432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416208"/>
            <a:ext cx="1756996" cy="34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085692" cy="51078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1" y="6178401"/>
            <a:ext cx="9113259" cy="4166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325442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Бізнес - метрики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1" y="1484784"/>
            <a:ext cx="8771019" cy="5760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67" y="2063157"/>
            <a:ext cx="8545096" cy="64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7326" y="2548520"/>
            <a:ext cx="1676904" cy="3207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306" y="2843372"/>
            <a:ext cx="9127536" cy="2961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9051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718" y="260648"/>
            <a:ext cx="8229600" cy="1143000"/>
          </a:xfrm>
        </p:spPr>
        <p:txBody>
          <a:bodyPr>
            <a:normAutofit/>
          </a:bodyPr>
          <a:lstStyle/>
          <a:p>
            <a:pPr algn="r"/>
            <a:r>
              <a:rPr lang="uk-UA" dirty="0" smtClean="0"/>
              <a:t> 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5" y="1484784"/>
            <a:ext cx="9065545" cy="24482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6" y="3933056"/>
            <a:ext cx="910096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531736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Бізнес - метрики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04" y="1515337"/>
            <a:ext cx="8875415" cy="30243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196752"/>
            <a:ext cx="1413975" cy="288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805" y="4437112"/>
            <a:ext cx="8875414" cy="2420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0470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866" y="1425606"/>
            <a:ext cx="8563904" cy="1067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5948" y="4494641"/>
            <a:ext cx="1541396" cy="3350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49" y="2588281"/>
            <a:ext cx="8875339" cy="11287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38894"/>
            <a:ext cx="9001304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215" y="3717103"/>
            <a:ext cx="8799206" cy="720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41571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039" y="332656"/>
            <a:ext cx="9028956" cy="6525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73606"/>
            <a:ext cx="1312489" cy="2343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9958591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а</a:t>
            </a:r>
            <a:endParaRPr lang="ru-RU" dirty="0"/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751" y="538471"/>
            <a:ext cx="1773530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196752"/>
            <a:ext cx="9121583" cy="4896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318" y="6165304"/>
            <a:ext cx="8484943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80318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Сутність моніторингу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040931" cy="1283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3" y="2768168"/>
            <a:ext cx="8964488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06" y="3776280"/>
            <a:ext cx="8964489" cy="681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43" y="4581128"/>
            <a:ext cx="8897708" cy="1201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47388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Мережевий та системний моніторинг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1" y="1916832"/>
            <a:ext cx="8784976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41" y="3821883"/>
            <a:ext cx="8986895" cy="1512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71563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Види моніторингу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395" y="1412776"/>
            <a:ext cx="8923040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0463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Системний  моніторинг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412776"/>
            <a:ext cx="8928992" cy="2086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7" y="3573016"/>
            <a:ext cx="9035665" cy="2016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43761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/>
              <a:t>Розвиток системного моніторингу</a:t>
            </a:r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484784"/>
            <a:ext cx="6953250" cy="1025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5229200"/>
            <a:ext cx="2232248" cy="148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0657" y="2435704"/>
            <a:ext cx="7529314" cy="2773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405398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64</Words>
  <Application>Microsoft Office PowerPoint</Application>
  <PresentationFormat>Екран (4:3)</PresentationFormat>
  <Paragraphs>30</Paragraphs>
  <Slides>43</Slides>
  <Notes>1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43</vt:i4>
      </vt:variant>
    </vt:vector>
  </HeadingPairs>
  <TitlesOfParts>
    <vt:vector size="46" baseType="lpstr">
      <vt:lpstr>Arial</vt:lpstr>
      <vt:lpstr>Calibri</vt:lpstr>
      <vt:lpstr>Тема Office</vt:lpstr>
      <vt:lpstr>Системний моніторинг</vt:lpstr>
      <vt:lpstr>а</vt:lpstr>
      <vt:lpstr>Достовірність  інформації</vt:lpstr>
      <vt:lpstr>  </vt:lpstr>
      <vt:lpstr>Сутність моніторингу</vt:lpstr>
      <vt:lpstr>Мережевий та системний моніторинг</vt:lpstr>
      <vt:lpstr>Види моніторингу</vt:lpstr>
      <vt:lpstr>Системний  моніторинг</vt:lpstr>
      <vt:lpstr>Розвиток системного моніторингу</vt:lpstr>
      <vt:lpstr>Розвиток</vt:lpstr>
      <vt:lpstr>Тенденції</vt:lpstr>
      <vt:lpstr>Значення системного моніторингу</vt:lpstr>
      <vt:lpstr>Задачі моніторингу</vt:lpstr>
      <vt:lpstr>Основні етапи</vt:lpstr>
      <vt:lpstr>а</vt:lpstr>
      <vt:lpstr>а</vt:lpstr>
      <vt:lpstr>Презентація PowerPoint</vt:lpstr>
      <vt:lpstr>Презентація PowerPoint</vt:lpstr>
      <vt:lpstr>Презентація PowerPoint</vt:lpstr>
      <vt:lpstr>а</vt:lpstr>
      <vt:lpstr>Презентація PowerPoint</vt:lpstr>
      <vt:lpstr>Види метрик систем</vt:lpstr>
      <vt:lpstr>Види метрик систем</vt:lpstr>
      <vt:lpstr>Технічні метрики систем</vt:lpstr>
      <vt:lpstr>Основні технічні метрики</vt:lpstr>
      <vt:lpstr>Основні технічні метрики систем</vt:lpstr>
      <vt:lpstr>Граничні значення</vt:lpstr>
      <vt:lpstr>Метрики доступності</vt:lpstr>
      <vt:lpstr>Презентація PowerPoint</vt:lpstr>
      <vt:lpstr>Презентація PowerPoint</vt:lpstr>
      <vt:lpstr>Презентація PowerPoint</vt:lpstr>
      <vt:lpstr>Метрики доступності</vt:lpstr>
      <vt:lpstr>Презентація PowerPoint</vt:lpstr>
      <vt:lpstr>Презентація PowerPoint</vt:lpstr>
      <vt:lpstr>Презентація PowerPoint</vt:lpstr>
      <vt:lpstr>Бізнес - метрики</vt:lpstr>
      <vt:lpstr>Презентація PowerPoint</vt:lpstr>
      <vt:lpstr>Презентація PowerPoint</vt:lpstr>
      <vt:lpstr>Бізнес - метрики</vt:lpstr>
      <vt:lpstr>Бізнес - метрики</vt:lpstr>
      <vt:lpstr>Презентація PowerPoint</vt:lpstr>
      <vt:lpstr>Презентація PowerPoint</vt:lpstr>
      <vt:lpstr>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Системний моніторинг</dc:title>
  <dc:creator>User</dc:creator>
  <cp:lastModifiedBy>Admin</cp:lastModifiedBy>
  <cp:revision>55</cp:revision>
  <dcterms:created xsi:type="dcterms:W3CDTF">2025-03-28T18:12:15Z</dcterms:created>
  <dcterms:modified xsi:type="dcterms:W3CDTF">2025-05-08T13:18:33Z</dcterms:modified>
</cp:coreProperties>
</file>