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256" r:id="rId2"/>
    <p:sldId id="349" r:id="rId3"/>
    <p:sldId id="415" r:id="rId4"/>
    <p:sldId id="431" r:id="rId5"/>
    <p:sldId id="432" r:id="rId6"/>
    <p:sldId id="433" r:id="rId7"/>
    <p:sldId id="434" r:id="rId8"/>
    <p:sldId id="435" r:id="rId9"/>
    <p:sldId id="436" r:id="rId10"/>
    <p:sldId id="356" r:id="rId11"/>
    <p:sldId id="414" r:id="rId12"/>
    <p:sldId id="422" r:id="rId13"/>
    <p:sldId id="423" r:id="rId14"/>
    <p:sldId id="440" r:id="rId15"/>
    <p:sldId id="416" r:id="rId16"/>
    <p:sldId id="417" r:id="rId17"/>
    <p:sldId id="418" r:id="rId18"/>
    <p:sldId id="419" r:id="rId19"/>
    <p:sldId id="420" r:id="rId20"/>
    <p:sldId id="441" r:id="rId21"/>
    <p:sldId id="410" r:id="rId22"/>
    <p:sldId id="411" r:id="rId23"/>
    <p:sldId id="412" r:id="rId24"/>
    <p:sldId id="408" r:id="rId25"/>
    <p:sldId id="409" r:id="rId26"/>
    <p:sldId id="383" r:id="rId27"/>
    <p:sldId id="402" r:id="rId28"/>
    <p:sldId id="403" r:id="rId29"/>
    <p:sldId id="404" r:id="rId30"/>
    <p:sldId id="405" r:id="rId31"/>
    <p:sldId id="406" r:id="rId32"/>
    <p:sldId id="394" r:id="rId33"/>
    <p:sldId id="395" r:id="rId34"/>
    <p:sldId id="396" r:id="rId35"/>
    <p:sldId id="397" r:id="rId36"/>
    <p:sldId id="398" r:id="rId37"/>
    <p:sldId id="399" r:id="rId38"/>
    <p:sldId id="425" r:id="rId39"/>
    <p:sldId id="426" r:id="rId40"/>
    <p:sldId id="427" r:id="rId41"/>
    <p:sldId id="400" r:id="rId42"/>
    <p:sldId id="401" r:id="rId43"/>
    <p:sldId id="384" r:id="rId44"/>
    <p:sldId id="390" r:id="rId45"/>
    <p:sldId id="389" r:id="rId46"/>
    <p:sldId id="388" r:id="rId47"/>
    <p:sldId id="387" r:id="rId48"/>
    <p:sldId id="386" r:id="rId49"/>
    <p:sldId id="385" r:id="rId50"/>
    <p:sldId id="391" r:id="rId51"/>
    <p:sldId id="392" r:id="rId52"/>
    <p:sldId id="428" r:id="rId53"/>
    <p:sldId id="429" r:id="rId54"/>
    <p:sldId id="430" r:id="rId55"/>
    <p:sldId id="437" r:id="rId56"/>
    <p:sldId id="438" r:id="rId57"/>
    <p:sldId id="439" r:id="rId58"/>
    <p:sldId id="407" r:id="rId5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AAB2A-B21C-48B7-81F1-A3D8E9FAFA43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E2729-6981-4B18-BC59-1DE1456122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E2729-6981-4B18-BC59-1DE145612287}" type="slidenum">
              <a:rPr lang="ru-RU" smtClean="0"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E2729-6981-4B18-BC59-1DE145612287}" type="slidenum">
              <a:rPr lang="ru-RU" smtClean="0"/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56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36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2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8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640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0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8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9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03.05.2024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42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03.05.2024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20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03.05.2024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43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4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03.05.2024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7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6E03-9A6F-4D5B-A053-1805D7046A71}" type="datetimeFigureOut">
              <a:rPr lang="uk-UA" smtClean="0"/>
              <a:pPr/>
              <a:t>03.05.2024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95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466-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tax.gov.ua/diyalnist-/plani-ta-zviti-roboti-/396505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udhbiImkn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boi.org.ua/wp-content/uploads/2023/11/podatkovi-perevirky-v2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805" y="517793"/>
            <a:ext cx="10528663" cy="4177476"/>
          </a:xfrm>
        </p:spPr>
        <p:txBody>
          <a:bodyPr/>
          <a:lstStyle/>
          <a:p>
            <a:pPr algn="ctr"/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sz="4400" dirty="0">
                <a:solidFill>
                  <a:schemeClr val="tx1"/>
                </a:solidFill>
              </a:rPr>
              <a:t>Тема </a:t>
            </a:r>
            <a:r>
              <a:rPr lang="en-US" sz="4400" dirty="0">
                <a:solidFill>
                  <a:schemeClr val="tx1"/>
                </a:solidFill>
              </a:rPr>
              <a:t>12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uk-UA" sz="4400" dirty="0">
                <a:solidFill>
                  <a:schemeClr val="tx1"/>
                </a:solidFill>
              </a:rPr>
              <a:t>Податкові перевірки</a:t>
            </a: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endParaRPr lang="uk-U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0914" y="958468"/>
            <a:ext cx="8939862" cy="488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641675-ADD4-8AB6-403A-D6C3BF999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2" y="1036948"/>
            <a:ext cx="8814929" cy="4614802"/>
          </a:xfrm>
        </p:spPr>
      </p:pic>
    </p:spTree>
    <p:extLst>
      <p:ext uri="{BB962C8B-B14F-4D97-AF65-F5344CB8AC3E}">
        <p14:creationId xmlns:p14="http://schemas.microsoft.com/office/powerpoint/2010/main" val="26917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518127-CF8A-6D66-EE32-791CF91A6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Електронна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податкова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перевірка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перевірка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платника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податків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незначним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ступенем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ризику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відповідно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до ст. 77.2 ПКУ. Вона проводиться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підставі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заяви до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податкового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органу,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якому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платник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податків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перебуває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обліку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(ст. 75.1.2. ПКУ).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86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B7DF9E-3268-7BC6-90D1-85B1BD084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130458"/>
            <a:ext cx="8596312" cy="3563331"/>
          </a:xfrm>
        </p:spPr>
      </p:pic>
    </p:spTree>
    <p:extLst>
      <p:ext uri="{BB962C8B-B14F-4D97-AF65-F5344CB8AC3E}">
        <p14:creationId xmlns:p14="http://schemas.microsoft.com/office/powerpoint/2010/main" val="5670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87F454-F431-B324-9F65-E46195B30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827" y="1234912"/>
            <a:ext cx="8012783" cy="4807114"/>
          </a:xfrm>
        </p:spPr>
      </p:pic>
    </p:spTree>
    <p:extLst>
      <p:ext uri="{BB962C8B-B14F-4D97-AF65-F5344CB8AC3E}">
        <p14:creationId xmlns:p14="http://schemas.microsoft.com/office/powerpoint/2010/main" val="2263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A2502B-86CC-BA8E-9606-C74000462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112364"/>
            <a:ext cx="8994038" cy="4284036"/>
          </a:xfrm>
        </p:spPr>
      </p:pic>
    </p:spTree>
    <p:extLst>
      <p:ext uri="{BB962C8B-B14F-4D97-AF65-F5344CB8AC3E}">
        <p14:creationId xmlns:p14="http://schemas.microsoft.com/office/powerpoint/2010/main" val="207225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00CE17-76EE-5BA3-A089-8793C003D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340" y="904973"/>
            <a:ext cx="9059159" cy="4583289"/>
          </a:xfrm>
        </p:spPr>
      </p:pic>
    </p:spTree>
    <p:extLst>
      <p:ext uri="{BB962C8B-B14F-4D97-AF65-F5344CB8AC3E}">
        <p14:creationId xmlns:p14="http://schemas.microsoft.com/office/powerpoint/2010/main" val="2933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1C17F9-04E0-65CA-E257-44DC8A916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272619"/>
            <a:ext cx="8596312" cy="4053525"/>
          </a:xfrm>
        </p:spPr>
      </p:pic>
    </p:spTree>
    <p:extLst>
      <p:ext uri="{BB962C8B-B14F-4D97-AF65-F5344CB8AC3E}">
        <p14:creationId xmlns:p14="http://schemas.microsoft.com/office/powerpoint/2010/main" val="28137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B9EFAF-C2D3-432C-F7B9-6D3598065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338607"/>
            <a:ext cx="8805502" cy="4029970"/>
          </a:xfrm>
        </p:spPr>
      </p:pic>
    </p:spTree>
    <p:extLst>
      <p:ext uri="{BB962C8B-B14F-4D97-AF65-F5344CB8AC3E}">
        <p14:creationId xmlns:p14="http://schemas.microsoft.com/office/powerpoint/2010/main" val="94526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553251-4484-26F9-F805-C15027356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375" y="857840"/>
            <a:ext cx="8380429" cy="5184186"/>
          </a:xfrm>
        </p:spPr>
      </p:pic>
    </p:spTree>
    <p:extLst>
      <p:ext uri="{BB962C8B-B14F-4D97-AF65-F5344CB8AC3E}">
        <p14:creationId xmlns:p14="http://schemas.microsoft.com/office/powerpoint/2010/main" val="29370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2199" y="1795749"/>
            <a:ext cx="9055864" cy="26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F44071-F4E3-2B44-6A71-E2CCEEA1F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448" y="2160588"/>
            <a:ext cx="7937142" cy="3881437"/>
          </a:xfrm>
        </p:spPr>
      </p:pic>
    </p:spTree>
    <p:extLst>
      <p:ext uri="{BB962C8B-B14F-4D97-AF65-F5344CB8AC3E}">
        <p14:creationId xmlns:p14="http://schemas.microsoft.com/office/powerpoint/2010/main" val="402627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BAD3BF-2DBD-AB12-2BAF-572757966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181" y="1442301"/>
            <a:ext cx="6815578" cy="4430655"/>
          </a:xfrm>
        </p:spPr>
      </p:pic>
    </p:spTree>
    <p:extLst>
      <p:ext uri="{BB962C8B-B14F-4D97-AF65-F5344CB8AC3E}">
        <p14:creationId xmlns:p14="http://schemas.microsoft.com/office/powerpoint/2010/main" val="13307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283265-5523-814A-D141-59524E96E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534" y="1046375"/>
            <a:ext cx="7890235" cy="4788481"/>
          </a:xfrm>
        </p:spPr>
      </p:pic>
    </p:spTree>
    <p:extLst>
      <p:ext uri="{BB962C8B-B14F-4D97-AF65-F5344CB8AC3E}">
        <p14:creationId xmlns:p14="http://schemas.microsoft.com/office/powerpoint/2010/main" val="1156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806CA-FF8B-A5D2-B633-CFF820EF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UA" dirty="0"/>
              <a:t>М</a:t>
            </a:r>
            <a:r>
              <a:rPr lang="uk-UA" dirty="0" err="1"/>
              <a:t>ісія</a:t>
            </a:r>
            <a:r>
              <a:rPr lang="uk-UA" dirty="0"/>
              <a:t> ДПС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56EF1E-22F0-C76F-E3B4-C309A2FA0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132" y="1329180"/>
            <a:ext cx="8286161" cy="4712846"/>
          </a:xfrm>
        </p:spPr>
      </p:pic>
    </p:spTree>
    <p:extLst>
      <p:ext uri="{BB962C8B-B14F-4D97-AF65-F5344CB8AC3E}">
        <p14:creationId xmlns:p14="http://schemas.microsoft.com/office/powerpoint/2010/main" val="221844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EF64D6-CBC1-82EF-2B43-6391A31E5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02557"/>
            <a:ext cx="8596312" cy="3976101"/>
          </a:xfrm>
        </p:spPr>
      </p:pic>
    </p:spTree>
    <p:extLst>
      <p:ext uri="{BB962C8B-B14F-4D97-AF65-F5344CB8AC3E}">
        <p14:creationId xmlns:p14="http://schemas.microsoft.com/office/powerpoint/2010/main" val="277952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A4EFB7-AB80-5517-D6AA-E4F24EF80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669" y="763572"/>
            <a:ext cx="8116478" cy="5278454"/>
          </a:xfrm>
        </p:spPr>
      </p:pic>
    </p:spTree>
    <p:extLst>
      <p:ext uri="{BB962C8B-B14F-4D97-AF65-F5344CB8AC3E}">
        <p14:creationId xmlns:p14="http://schemas.microsoft.com/office/powerpoint/2010/main" val="264384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863" y="1443211"/>
            <a:ext cx="8596312" cy="410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863" y="1465243"/>
            <a:ext cx="8596312" cy="428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3894" y="1178806"/>
            <a:ext cx="8956713" cy="486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4981" y="1487277"/>
            <a:ext cx="8596312" cy="407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77DFDC-DE51-3B49-2C91-BB98E80A4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728" y="1442301"/>
            <a:ext cx="8890343" cy="3503843"/>
          </a:xfrm>
        </p:spPr>
      </p:pic>
    </p:spTree>
    <p:extLst>
      <p:ext uri="{BB962C8B-B14F-4D97-AF65-F5344CB8AC3E}">
        <p14:creationId xmlns:p14="http://schemas.microsoft.com/office/powerpoint/2010/main" val="172216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23720"/>
            <a:ext cx="8596312" cy="453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863" y="1322024"/>
            <a:ext cx="8596312" cy="43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473725"/>
            <a:ext cx="8596668" cy="556763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Посадові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особи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органу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приступити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підстав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Кодексом, та за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пред'явлення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надіслання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Кодексом, таких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направлення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зазначаються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дата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видачі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органу,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реквізити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наказу про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відповідної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реквізити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суб'єкта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проводиться, мета, вид (документальна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планова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позапланова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фактична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дата початку 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посада 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прізвище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посадової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службової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 особи, яка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проводитиме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Направлення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у такому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дійсним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підпису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заступника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уповноваженої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особи)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органу,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скріплений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печаткою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органу;</a:t>
            </a:r>
          </a:p>
          <a:p>
            <a:pPr algn="just"/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копії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наказу про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зазначаються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дата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видачі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органу,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реквізити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суб’єкта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прізвище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ім’я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батькові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особи -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перевіряється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 та у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- адреса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об’єкта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проводиться, мета, вид (документальна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планова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позапланова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фактична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визначені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Кодексом, дата початку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перевірятися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Наказ про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дійсним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підпису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заступника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уповноваженої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особи)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органу 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скріплення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печаткою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органу;</a:t>
            </a:r>
          </a:p>
          <a:p>
            <a:pPr algn="just"/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службового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посвідчення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належним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чином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оформленого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відповідним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контролюючим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органом документа,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засвідчує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посадову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службову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 особу),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зазначені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направленні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090671"/>
            <a:ext cx="8596668" cy="3437262"/>
          </a:xfrm>
        </p:spPr>
        <p:txBody>
          <a:bodyPr/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посадових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службових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розрахункові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у допуску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посадових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службових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органу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посадовими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службовими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особами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органу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невідкладно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реєструється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дня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примірниках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засвідчує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зазначенням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заявлених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причин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один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примірник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вручається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уповноваженій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388126"/>
            <a:ext cx="8596668" cy="3547432"/>
          </a:xfrm>
        </p:spPr>
        <p:txBody>
          <a:bodyPr/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повинна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перевищувати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великих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суб'єктів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малого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- 10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- 20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заступника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уповноваженої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особи)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органу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на 15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великих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суб'єктів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малого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на 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на 10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024569"/>
            <a:ext cx="8596668" cy="501679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камеральних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оформлюються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посадовими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органу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відсутні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довідка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результатами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посадовими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особами,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проводили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особами,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уповноваженими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встановленому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порядку, у строки,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Кодексом,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законному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зобов’язаний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документ,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Кодексом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підтверджує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розглядатися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заява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вчинення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кримінального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правопорушення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ухилення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Довідка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документ,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Кодексом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підтверджує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носієм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доказової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невстановлення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валютного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контроль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дотриманням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покладено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92365"/>
            <a:ext cx="8596668" cy="5148997"/>
          </a:xfrm>
        </p:spPr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Строк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зараховується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строку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встановленого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Кодексом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незгоди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зобов’язаний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запереченнями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примірником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строки,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Кодексом.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акт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інформативними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додатками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невід’ємною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заперечення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акта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пояснення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документальне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підтвердження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388125"/>
            <a:ext cx="8596668" cy="465323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 результатами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камеральної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примірниках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посадовими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особами такого органу,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проводили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вручається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надсилається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Акт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документальної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виїзної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примірниках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посадовими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проводили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реєструється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п'яти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дня,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днем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установленого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строку (для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філії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консолідованій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сплаті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посадовими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засвідчує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Один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примірник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виїзної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позапланової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документальної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день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вручається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надсилається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законному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270A6F7F-8523-57D4-6689-2BA6B6E8B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339" y="942680"/>
            <a:ext cx="7748832" cy="5099345"/>
          </a:xfrm>
        </p:spPr>
      </p:pic>
    </p:spTree>
    <p:extLst>
      <p:ext uri="{BB962C8B-B14F-4D97-AF65-F5344CB8AC3E}">
        <p14:creationId xmlns:p14="http://schemas.microsoft.com/office/powerpoint/2010/main" val="13423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9557D0-375D-C105-9751-9D1C1D126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668" y="1875934"/>
            <a:ext cx="6956981" cy="2806397"/>
          </a:xfrm>
        </p:spPr>
      </p:pic>
    </p:spTree>
    <p:extLst>
      <p:ext uri="{BB962C8B-B14F-4D97-AF65-F5344CB8AC3E}">
        <p14:creationId xmlns:p14="http://schemas.microsoft.com/office/powerpoint/2010/main" val="23794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5B5BBE-2D7B-D5A9-E0FB-4171E8CE5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831" y="2187020"/>
            <a:ext cx="7572375" cy="3271600"/>
          </a:xfrm>
        </p:spPr>
      </p:pic>
    </p:spTree>
    <p:extLst>
      <p:ext uri="{BB962C8B-B14F-4D97-AF65-F5344CB8AC3E}">
        <p14:creationId xmlns:p14="http://schemas.microsoft.com/office/powerpoint/2010/main" val="6253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689CC7-AED1-A0C4-A9B4-5DD1D7514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326" y="688158"/>
            <a:ext cx="7692271" cy="5353868"/>
          </a:xfrm>
        </p:spPr>
      </p:pic>
    </p:spTree>
    <p:extLst>
      <p:ext uri="{BB962C8B-B14F-4D97-AF65-F5344CB8AC3E}">
        <p14:creationId xmlns:p14="http://schemas.microsoft.com/office/powerpoint/2010/main" val="22769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068637"/>
            <a:ext cx="8596668" cy="4175392"/>
          </a:xfrm>
        </p:spPr>
        <p:txBody>
          <a:bodyPr/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примірника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звільняє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обов'язку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сплатити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контролюючим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органом за результатами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зобов'язання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примірника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неможливості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вручення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відсутністю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місцезнаходженням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надсилається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порядку,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ст. 42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046603"/>
            <a:ext cx="8907341" cy="49947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Розгляд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комісією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заперечень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контролюючого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органу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настають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днем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заперечень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акта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пояснень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пункту (днем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проведеної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з’ясування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досліджені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зазначені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запереченнях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документах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поясненнях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платнику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надсилається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визначеному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пунктом порядку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заперечень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акта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пояснень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контролюючий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орган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зобов’язаний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повідомити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надсилається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платнику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заперечень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пояснень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дня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86.7.3.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особисто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представника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письмові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пояснення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приводу предмета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представника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повідомленого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передбаченому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статтею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порядку про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перешкодою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25417"/>
            <a:ext cx="8596668" cy="5115945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ЩОДО ВІДНОВЛЕННЯ ПОДАТКОВИХ ПЕРЕВІРОК ПІД ЧАС ВОЄННОГО СТАНУ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2022 року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ДПС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розвивалося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хронологічно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цікаво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воєнного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лютого, перша половина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податкові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зупинені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подальшого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відсутнє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воєнного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(друга половина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перша половина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проводилися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фактичні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пов'язано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обігом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підакцизної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камеральні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відшкодуванню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ПДВ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Третій-четвертий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місяці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(друга половина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-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камеральних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ПДВ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камеральні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декларацій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сільськогосподарських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спрощеній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277957"/>
            <a:ext cx="8596668" cy="3833870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місяці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п'ятого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десятий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воєнного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стану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червень-листопад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відновлено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камеральні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фактичні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документальні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позапланові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валютного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ліміту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ПДВ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на 100 тис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розпочато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припинення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реорганізації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ліквідації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одинадцятий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розширився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документальних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позапланових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наразі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позапланови</a:t>
            </a:r>
            <a:r>
              <a:rPr lang="ru-RU" i="1" dirty="0" err="1"/>
              <a:t>х</a:t>
            </a:r>
            <a:r>
              <a:rPr lang="ru-RU" i="1" dirty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233889"/>
            <a:ext cx="8596668" cy="480747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одинадцять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воєнного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змогла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функціонувати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свідчити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інструментом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бюджет все ж таки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залишаються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готові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добровільно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додаткового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примусу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сплачувати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зловживання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відсутністю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відсутня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культура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пояснюється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платники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довіряють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розпорядникам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державного бюджету;</a:t>
            </a: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громадського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контролю 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розподіленням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державного бюджету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породжує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недовіру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наведених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бюджету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зменшувалось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логічним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862" y="1322023"/>
            <a:ext cx="8928845" cy="442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366093"/>
            <a:ext cx="8596668" cy="467527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ПРИЧИНА ВІДНОВЛЕННЯ ПОЗАПЛАНОВИХ ПЕРЕВІРОК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позапланових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показовою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статистика, так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планових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за результатами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попередніх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2019 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- 6 632;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2020 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- 1 940;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2021 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- 3092.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позапланових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тут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цифри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такими: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2019 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- 33 171;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2020 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- 23 885;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2021 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- 41 950. </a:t>
            </a:r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49147"/>
            <a:ext cx="8596668" cy="529221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Статистика по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фактичним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перевіркам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2019 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- 16 373;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2020 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- 16 565;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2021 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- 26 096. 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наведених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2"/>
              </a:rPr>
              <a:t>офіційних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2"/>
              </a:rPr>
              <a:t>даних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2"/>
              </a:rPr>
              <a:t>кількість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2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 те,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позапланові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реальним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контрольним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інструментом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найбільша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позапланових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Той факт,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воєнного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відновлював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позапланових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адміністрування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зборів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потребує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перевірочних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Тому,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підготуватися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якісного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проходження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податкових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2023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93215"/>
            <a:ext cx="8596668" cy="52481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в 2023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очікувати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значних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донарахувань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наслідками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свідчити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відновлені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2023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дивлячись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контрольними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заходами все ж таки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залишаються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позапланові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все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відновлені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свідчать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критичними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воєнними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нашій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збільшуються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оборонного комплексу,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критичної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інфраструктури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зменшується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виїзду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закордон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скорочуються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бізнес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міграція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агресії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знищуються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зупиняються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індустрії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простою,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знищуються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цивільна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авіація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туризм,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пасажирські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E45888-5C0D-0FAE-58CB-60ED61EC9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969" y="2045617"/>
            <a:ext cx="7658100" cy="3860678"/>
          </a:xfrm>
        </p:spPr>
      </p:pic>
    </p:spTree>
    <p:extLst>
      <p:ext uri="{BB962C8B-B14F-4D97-AF65-F5344CB8AC3E}">
        <p14:creationId xmlns:p14="http://schemas.microsoft.com/office/powerpoint/2010/main" val="5761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81349"/>
            <a:ext cx="8596668" cy="516001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державного бюджету.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відновлюються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обговорюються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парламенті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скасування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2 %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пільгової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спрощеній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логічний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наповнення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бюджету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обрав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ретельний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контроль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надходженням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бюджету.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Аналізуючи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тенденції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найближчі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викорінення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консенсусу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законослухняність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платив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 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буду.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обговорюються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парламенті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підходи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непрямих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пораду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ретельно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готуватися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ДПС.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480" y="1134738"/>
            <a:ext cx="7238081" cy="49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299BE-BF30-BC64-E006-0976EF35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C3377F0-05B1-1F1D-9DEB-3CECBE707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153" y="2160588"/>
            <a:ext cx="5731496" cy="3881437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B475FF-B8CC-7621-9096-FD3F35609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35" y="609600"/>
            <a:ext cx="8502977" cy="108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114F52-938C-05D8-966A-6FFFE29C8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322" y="1602558"/>
            <a:ext cx="4081806" cy="4439468"/>
          </a:xfrm>
        </p:spPr>
      </p:pic>
    </p:spTree>
    <p:extLst>
      <p:ext uri="{BB962C8B-B14F-4D97-AF65-F5344CB8AC3E}">
        <p14:creationId xmlns:p14="http://schemas.microsoft.com/office/powerpoint/2010/main" val="219617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56DFC8-BA53-1535-2205-84444B268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959" y="659876"/>
            <a:ext cx="6853286" cy="5382149"/>
          </a:xfrm>
        </p:spPr>
      </p:pic>
    </p:spTree>
    <p:extLst>
      <p:ext uri="{BB962C8B-B14F-4D97-AF65-F5344CB8AC3E}">
        <p14:creationId xmlns:p14="http://schemas.microsoft.com/office/powerpoint/2010/main" val="3833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4F6AC9-110B-FFC6-AA4C-1AA7D8C1B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306" y="2535811"/>
            <a:ext cx="7591425" cy="2798984"/>
          </a:xfrm>
        </p:spPr>
      </p:pic>
    </p:spTree>
    <p:extLst>
      <p:ext uri="{BB962C8B-B14F-4D97-AF65-F5344CB8AC3E}">
        <p14:creationId xmlns:p14="http://schemas.microsoft.com/office/powerpoint/2010/main" val="386978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42FB1D-3351-B2F6-2630-945FD76CC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8645" y="1291472"/>
            <a:ext cx="5630126" cy="4750553"/>
          </a:xfrm>
        </p:spPr>
      </p:pic>
    </p:spTree>
    <p:extLst>
      <p:ext uri="{BB962C8B-B14F-4D97-AF65-F5344CB8AC3E}">
        <p14:creationId xmlns:p14="http://schemas.microsoft.com/office/powerpoint/2010/main" val="19647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4C9B75-3214-8823-1992-E61C3A966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1621" y="2160588"/>
            <a:ext cx="7028796" cy="3881437"/>
          </a:xfrm>
        </p:spPr>
      </p:pic>
    </p:spTree>
    <p:extLst>
      <p:ext uri="{BB962C8B-B14F-4D97-AF65-F5344CB8AC3E}">
        <p14:creationId xmlns:p14="http://schemas.microsoft.com/office/powerpoint/2010/main" val="25271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6FAB5-E410-1760-C831-3F862C02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5DBEE3-3769-31A0-BBF5-0335DFAB6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540" y="2122882"/>
            <a:ext cx="8596668" cy="388077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https://boi.org.ua/wp-content/uploads/2023/11/podatkovi-perevirky-v2.pdf</a:t>
            </a:r>
            <a:endParaRPr lang="ru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85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2D9564-C9D8-D2C4-434C-A24CC74EA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654" y="1329180"/>
            <a:ext cx="5886957" cy="4712846"/>
          </a:xfrm>
        </p:spPr>
      </p:pic>
    </p:spTree>
    <p:extLst>
      <p:ext uri="{BB962C8B-B14F-4D97-AF65-F5344CB8AC3E}">
        <p14:creationId xmlns:p14="http://schemas.microsoft.com/office/powerpoint/2010/main" val="33982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8E53C7-F9DA-0075-987B-F401FD9EC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666" y="2160588"/>
            <a:ext cx="6578706" cy="3881437"/>
          </a:xfrm>
        </p:spPr>
      </p:pic>
    </p:spTree>
    <p:extLst>
      <p:ext uri="{BB962C8B-B14F-4D97-AF65-F5344CB8AC3E}">
        <p14:creationId xmlns:p14="http://schemas.microsoft.com/office/powerpoint/2010/main" val="5947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D58EE7-95D8-419F-0766-29B5BCC10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444" y="1875934"/>
            <a:ext cx="7677150" cy="3346515"/>
          </a:xfrm>
        </p:spPr>
      </p:pic>
    </p:spTree>
    <p:extLst>
      <p:ext uri="{BB962C8B-B14F-4D97-AF65-F5344CB8AC3E}">
        <p14:creationId xmlns:p14="http://schemas.microsoft.com/office/powerpoint/2010/main" val="35699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CC6AA-F60C-A40D-170D-BD2917519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50F301-5C4F-0AEF-168F-D1484CFCA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24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871</TotalTime>
  <Words>2145</Words>
  <Application>Microsoft Office PowerPoint</Application>
  <PresentationFormat>Широкоэкранный</PresentationFormat>
  <Paragraphs>81</Paragraphs>
  <Slides>58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5" baseType="lpstr">
      <vt:lpstr>Arial</vt:lpstr>
      <vt:lpstr>Calibri</vt:lpstr>
      <vt:lpstr>Roboto</vt:lpstr>
      <vt:lpstr>Times New Roman</vt:lpstr>
      <vt:lpstr>Trebuchet MS</vt:lpstr>
      <vt:lpstr>Wingdings 3</vt:lpstr>
      <vt:lpstr>Грань</vt:lpstr>
      <vt:lpstr>          Тема 12 Податкові перевірки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Місія ДПС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 Оцінювання результативності фінансово-господарської діяльності та системи мотивації</dc:title>
  <dc:creator>Прохорчук Наталія Олегівна</dc:creator>
  <cp:lastModifiedBy>Користувач</cp:lastModifiedBy>
  <cp:revision>82</cp:revision>
  <dcterms:created xsi:type="dcterms:W3CDTF">2022-09-21T08:48:38Z</dcterms:created>
  <dcterms:modified xsi:type="dcterms:W3CDTF">2024-05-03T08:43:40Z</dcterms:modified>
</cp:coreProperties>
</file>