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colors7.xml" ContentType="application/vnd.openxmlformats-officedocument.drawingml.diagramColors+xml"/>
  <Override PartName="/ppt/diagrams/colors8.xml" ContentType="application/vnd.openxmlformats-officedocument.drawingml.diagramColors+xml"/>
  <Override PartName="/ppt/diagrams/colors9.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drawing7.xml" ContentType="application/vnd.ms-office.drawingml.diagramDrawing+xml"/>
  <Override PartName="/ppt/diagrams/drawing8.xml" ContentType="application/vnd.ms-office.drawingml.diagramDrawing+xml"/>
  <Override PartName="/ppt/diagrams/drawing9.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layout7.xml" ContentType="application/vnd.openxmlformats-officedocument.drawingml.diagramLayout+xml"/>
  <Override PartName="/ppt/diagrams/layout8.xml" ContentType="application/vnd.openxmlformats-officedocument.drawingml.diagramLayout+xml"/>
  <Override PartName="/ppt/diagrams/layout9.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diagrams/quickStyle7.xml" ContentType="application/vnd.openxmlformats-officedocument.drawingml.diagramStyle+xml"/>
  <Override PartName="/ppt/diagrams/quickStyle8.xml" ContentType="application/vnd.openxmlformats-officedocument.drawingml.diagramStyle+xml"/>
  <Override PartName="/ppt/diagrams/quickStyle9.xml" ContentType="application/vnd.openxmlformats-officedocument.drawingml.diagramStyl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61" r:id="rId6"/>
    <p:sldId id="259" r:id="rId7"/>
    <p:sldId id="275" r:id="rId8"/>
    <p:sldId id="262" r:id="rId9"/>
    <p:sldId id="276" r:id="rId10"/>
    <p:sldId id="277" r:id="rId11"/>
    <p:sldId id="278" r:id="rId12"/>
    <p:sldId id="279" r:id="rId13"/>
    <p:sldId id="280" r:id="rId14"/>
    <p:sldId id="281" r:id="rId15"/>
    <p:sldId id="282" r:id="rId16"/>
    <p:sldId id="283" r:id="rId17"/>
    <p:sldId id="260" r:id="rId18"/>
    <p:sldId id="263" r:id="rId19"/>
    <p:sldId id="264" r:id="rId20"/>
    <p:sldId id="265" r:id="rId21"/>
    <p:sldId id="266" r:id="rId22"/>
    <p:sldId id="267" r:id="rId23"/>
    <p:sldId id="268" r:id="rId24"/>
    <p:sldId id="269" r:id="rId25"/>
    <p:sldId id="270" r:id="rId26"/>
    <p:sldId id="271" r:id="rId27"/>
    <p:sldId id="272" r:id="rId28"/>
    <p:sldId id="273" r:id="rId29"/>
    <p:sldId id="274" r:id="rId30"/>
  </p:sldIdLst>
  <p:sldSz cx="12192000" cy="6858000"/>
  <p:notesSz cx="6858000" cy="9144000"/>
  <p:defaultTextStyle>
    <a:defPPr>
      <a:defRPr lang="en-US"/>
    </a:defPPr>
    <a:lvl1pPr marL="0" lvl="0"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1pPr>
    <a:lvl2pPr marL="457200" lvl="1"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2pPr>
    <a:lvl3pPr marL="914400" lvl="2"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3pPr>
    <a:lvl4pPr marL="1371600" lvl="3"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4pPr>
    <a:lvl5pPr marL="1828800" lvl="4"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5pPr>
    <a:lvl6pPr marL="2286000" lvl="5"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6pPr>
    <a:lvl7pPr marL="2743200" lvl="6"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7pPr>
    <a:lvl8pPr marL="3200400" lvl="7"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8pPr>
    <a:lvl9pPr marL="3657600" lvl="8" indent="0" algn="l" defTabSz="457200" rtl="0" eaLnBrk="0" fontAlgn="base" latinLnBrk="0" hangingPunct="0">
      <a:lnSpc>
        <a:spcPct val="100000"/>
      </a:lnSpc>
      <a:spcBef>
        <a:spcPct val="0"/>
      </a:spcBef>
      <a:spcAft>
        <a:spcPct val="0"/>
      </a:spcAft>
      <a:buNone/>
      <a:defRPr b="0" i="0" u="none" kern="1200" baseline="0">
        <a:solidFill>
          <a:schemeClr val="tx1"/>
        </a:solidFill>
        <a:latin typeface="Corbel" panose="020B0503020204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9966"/>
    <p:restoredTop sz="94660"/>
  </p:normalViewPr>
  <p:slideViewPr>
    <p:cSldViewPr snapToGrid="0">
      <p:cViewPr varScale="1">
        <p:scale>
          <a:sx n="57" d="100"/>
          <a:sy n="57" d="100"/>
        </p:scale>
        <p:origin x="101" y="6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3" Type="http://schemas.openxmlformats.org/officeDocument/2006/relationships/tableStyles" Target="tableStyles.xml"/><Relationship Id="rId32" Type="http://schemas.openxmlformats.org/officeDocument/2006/relationships/viewProps" Target="viewProps.xml"/><Relationship Id="rId31" Type="http://schemas.openxmlformats.org/officeDocument/2006/relationships/presProps" Target="presProps.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5799F745-1C48-4E6C-89BD-FA340D2D2F0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BB473712-D5A7-4FCC-A814-17EC3F3DAEC8}">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місію і основні довгострокові цілі підприємства;</a:t>
          </a:r>
        </a:p>
      </dgm:t>
    </dgm:pt>
    <dgm:pt modelId="{09CD236E-59D1-4389-9751-FDDBFDDBC734}" cxnId="{13D9FD15-A705-41B2-A7BB-392FDD68940B}" type="parTrans">
      <dgm:prSet/>
      <dgm:spPr/>
      <dgm:t>
        <a:bodyPr/>
        <a:lstStyle/>
        <a:p>
          <a:endParaRPr lang="ru-RU"/>
        </a:p>
      </dgm:t>
    </dgm:pt>
    <dgm:pt modelId="{17EDC732-9166-4D97-9443-4356D6013529}" cxnId="{13D9FD15-A705-41B2-A7BB-392FDD68940B}" type="sibTrans">
      <dgm:prSet/>
      <dgm:spPr/>
      <dgm:t>
        <a:bodyPr/>
        <a:lstStyle/>
        <a:p>
          <a:endParaRPr lang="ru-RU"/>
        </a:p>
      </dgm:t>
    </dgm:pt>
    <dgm:pt modelId="{989188D4-5D38-41DD-A387-3D79C92440B6}">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основні напрямки діяльності;</a:t>
          </a:r>
        </a:p>
      </dgm:t>
    </dgm:pt>
    <dgm:pt modelId="{C12A6113-83F9-43B3-A51C-683A1B4DB3C6}" cxnId="{D2F61300-53D2-478E-8626-3293956C9238}" type="parTrans">
      <dgm:prSet/>
      <dgm:spPr/>
      <dgm:t>
        <a:bodyPr/>
        <a:lstStyle/>
        <a:p>
          <a:endParaRPr lang="ru-RU"/>
        </a:p>
      </dgm:t>
    </dgm:pt>
    <dgm:pt modelId="{ECA7DC0C-B83D-45C9-8FC1-2931E83D92DA}" cxnId="{D2F61300-53D2-478E-8626-3293956C9238}" type="sibTrans">
      <dgm:prSet/>
      <dgm:spPr/>
      <dgm:t>
        <a:bodyPr/>
        <a:lstStyle/>
        <a:p>
          <a:endParaRPr lang="ru-RU"/>
        </a:p>
      </dgm:t>
    </dgm:pt>
    <dgm:pt modelId="{2C904888-61F4-483D-8640-1A1CC3981392}">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зовнішні можливості і загрози;</a:t>
          </a:r>
        </a:p>
      </dgm:t>
    </dgm:pt>
    <dgm:pt modelId="{93C3EED6-8530-4BCB-A30A-3CEBA20A7629}" cxnId="{B1F59089-2382-4FAF-B3FB-43B1F9E9F140}" type="parTrans">
      <dgm:prSet/>
      <dgm:spPr/>
      <dgm:t>
        <a:bodyPr/>
        <a:lstStyle/>
        <a:p>
          <a:endParaRPr lang="ru-RU"/>
        </a:p>
      </dgm:t>
    </dgm:pt>
    <dgm:pt modelId="{00541622-280C-49AD-8ED2-E25C71C1C593}" cxnId="{B1F59089-2382-4FAF-B3FB-43B1F9E9F140}" type="sibTrans">
      <dgm:prSet/>
      <dgm:spPr/>
      <dgm:t>
        <a:bodyPr/>
        <a:lstStyle/>
        <a:p>
          <a:endParaRPr lang="ru-RU"/>
        </a:p>
      </dgm:t>
    </dgm:pt>
    <dgm:pt modelId="{EBEBF25A-DB86-4E6A-BB6F-9CCDD339F60D}">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масштаби бізнесу, рівень різноманіття продукції, диверсифікації;</a:t>
          </a:r>
        </a:p>
      </dgm:t>
    </dgm:pt>
    <dgm:pt modelId="{013D5610-996E-47EC-802F-8F7ECA77675B}" cxnId="{86C275FB-139D-48BA-A208-0E57D359C6A0}" type="parTrans">
      <dgm:prSet/>
      <dgm:spPr/>
      <dgm:t>
        <a:bodyPr/>
        <a:lstStyle/>
        <a:p>
          <a:endParaRPr lang="ru-RU"/>
        </a:p>
      </dgm:t>
    </dgm:pt>
    <dgm:pt modelId="{D93DF762-8646-480C-AEBA-492ECF4B43C1}" cxnId="{86C275FB-139D-48BA-A208-0E57D359C6A0}" type="sibTrans">
      <dgm:prSet/>
      <dgm:spPr/>
      <dgm:t>
        <a:bodyPr/>
        <a:lstStyle/>
        <a:p>
          <a:endParaRPr lang="ru-RU"/>
        </a:p>
      </dgm:t>
    </dgm:pt>
    <dgm:pt modelId="{709ED563-DA76-44D9-910C-3E4F20E7E1B0}">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критерії розподілу ресурсів і структуру капіталовкладень;</a:t>
          </a:r>
        </a:p>
      </dgm:t>
    </dgm:pt>
    <dgm:pt modelId="{422E6E13-BE19-4737-A018-097690120569}" cxnId="{4250C184-2610-4C4F-8EFB-ABCA1C31C291}" type="parTrans">
      <dgm:prSet/>
      <dgm:spPr/>
      <dgm:t>
        <a:bodyPr/>
        <a:lstStyle/>
        <a:p>
          <a:endParaRPr lang="ru-RU"/>
        </a:p>
      </dgm:t>
    </dgm:pt>
    <dgm:pt modelId="{D8AC979A-B008-4A25-BEE6-9DA87420D422}" cxnId="{4250C184-2610-4C4F-8EFB-ABCA1C31C291}" type="sibTrans">
      <dgm:prSet/>
      <dgm:spPr/>
      <dgm:t>
        <a:bodyPr/>
        <a:lstStyle/>
        <a:p>
          <a:endParaRPr lang="ru-RU"/>
        </a:p>
      </dgm:t>
    </dgm:pt>
    <dgm:pt modelId="{43C40366-2DC6-4B34-9A4B-1175BAC06A4D}">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фінансову політику керівництва;</a:t>
          </a:r>
        </a:p>
      </dgm:t>
    </dgm:pt>
    <dgm:pt modelId="{5990217A-4AA1-499D-A162-67B15A949477}" cxnId="{0F8344EF-9E3D-460E-B5D4-38BEB105FCEF}" type="parTrans">
      <dgm:prSet/>
      <dgm:spPr/>
      <dgm:t>
        <a:bodyPr/>
        <a:lstStyle/>
        <a:p>
          <a:endParaRPr lang="ru-RU"/>
        </a:p>
      </dgm:t>
    </dgm:pt>
    <dgm:pt modelId="{78408DC8-D916-466D-AEB2-624EAD82D62A}" cxnId="{0F8344EF-9E3D-460E-B5D4-38BEB105FCEF}" type="sibTrans">
      <dgm:prSet/>
      <dgm:spPr/>
      <dgm:t>
        <a:bodyPr/>
        <a:lstStyle/>
        <a:p>
          <a:endParaRPr lang="ru-RU"/>
        </a:p>
      </dgm:t>
    </dgm:pt>
    <dgm:pt modelId="{5996F183-8137-4507-A24F-9D79B4D5F015}">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рівень уваги до досліджень і нових розробок;</a:t>
          </a:r>
        </a:p>
      </dgm:t>
    </dgm:pt>
    <dgm:pt modelId="{D39E5F66-B112-45E1-A3CE-145CD657D6B9}" cxnId="{EA8F036E-864D-49B6-9F9B-33E766D559FA}" type="parTrans">
      <dgm:prSet/>
      <dgm:spPr/>
      <dgm:t>
        <a:bodyPr/>
        <a:lstStyle/>
        <a:p>
          <a:endParaRPr lang="ru-RU"/>
        </a:p>
      </dgm:t>
    </dgm:pt>
    <dgm:pt modelId="{8A243B37-1580-4B52-A527-F3456D697CFC}" cxnId="{EA8F036E-864D-49B6-9F9B-33E766D559FA}" type="sibTrans">
      <dgm:prSet/>
      <dgm:spPr/>
      <dgm:t>
        <a:bodyPr/>
        <a:lstStyle/>
        <a:p>
          <a:endParaRPr lang="ru-RU"/>
        </a:p>
      </dgm:t>
    </dgm:pt>
    <dgm:pt modelId="{628D9F68-9FDF-4BAF-9D6A-B19C20FA823A}">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функціональні стратегії (маркетингову, виробничу, інноваційну, фінансову та інші).</a:t>
          </a:r>
        </a:p>
      </dgm:t>
    </dgm:pt>
    <dgm:pt modelId="{1B44BE0F-E850-4EE3-B803-F4AF34947247}" cxnId="{5FE80991-9471-43CB-99A7-BEE9D629C761}" type="parTrans">
      <dgm:prSet/>
      <dgm:spPr/>
      <dgm:t>
        <a:bodyPr/>
        <a:lstStyle/>
        <a:p>
          <a:endParaRPr lang="ru-RU"/>
        </a:p>
      </dgm:t>
    </dgm:pt>
    <dgm:pt modelId="{583BD7FD-BE72-4675-95CA-1ED4CE3A66E6}" cxnId="{5FE80991-9471-43CB-99A7-BEE9D629C761}" type="sibTrans">
      <dgm:prSet/>
      <dgm:spPr/>
      <dgm:t>
        <a:bodyPr/>
        <a:lstStyle/>
        <a:p>
          <a:endParaRPr lang="ru-RU"/>
        </a:p>
      </dgm:t>
    </dgm:pt>
    <dgm:pt modelId="{22281C6B-429F-4157-9FD7-3B9E43C907E8}" type="pres">
      <dgm:prSet presAssocID="{5799F745-1C48-4E6C-89BD-FA340D2D2F00}" presName="linear" presStyleCnt="0">
        <dgm:presLayoutVars>
          <dgm:dir/>
          <dgm:animLvl val="lvl"/>
          <dgm:resizeHandles val="exact"/>
        </dgm:presLayoutVars>
      </dgm:prSet>
      <dgm:spPr/>
    </dgm:pt>
    <dgm:pt modelId="{3A0687FC-722D-4489-BD2B-268A7F19BEE8}" type="pres">
      <dgm:prSet presAssocID="{BB473712-D5A7-4FCC-A814-17EC3F3DAEC8}" presName="parentLin" presStyleCnt="0"/>
      <dgm:spPr/>
    </dgm:pt>
    <dgm:pt modelId="{3FE81818-A5A6-4AEA-ACCC-464AAD81870E}" type="pres">
      <dgm:prSet presAssocID="{BB473712-D5A7-4FCC-A814-17EC3F3DAEC8}" presName="parentLeftMargin" presStyleLbl="node1" presStyleIdx="0" presStyleCnt="8"/>
      <dgm:spPr/>
    </dgm:pt>
    <dgm:pt modelId="{C2750911-BDBE-428F-9693-BFB555FD0BA6}" type="pres">
      <dgm:prSet presAssocID="{BB473712-D5A7-4FCC-A814-17EC3F3DAEC8}" presName="parentText" presStyleLbl="node1" presStyleIdx="0" presStyleCnt="8">
        <dgm:presLayoutVars>
          <dgm:chMax val="0"/>
          <dgm:bulletEnabled val="1"/>
        </dgm:presLayoutVars>
      </dgm:prSet>
      <dgm:spPr/>
    </dgm:pt>
    <dgm:pt modelId="{741763A7-4269-443B-A22B-7E446365105F}" type="pres">
      <dgm:prSet presAssocID="{BB473712-D5A7-4FCC-A814-17EC3F3DAEC8}" presName="negativeSpace" presStyleCnt="0"/>
      <dgm:spPr/>
    </dgm:pt>
    <dgm:pt modelId="{0FC22527-9F9F-4BB6-B494-75C4CE4BF362}" type="pres">
      <dgm:prSet presAssocID="{BB473712-D5A7-4FCC-A814-17EC3F3DAEC8}" presName="childText" presStyleLbl="conFgAcc1" presStyleIdx="0" presStyleCnt="8">
        <dgm:presLayoutVars>
          <dgm:bulletEnabled val="1"/>
        </dgm:presLayoutVars>
      </dgm:prSet>
      <dgm:spPr/>
    </dgm:pt>
    <dgm:pt modelId="{C5654445-4E31-4724-9E49-B4E114F8C2ED}" type="pres">
      <dgm:prSet presAssocID="{17EDC732-9166-4D97-9443-4356D6013529}" presName="spaceBetweenRectangles" presStyleCnt="0"/>
      <dgm:spPr/>
    </dgm:pt>
    <dgm:pt modelId="{90538269-734F-43F4-9A64-8DFB516B4FE6}" type="pres">
      <dgm:prSet presAssocID="{989188D4-5D38-41DD-A387-3D79C92440B6}" presName="parentLin" presStyleCnt="0"/>
      <dgm:spPr/>
    </dgm:pt>
    <dgm:pt modelId="{ABB4A9B3-E2A6-448B-8F1B-55F9DB9F74F0}" type="pres">
      <dgm:prSet presAssocID="{989188D4-5D38-41DD-A387-3D79C92440B6}" presName="parentLeftMargin" presStyleLbl="node1" presStyleIdx="0" presStyleCnt="8"/>
      <dgm:spPr/>
    </dgm:pt>
    <dgm:pt modelId="{45D676CD-35FE-4DE8-8BD9-36DDFF0AA816}" type="pres">
      <dgm:prSet presAssocID="{989188D4-5D38-41DD-A387-3D79C92440B6}" presName="parentText" presStyleLbl="node1" presStyleIdx="1" presStyleCnt="8">
        <dgm:presLayoutVars>
          <dgm:chMax val="0"/>
          <dgm:bulletEnabled val="1"/>
        </dgm:presLayoutVars>
      </dgm:prSet>
      <dgm:spPr/>
    </dgm:pt>
    <dgm:pt modelId="{6169CEFC-B7BA-4285-9918-38A261E96B9C}" type="pres">
      <dgm:prSet presAssocID="{989188D4-5D38-41DD-A387-3D79C92440B6}" presName="negativeSpace" presStyleCnt="0"/>
      <dgm:spPr/>
    </dgm:pt>
    <dgm:pt modelId="{63F35FF4-87EA-41E7-82A2-9E24199598E7}" type="pres">
      <dgm:prSet presAssocID="{989188D4-5D38-41DD-A387-3D79C92440B6}" presName="childText" presStyleLbl="conFgAcc1" presStyleIdx="1" presStyleCnt="8">
        <dgm:presLayoutVars>
          <dgm:bulletEnabled val="1"/>
        </dgm:presLayoutVars>
      </dgm:prSet>
      <dgm:spPr/>
    </dgm:pt>
    <dgm:pt modelId="{DCDF77CF-A2B2-48DB-8B81-31A83521EE89}" type="pres">
      <dgm:prSet presAssocID="{ECA7DC0C-B83D-45C9-8FC1-2931E83D92DA}" presName="spaceBetweenRectangles" presStyleCnt="0"/>
      <dgm:spPr/>
    </dgm:pt>
    <dgm:pt modelId="{ADEB64E0-C86A-4FE7-B735-4B6EDC17A142}" type="pres">
      <dgm:prSet presAssocID="{2C904888-61F4-483D-8640-1A1CC3981392}" presName="parentLin" presStyleCnt="0"/>
      <dgm:spPr/>
    </dgm:pt>
    <dgm:pt modelId="{DAD6CCE2-0E90-4996-AEDB-BF1DA6E91415}" type="pres">
      <dgm:prSet presAssocID="{2C904888-61F4-483D-8640-1A1CC3981392}" presName="parentLeftMargin" presStyleLbl="node1" presStyleIdx="1" presStyleCnt="8"/>
      <dgm:spPr/>
    </dgm:pt>
    <dgm:pt modelId="{A8DC9E32-2F8E-49AB-80E6-B8BCC4BA5C1A}" type="pres">
      <dgm:prSet presAssocID="{2C904888-61F4-483D-8640-1A1CC3981392}" presName="parentText" presStyleLbl="node1" presStyleIdx="2" presStyleCnt="8">
        <dgm:presLayoutVars>
          <dgm:chMax val="0"/>
          <dgm:bulletEnabled val="1"/>
        </dgm:presLayoutVars>
      </dgm:prSet>
      <dgm:spPr/>
    </dgm:pt>
    <dgm:pt modelId="{D39A804F-97EC-463C-A29E-73B11EB0585D}" type="pres">
      <dgm:prSet presAssocID="{2C904888-61F4-483D-8640-1A1CC3981392}" presName="negativeSpace" presStyleCnt="0"/>
      <dgm:spPr/>
    </dgm:pt>
    <dgm:pt modelId="{5E8D0F66-D1C9-4670-A4C8-169A59381CEE}" type="pres">
      <dgm:prSet presAssocID="{2C904888-61F4-483D-8640-1A1CC3981392}" presName="childText" presStyleLbl="conFgAcc1" presStyleIdx="2" presStyleCnt="8">
        <dgm:presLayoutVars>
          <dgm:bulletEnabled val="1"/>
        </dgm:presLayoutVars>
      </dgm:prSet>
      <dgm:spPr/>
    </dgm:pt>
    <dgm:pt modelId="{003F23FB-DB2E-40B1-A078-3CD0A5A1F086}" type="pres">
      <dgm:prSet presAssocID="{00541622-280C-49AD-8ED2-E25C71C1C593}" presName="spaceBetweenRectangles" presStyleCnt="0"/>
      <dgm:spPr/>
    </dgm:pt>
    <dgm:pt modelId="{562AD516-CDA4-4681-8F5E-817E3AAE69C6}" type="pres">
      <dgm:prSet presAssocID="{EBEBF25A-DB86-4E6A-BB6F-9CCDD339F60D}" presName="parentLin" presStyleCnt="0"/>
      <dgm:spPr/>
    </dgm:pt>
    <dgm:pt modelId="{9ACEACC2-1F6B-4B1D-82F9-9717D22CAB39}" type="pres">
      <dgm:prSet presAssocID="{EBEBF25A-DB86-4E6A-BB6F-9CCDD339F60D}" presName="parentLeftMargin" presStyleLbl="node1" presStyleIdx="2" presStyleCnt="8"/>
      <dgm:spPr/>
    </dgm:pt>
    <dgm:pt modelId="{0EF01C6D-D4DE-4EAB-B0F5-635AF48BE833}" type="pres">
      <dgm:prSet presAssocID="{EBEBF25A-DB86-4E6A-BB6F-9CCDD339F60D}" presName="parentText" presStyleLbl="node1" presStyleIdx="3" presStyleCnt="8">
        <dgm:presLayoutVars>
          <dgm:chMax val="0"/>
          <dgm:bulletEnabled val="1"/>
        </dgm:presLayoutVars>
      </dgm:prSet>
      <dgm:spPr/>
    </dgm:pt>
    <dgm:pt modelId="{ACB2FBB4-DC40-4B44-8062-FBC288C34811}" type="pres">
      <dgm:prSet presAssocID="{EBEBF25A-DB86-4E6A-BB6F-9CCDD339F60D}" presName="negativeSpace" presStyleCnt="0"/>
      <dgm:spPr/>
    </dgm:pt>
    <dgm:pt modelId="{F65A52B3-4351-4220-ADA0-51FBF517BC24}" type="pres">
      <dgm:prSet presAssocID="{EBEBF25A-DB86-4E6A-BB6F-9CCDD339F60D}" presName="childText" presStyleLbl="conFgAcc1" presStyleIdx="3" presStyleCnt="8">
        <dgm:presLayoutVars>
          <dgm:bulletEnabled val="1"/>
        </dgm:presLayoutVars>
      </dgm:prSet>
      <dgm:spPr/>
    </dgm:pt>
    <dgm:pt modelId="{DC965A2B-26BC-4D51-B2AC-064458476B36}" type="pres">
      <dgm:prSet presAssocID="{D93DF762-8646-480C-AEBA-492ECF4B43C1}" presName="spaceBetweenRectangles" presStyleCnt="0"/>
      <dgm:spPr/>
    </dgm:pt>
    <dgm:pt modelId="{86C3E60E-E7E2-443D-B793-9F9015DEC657}" type="pres">
      <dgm:prSet presAssocID="{709ED563-DA76-44D9-910C-3E4F20E7E1B0}" presName="parentLin" presStyleCnt="0"/>
      <dgm:spPr/>
    </dgm:pt>
    <dgm:pt modelId="{FF8CDE19-C229-4446-A645-4860D0D8989E}" type="pres">
      <dgm:prSet presAssocID="{709ED563-DA76-44D9-910C-3E4F20E7E1B0}" presName="parentLeftMargin" presStyleLbl="node1" presStyleIdx="3" presStyleCnt="8"/>
      <dgm:spPr/>
    </dgm:pt>
    <dgm:pt modelId="{6901992B-86FC-46E7-B10D-C34504CE42F4}" type="pres">
      <dgm:prSet presAssocID="{709ED563-DA76-44D9-910C-3E4F20E7E1B0}" presName="parentText" presStyleLbl="node1" presStyleIdx="4" presStyleCnt="8">
        <dgm:presLayoutVars>
          <dgm:chMax val="0"/>
          <dgm:bulletEnabled val="1"/>
        </dgm:presLayoutVars>
      </dgm:prSet>
      <dgm:spPr/>
    </dgm:pt>
    <dgm:pt modelId="{B8083BDB-7C25-464F-A131-26388A19BE0A}" type="pres">
      <dgm:prSet presAssocID="{709ED563-DA76-44D9-910C-3E4F20E7E1B0}" presName="negativeSpace" presStyleCnt="0"/>
      <dgm:spPr/>
    </dgm:pt>
    <dgm:pt modelId="{6F790AF1-DF5D-4936-AB83-D3A12A085C61}" type="pres">
      <dgm:prSet presAssocID="{709ED563-DA76-44D9-910C-3E4F20E7E1B0}" presName="childText" presStyleLbl="conFgAcc1" presStyleIdx="4" presStyleCnt="8">
        <dgm:presLayoutVars>
          <dgm:bulletEnabled val="1"/>
        </dgm:presLayoutVars>
      </dgm:prSet>
      <dgm:spPr/>
    </dgm:pt>
    <dgm:pt modelId="{7D874B96-F3D1-4A2E-ABDD-7DF8FDA6E79A}" type="pres">
      <dgm:prSet presAssocID="{D8AC979A-B008-4A25-BEE6-9DA87420D422}" presName="spaceBetweenRectangles" presStyleCnt="0"/>
      <dgm:spPr/>
    </dgm:pt>
    <dgm:pt modelId="{E5807CB1-3A2E-4E60-B376-FDB457E303A3}" type="pres">
      <dgm:prSet presAssocID="{43C40366-2DC6-4B34-9A4B-1175BAC06A4D}" presName="parentLin" presStyleCnt="0"/>
      <dgm:spPr/>
    </dgm:pt>
    <dgm:pt modelId="{C4948738-2A31-411A-AF15-0CC7743587D7}" type="pres">
      <dgm:prSet presAssocID="{43C40366-2DC6-4B34-9A4B-1175BAC06A4D}" presName="parentLeftMargin" presStyleLbl="node1" presStyleIdx="4" presStyleCnt="8"/>
      <dgm:spPr/>
    </dgm:pt>
    <dgm:pt modelId="{27BEF99C-41C7-4433-BA1B-2B855C594B12}" type="pres">
      <dgm:prSet presAssocID="{43C40366-2DC6-4B34-9A4B-1175BAC06A4D}" presName="parentText" presStyleLbl="node1" presStyleIdx="5" presStyleCnt="8">
        <dgm:presLayoutVars>
          <dgm:chMax val="0"/>
          <dgm:bulletEnabled val="1"/>
        </dgm:presLayoutVars>
      </dgm:prSet>
      <dgm:spPr/>
    </dgm:pt>
    <dgm:pt modelId="{E73FEAFF-514D-4600-B54E-E9ADAE700E57}" type="pres">
      <dgm:prSet presAssocID="{43C40366-2DC6-4B34-9A4B-1175BAC06A4D}" presName="negativeSpace" presStyleCnt="0"/>
      <dgm:spPr/>
    </dgm:pt>
    <dgm:pt modelId="{687EA009-101A-4EB4-91DC-9ABFB79A34BD}" type="pres">
      <dgm:prSet presAssocID="{43C40366-2DC6-4B34-9A4B-1175BAC06A4D}" presName="childText" presStyleLbl="conFgAcc1" presStyleIdx="5" presStyleCnt="8">
        <dgm:presLayoutVars>
          <dgm:bulletEnabled val="1"/>
        </dgm:presLayoutVars>
      </dgm:prSet>
      <dgm:spPr/>
    </dgm:pt>
    <dgm:pt modelId="{C7729B23-FA09-4B0A-B785-2CBCCF77165D}" type="pres">
      <dgm:prSet presAssocID="{78408DC8-D916-466D-AEB2-624EAD82D62A}" presName="spaceBetweenRectangles" presStyleCnt="0"/>
      <dgm:spPr/>
    </dgm:pt>
    <dgm:pt modelId="{85508664-BAA1-4129-AA75-382417042D35}" type="pres">
      <dgm:prSet presAssocID="{5996F183-8137-4507-A24F-9D79B4D5F015}" presName="parentLin" presStyleCnt="0"/>
      <dgm:spPr/>
    </dgm:pt>
    <dgm:pt modelId="{E48284BC-C816-4008-9E0E-08D9EBC2D951}" type="pres">
      <dgm:prSet presAssocID="{5996F183-8137-4507-A24F-9D79B4D5F015}" presName="parentLeftMargin" presStyleLbl="node1" presStyleIdx="5" presStyleCnt="8"/>
      <dgm:spPr/>
    </dgm:pt>
    <dgm:pt modelId="{62C57F56-FC74-4D56-91F2-62F250A98927}" type="pres">
      <dgm:prSet presAssocID="{5996F183-8137-4507-A24F-9D79B4D5F015}" presName="parentText" presStyleLbl="node1" presStyleIdx="6" presStyleCnt="8">
        <dgm:presLayoutVars>
          <dgm:chMax val="0"/>
          <dgm:bulletEnabled val="1"/>
        </dgm:presLayoutVars>
      </dgm:prSet>
      <dgm:spPr/>
    </dgm:pt>
    <dgm:pt modelId="{BEAB2BBA-6ACE-4BD8-A297-B43223FE29B9}" type="pres">
      <dgm:prSet presAssocID="{5996F183-8137-4507-A24F-9D79B4D5F015}" presName="negativeSpace" presStyleCnt="0"/>
      <dgm:spPr/>
    </dgm:pt>
    <dgm:pt modelId="{1087C569-B9B4-40A4-9400-4DC616A121B2}" type="pres">
      <dgm:prSet presAssocID="{5996F183-8137-4507-A24F-9D79B4D5F015}" presName="childText" presStyleLbl="conFgAcc1" presStyleIdx="6" presStyleCnt="8">
        <dgm:presLayoutVars>
          <dgm:bulletEnabled val="1"/>
        </dgm:presLayoutVars>
      </dgm:prSet>
      <dgm:spPr/>
    </dgm:pt>
    <dgm:pt modelId="{9EEA61D7-77F8-4FA8-B5D1-B0AB105B7DB5}" type="pres">
      <dgm:prSet presAssocID="{8A243B37-1580-4B52-A527-F3456D697CFC}" presName="spaceBetweenRectangles" presStyleCnt="0"/>
      <dgm:spPr/>
    </dgm:pt>
    <dgm:pt modelId="{01E3A518-819A-4FD7-B78B-20D40DA79A8A}" type="pres">
      <dgm:prSet presAssocID="{628D9F68-9FDF-4BAF-9D6A-B19C20FA823A}" presName="parentLin" presStyleCnt="0"/>
      <dgm:spPr/>
    </dgm:pt>
    <dgm:pt modelId="{BF5AA0B9-E93B-4526-8257-CDBD12ABE341}" type="pres">
      <dgm:prSet presAssocID="{628D9F68-9FDF-4BAF-9D6A-B19C20FA823A}" presName="parentLeftMargin" presStyleLbl="node1" presStyleIdx="6" presStyleCnt="8"/>
      <dgm:spPr/>
    </dgm:pt>
    <dgm:pt modelId="{60F4C6A7-7C8B-4134-9E1C-C34CA88746AA}" type="pres">
      <dgm:prSet presAssocID="{628D9F68-9FDF-4BAF-9D6A-B19C20FA823A}" presName="parentText" presStyleLbl="node1" presStyleIdx="7" presStyleCnt="8">
        <dgm:presLayoutVars>
          <dgm:chMax val="0"/>
          <dgm:bulletEnabled val="1"/>
        </dgm:presLayoutVars>
      </dgm:prSet>
      <dgm:spPr/>
    </dgm:pt>
    <dgm:pt modelId="{94E5B339-95A0-4134-9FAE-3C16759968EE}" type="pres">
      <dgm:prSet presAssocID="{628D9F68-9FDF-4BAF-9D6A-B19C20FA823A}" presName="negativeSpace" presStyleCnt="0"/>
      <dgm:spPr/>
    </dgm:pt>
    <dgm:pt modelId="{482C2286-1CD3-4325-B481-5A46B5F40EC4}" type="pres">
      <dgm:prSet presAssocID="{628D9F68-9FDF-4BAF-9D6A-B19C20FA823A}" presName="childText" presStyleLbl="conFgAcc1" presStyleIdx="7" presStyleCnt="8">
        <dgm:presLayoutVars>
          <dgm:bulletEnabled val="1"/>
        </dgm:presLayoutVars>
      </dgm:prSet>
      <dgm:spPr/>
    </dgm:pt>
  </dgm:ptLst>
  <dgm:cxnLst>
    <dgm:cxn modelId="{D2F61300-53D2-478E-8626-3293956C9238}" srcId="{5799F745-1C48-4E6C-89BD-FA340D2D2F00}" destId="{989188D4-5D38-41DD-A387-3D79C92440B6}" srcOrd="1" destOrd="0" parTransId="{C12A6113-83F9-43B3-A51C-683A1B4DB3C6}" sibTransId="{ECA7DC0C-B83D-45C9-8FC1-2931E83D92DA}"/>
    <dgm:cxn modelId="{1B312D11-1A8D-4612-8225-39D65B162B64}" type="presOf" srcId="{709ED563-DA76-44D9-910C-3E4F20E7E1B0}" destId="{FF8CDE19-C229-4446-A645-4860D0D8989E}" srcOrd="0" destOrd="0" presId="urn:microsoft.com/office/officeart/2005/8/layout/list1"/>
    <dgm:cxn modelId="{13D9FD15-A705-41B2-A7BB-392FDD68940B}" srcId="{5799F745-1C48-4E6C-89BD-FA340D2D2F00}" destId="{BB473712-D5A7-4FCC-A814-17EC3F3DAEC8}" srcOrd="0" destOrd="0" parTransId="{09CD236E-59D1-4389-9751-FDDBFDDBC734}" sibTransId="{17EDC732-9166-4D97-9443-4356D6013529}"/>
    <dgm:cxn modelId="{7EEAFA2C-8E65-44E8-BD60-1D5432F7ECC1}" type="presOf" srcId="{EBEBF25A-DB86-4E6A-BB6F-9CCDD339F60D}" destId="{9ACEACC2-1F6B-4B1D-82F9-9717D22CAB39}" srcOrd="0" destOrd="0" presId="urn:microsoft.com/office/officeart/2005/8/layout/list1"/>
    <dgm:cxn modelId="{F9060544-F62D-476B-925A-1600D77763FC}" type="presOf" srcId="{5799F745-1C48-4E6C-89BD-FA340D2D2F00}" destId="{22281C6B-429F-4157-9FD7-3B9E43C907E8}" srcOrd="0" destOrd="0" presId="urn:microsoft.com/office/officeart/2005/8/layout/list1"/>
    <dgm:cxn modelId="{F1206267-E370-42BA-A081-725C2D8BF9FD}" type="presOf" srcId="{5996F183-8137-4507-A24F-9D79B4D5F015}" destId="{E48284BC-C816-4008-9E0E-08D9EBC2D951}" srcOrd="0" destOrd="0" presId="urn:microsoft.com/office/officeart/2005/8/layout/list1"/>
    <dgm:cxn modelId="{AB1D4469-0ED2-4558-94F3-AD7DC83A05F9}" type="presOf" srcId="{5996F183-8137-4507-A24F-9D79B4D5F015}" destId="{62C57F56-FC74-4D56-91F2-62F250A98927}" srcOrd="1" destOrd="0" presId="urn:microsoft.com/office/officeart/2005/8/layout/list1"/>
    <dgm:cxn modelId="{861CCB6C-150B-4377-969C-3693411F98FE}" type="presOf" srcId="{709ED563-DA76-44D9-910C-3E4F20E7E1B0}" destId="{6901992B-86FC-46E7-B10D-C34504CE42F4}" srcOrd="1" destOrd="0" presId="urn:microsoft.com/office/officeart/2005/8/layout/list1"/>
    <dgm:cxn modelId="{441A456D-7CA2-40ED-84D2-CABA742C0279}" type="presOf" srcId="{43C40366-2DC6-4B34-9A4B-1175BAC06A4D}" destId="{C4948738-2A31-411A-AF15-0CC7743587D7}" srcOrd="0" destOrd="0" presId="urn:microsoft.com/office/officeart/2005/8/layout/list1"/>
    <dgm:cxn modelId="{EA8F036E-864D-49B6-9F9B-33E766D559FA}" srcId="{5799F745-1C48-4E6C-89BD-FA340D2D2F00}" destId="{5996F183-8137-4507-A24F-9D79B4D5F015}" srcOrd="6" destOrd="0" parTransId="{D39E5F66-B112-45E1-A3CE-145CD657D6B9}" sibTransId="{8A243B37-1580-4B52-A527-F3456D697CFC}"/>
    <dgm:cxn modelId="{57B8CF4E-7F61-41CA-98EF-5633045E6981}" type="presOf" srcId="{628D9F68-9FDF-4BAF-9D6A-B19C20FA823A}" destId="{BF5AA0B9-E93B-4526-8257-CDBD12ABE341}" srcOrd="0" destOrd="0" presId="urn:microsoft.com/office/officeart/2005/8/layout/list1"/>
    <dgm:cxn modelId="{D8DB6E56-CB56-4E04-BC19-8013CC08762F}" type="presOf" srcId="{628D9F68-9FDF-4BAF-9D6A-B19C20FA823A}" destId="{60F4C6A7-7C8B-4134-9E1C-C34CA88746AA}" srcOrd="1" destOrd="0" presId="urn:microsoft.com/office/officeart/2005/8/layout/list1"/>
    <dgm:cxn modelId="{11663482-DAA9-4ADA-954B-FB2D4230DFE9}" type="presOf" srcId="{EBEBF25A-DB86-4E6A-BB6F-9CCDD339F60D}" destId="{0EF01C6D-D4DE-4EAB-B0F5-635AF48BE833}" srcOrd="1" destOrd="0" presId="urn:microsoft.com/office/officeart/2005/8/layout/list1"/>
    <dgm:cxn modelId="{4250C184-2610-4C4F-8EFB-ABCA1C31C291}" srcId="{5799F745-1C48-4E6C-89BD-FA340D2D2F00}" destId="{709ED563-DA76-44D9-910C-3E4F20E7E1B0}" srcOrd="4" destOrd="0" parTransId="{422E6E13-BE19-4737-A018-097690120569}" sibTransId="{D8AC979A-B008-4A25-BEE6-9DA87420D422}"/>
    <dgm:cxn modelId="{B1F59089-2382-4FAF-B3FB-43B1F9E9F140}" srcId="{5799F745-1C48-4E6C-89BD-FA340D2D2F00}" destId="{2C904888-61F4-483D-8640-1A1CC3981392}" srcOrd="2" destOrd="0" parTransId="{93C3EED6-8530-4BCB-A30A-3CEBA20A7629}" sibTransId="{00541622-280C-49AD-8ED2-E25C71C1C593}"/>
    <dgm:cxn modelId="{07430E8D-38FE-4387-8499-816C419494E5}" type="presOf" srcId="{BB473712-D5A7-4FCC-A814-17EC3F3DAEC8}" destId="{3FE81818-A5A6-4AEA-ACCC-464AAD81870E}" srcOrd="0" destOrd="0" presId="urn:microsoft.com/office/officeart/2005/8/layout/list1"/>
    <dgm:cxn modelId="{5FE80991-9471-43CB-99A7-BEE9D629C761}" srcId="{5799F745-1C48-4E6C-89BD-FA340D2D2F00}" destId="{628D9F68-9FDF-4BAF-9D6A-B19C20FA823A}" srcOrd="7" destOrd="0" parTransId="{1B44BE0F-E850-4EE3-B803-F4AF34947247}" sibTransId="{583BD7FD-BE72-4675-95CA-1ED4CE3A66E6}"/>
    <dgm:cxn modelId="{EB79A2A8-CE8E-4FAC-8CF0-4786F85316C1}" type="presOf" srcId="{989188D4-5D38-41DD-A387-3D79C92440B6}" destId="{ABB4A9B3-E2A6-448B-8F1B-55F9DB9F74F0}" srcOrd="0" destOrd="0" presId="urn:microsoft.com/office/officeart/2005/8/layout/list1"/>
    <dgm:cxn modelId="{E0DDD0AE-F8A8-43EF-852B-0E8DEC87DF89}" type="presOf" srcId="{2C904888-61F4-483D-8640-1A1CC3981392}" destId="{DAD6CCE2-0E90-4996-AEDB-BF1DA6E91415}" srcOrd="0" destOrd="0" presId="urn:microsoft.com/office/officeart/2005/8/layout/list1"/>
    <dgm:cxn modelId="{D04005C2-3C79-4F39-8B28-0E2867BD2FDA}" type="presOf" srcId="{43C40366-2DC6-4B34-9A4B-1175BAC06A4D}" destId="{27BEF99C-41C7-4433-BA1B-2B855C594B12}" srcOrd="1" destOrd="0" presId="urn:microsoft.com/office/officeart/2005/8/layout/list1"/>
    <dgm:cxn modelId="{096A09D9-F519-4B32-B1C5-E0FCB7ACA25D}" type="presOf" srcId="{BB473712-D5A7-4FCC-A814-17EC3F3DAEC8}" destId="{C2750911-BDBE-428F-9693-BFB555FD0BA6}" srcOrd="1" destOrd="0" presId="urn:microsoft.com/office/officeart/2005/8/layout/list1"/>
    <dgm:cxn modelId="{E6D778E8-5970-49C6-B18F-847C0B6956CA}" type="presOf" srcId="{2C904888-61F4-483D-8640-1A1CC3981392}" destId="{A8DC9E32-2F8E-49AB-80E6-B8BCC4BA5C1A}" srcOrd="1" destOrd="0" presId="urn:microsoft.com/office/officeart/2005/8/layout/list1"/>
    <dgm:cxn modelId="{0F8344EF-9E3D-460E-B5D4-38BEB105FCEF}" srcId="{5799F745-1C48-4E6C-89BD-FA340D2D2F00}" destId="{43C40366-2DC6-4B34-9A4B-1175BAC06A4D}" srcOrd="5" destOrd="0" parTransId="{5990217A-4AA1-499D-A162-67B15A949477}" sibTransId="{78408DC8-D916-466D-AEB2-624EAD82D62A}"/>
    <dgm:cxn modelId="{28FEAAF9-C3C7-4D4A-B5B2-82B81B646758}" type="presOf" srcId="{989188D4-5D38-41DD-A387-3D79C92440B6}" destId="{45D676CD-35FE-4DE8-8BD9-36DDFF0AA816}" srcOrd="1" destOrd="0" presId="urn:microsoft.com/office/officeart/2005/8/layout/list1"/>
    <dgm:cxn modelId="{86C275FB-139D-48BA-A208-0E57D359C6A0}" srcId="{5799F745-1C48-4E6C-89BD-FA340D2D2F00}" destId="{EBEBF25A-DB86-4E6A-BB6F-9CCDD339F60D}" srcOrd="3" destOrd="0" parTransId="{013D5610-996E-47EC-802F-8F7ECA77675B}" sibTransId="{D93DF762-8646-480C-AEBA-492ECF4B43C1}"/>
    <dgm:cxn modelId="{2001D6D8-E668-4CB8-B7FB-721A061B07C7}" type="presParOf" srcId="{22281C6B-429F-4157-9FD7-3B9E43C907E8}" destId="{3A0687FC-722D-4489-BD2B-268A7F19BEE8}" srcOrd="0" destOrd="0" presId="urn:microsoft.com/office/officeart/2005/8/layout/list1"/>
    <dgm:cxn modelId="{E80EE821-40C6-4E7F-9457-015F67067E9C}" type="presParOf" srcId="{3A0687FC-722D-4489-BD2B-268A7F19BEE8}" destId="{3FE81818-A5A6-4AEA-ACCC-464AAD81870E}" srcOrd="0" destOrd="0" presId="urn:microsoft.com/office/officeart/2005/8/layout/list1"/>
    <dgm:cxn modelId="{6A4350D5-E156-46D7-8D42-9E5F5B17577F}" type="presParOf" srcId="{3A0687FC-722D-4489-BD2B-268A7F19BEE8}" destId="{C2750911-BDBE-428F-9693-BFB555FD0BA6}" srcOrd="1" destOrd="0" presId="urn:microsoft.com/office/officeart/2005/8/layout/list1"/>
    <dgm:cxn modelId="{A54F65D6-AA0B-465A-AD9B-EFDABC0623F6}" type="presParOf" srcId="{22281C6B-429F-4157-9FD7-3B9E43C907E8}" destId="{741763A7-4269-443B-A22B-7E446365105F}" srcOrd="1" destOrd="0" presId="urn:microsoft.com/office/officeart/2005/8/layout/list1"/>
    <dgm:cxn modelId="{D1DE695F-DE60-4CFC-9C37-07A94CDCE10E}" type="presParOf" srcId="{22281C6B-429F-4157-9FD7-3B9E43C907E8}" destId="{0FC22527-9F9F-4BB6-B494-75C4CE4BF362}" srcOrd="2" destOrd="0" presId="urn:microsoft.com/office/officeart/2005/8/layout/list1"/>
    <dgm:cxn modelId="{C08B86DC-2AF4-4713-A28A-48DF6438EA41}" type="presParOf" srcId="{22281C6B-429F-4157-9FD7-3B9E43C907E8}" destId="{C5654445-4E31-4724-9E49-B4E114F8C2ED}" srcOrd="3" destOrd="0" presId="urn:microsoft.com/office/officeart/2005/8/layout/list1"/>
    <dgm:cxn modelId="{C7E5C018-0541-4F85-A22F-42FE02E2BB4C}" type="presParOf" srcId="{22281C6B-429F-4157-9FD7-3B9E43C907E8}" destId="{90538269-734F-43F4-9A64-8DFB516B4FE6}" srcOrd="4" destOrd="0" presId="urn:microsoft.com/office/officeart/2005/8/layout/list1"/>
    <dgm:cxn modelId="{63233779-092C-42AB-A9BE-3BE66C276858}" type="presParOf" srcId="{90538269-734F-43F4-9A64-8DFB516B4FE6}" destId="{ABB4A9B3-E2A6-448B-8F1B-55F9DB9F74F0}" srcOrd="0" destOrd="0" presId="urn:microsoft.com/office/officeart/2005/8/layout/list1"/>
    <dgm:cxn modelId="{AF97219A-2C70-45FB-AD45-6FDA37643181}" type="presParOf" srcId="{90538269-734F-43F4-9A64-8DFB516B4FE6}" destId="{45D676CD-35FE-4DE8-8BD9-36DDFF0AA816}" srcOrd="1" destOrd="0" presId="urn:microsoft.com/office/officeart/2005/8/layout/list1"/>
    <dgm:cxn modelId="{BB320171-CCF3-447B-9339-FE568B97A2BE}" type="presParOf" srcId="{22281C6B-429F-4157-9FD7-3B9E43C907E8}" destId="{6169CEFC-B7BA-4285-9918-38A261E96B9C}" srcOrd="5" destOrd="0" presId="urn:microsoft.com/office/officeart/2005/8/layout/list1"/>
    <dgm:cxn modelId="{C7BF3EDA-5F21-45A1-8E2D-555523261CDF}" type="presParOf" srcId="{22281C6B-429F-4157-9FD7-3B9E43C907E8}" destId="{63F35FF4-87EA-41E7-82A2-9E24199598E7}" srcOrd="6" destOrd="0" presId="urn:microsoft.com/office/officeart/2005/8/layout/list1"/>
    <dgm:cxn modelId="{F376F4B2-AFE0-415F-BC96-67C198D4052F}" type="presParOf" srcId="{22281C6B-429F-4157-9FD7-3B9E43C907E8}" destId="{DCDF77CF-A2B2-48DB-8B81-31A83521EE89}" srcOrd="7" destOrd="0" presId="urn:microsoft.com/office/officeart/2005/8/layout/list1"/>
    <dgm:cxn modelId="{F09616E3-501E-4150-BA2F-6887B0BBA982}" type="presParOf" srcId="{22281C6B-429F-4157-9FD7-3B9E43C907E8}" destId="{ADEB64E0-C86A-4FE7-B735-4B6EDC17A142}" srcOrd="8" destOrd="0" presId="urn:microsoft.com/office/officeart/2005/8/layout/list1"/>
    <dgm:cxn modelId="{EB8F660B-CF8A-4A4F-B94F-4F6EFCD6C416}" type="presParOf" srcId="{ADEB64E0-C86A-4FE7-B735-4B6EDC17A142}" destId="{DAD6CCE2-0E90-4996-AEDB-BF1DA6E91415}" srcOrd="0" destOrd="0" presId="urn:microsoft.com/office/officeart/2005/8/layout/list1"/>
    <dgm:cxn modelId="{39963CEA-6DA5-4441-9AEC-61D11585F48F}" type="presParOf" srcId="{ADEB64E0-C86A-4FE7-B735-4B6EDC17A142}" destId="{A8DC9E32-2F8E-49AB-80E6-B8BCC4BA5C1A}" srcOrd="1" destOrd="0" presId="urn:microsoft.com/office/officeart/2005/8/layout/list1"/>
    <dgm:cxn modelId="{28ABD247-3D97-4F14-95A6-701DD45DC0BE}" type="presParOf" srcId="{22281C6B-429F-4157-9FD7-3B9E43C907E8}" destId="{D39A804F-97EC-463C-A29E-73B11EB0585D}" srcOrd="9" destOrd="0" presId="urn:microsoft.com/office/officeart/2005/8/layout/list1"/>
    <dgm:cxn modelId="{8D039148-0D7E-4013-B07A-F12A1D8CBB01}" type="presParOf" srcId="{22281C6B-429F-4157-9FD7-3B9E43C907E8}" destId="{5E8D0F66-D1C9-4670-A4C8-169A59381CEE}" srcOrd="10" destOrd="0" presId="urn:microsoft.com/office/officeart/2005/8/layout/list1"/>
    <dgm:cxn modelId="{BAB266F4-A6EA-4E75-BF1A-7D9E0575AE19}" type="presParOf" srcId="{22281C6B-429F-4157-9FD7-3B9E43C907E8}" destId="{003F23FB-DB2E-40B1-A078-3CD0A5A1F086}" srcOrd="11" destOrd="0" presId="urn:microsoft.com/office/officeart/2005/8/layout/list1"/>
    <dgm:cxn modelId="{88B05E04-015D-4644-86C6-901313D06A18}" type="presParOf" srcId="{22281C6B-429F-4157-9FD7-3B9E43C907E8}" destId="{562AD516-CDA4-4681-8F5E-817E3AAE69C6}" srcOrd="12" destOrd="0" presId="urn:microsoft.com/office/officeart/2005/8/layout/list1"/>
    <dgm:cxn modelId="{98C3FDF2-12F6-42AC-BCE2-921C2E9353A8}" type="presParOf" srcId="{562AD516-CDA4-4681-8F5E-817E3AAE69C6}" destId="{9ACEACC2-1F6B-4B1D-82F9-9717D22CAB39}" srcOrd="0" destOrd="0" presId="urn:microsoft.com/office/officeart/2005/8/layout/list1"/>
    <dgm:cxn modelId="{9C1841D8-A2FB-4E57-9481-7A262A2B3054}" type="presParOf" srcId="{562AD516-CDA4-4681-8F5E-817E3AAE69C6}" destId="{0EF01C6D-D4DE-4EAB-B0F5-635AF48BE833}" srcOrd="1" destOrd="0" presId="urn:microsoft.com/office/officeart/2005/8/layout/list1"/>
    <dgm:cxn modelId="{B147B882-6A38-48D7-897F-34B651FE9ED7}" type="presParOf" srcId="{22281C6B-429F-4157-9FD7-3B9E43C907E8}" destId="{ACB2FBB4-DC40-4B44-8062-FBC288C34811}" srcOrd="13" destOrd="0" presId="urn:microsoft.com/office/officeart/2005/8/layout/list1"/>
    <dgm:cxn modelId="{23C1B5FD-5E73-44B5-9822-ED66063D33E3}" type="presParOf" srcId="{22281C6B-429F-4157-9FD7-3B9E43C907E8}" destId="{F65A52B3-4351-4220-ADA0-51FBF517BC24}" srcOrd="14" destOrd="0" presId="urn:microsoft.com/office/officeart/2005/8/layout/list1"/>
    <dgm:cxn modelId="{FB1996C3-CF07-4B96-BBE0-E212F3E10E58}" type="presParOf" srcId="{22281C6B-429F-4157-9FD7-3B9E43C907E8}" destId="{DC965A2B-26BC-4D51-B2AC-064458476B36}" srcOrd="15" destOrd="0" presId="urn:microsoft.com/office/officeart/2005/8/layout/list1"/>
    <dgm:cxn modelId="{7271348E-54DC-4795-93CB-CCB37F9AF8EB}" type="presParOf" srcId="{22281C6B-429F-4157-9FD7-3B9E43C907E8}" destId="{86C3E60E-E7E2-443D-B793-9F9015DEC657}" srcOrd="16" destOrd="0" presId="urn:microsoft.com/office/officeart/2005/8/layout/list1"/>
    <dgm:cxn modelId="{EB2DF8A3-E77F-4F01-84F4-330971685FF5}" type="presParOf" srcId="{86C3E60E-E7E2-443D-B793-9F9015DEC657}" destId="{FF8CDE19-C229-4446-A645-4860D0D8989E}" srcOrd="0" destOrd="0" presId="urn:microsoft.com/office/officeart/2005/8/layout/list1"/>
    <dgm:cxn modelId="{95B14E1A-D6F1-40B2-B06C-6ADB1501F559}" type="presParOf" srcId="{86C3E60E-E7E2-443D-B793-9F9015DEC657}" destId="{6901992B-86FC-46E7-B10D-C34504CE42F4}" srcOrd="1" destOrd="0" presId="urn:microsoft.com/office/officeart/2005/8/layout/list1"/>
    <dgm:cxn modelId="{BFA86425-06B9-4FFC-9B67-4D2566B13645}" type="presParOf" srcId="{22281C6B-429F-4157-9FD7-3B9E43C907E8}" destId="{B8083BDB-7C25-464F-A131-26388A19BE0A}" srcOrd="17" destOrd="0" presId="urn:microsoft.com/office/officeart/2005/8/layout/list1"/>
    <dgm:cxn modelId="{A6FDAF1F-5A0B-467C-8362-6F65AB2D7919}" type="presParOf" srcId="{22281C6B-429F-4157-9FD7-3B9E43C907E8}" destId="{6F790AF1-DF5D-4936-AB83-D3A12A085C61}" srcOrd="18" destOrd="0" presId="urn:microsoft.com/office/officeart/2005/8/layout/list1"/>
    <dgm:cxn modelId="{4671091B-9CC7-406A-869C-5191BA40FCCF}" type="presParOf" srcId="{22281C6B-429F-4157-9FD7-3B9E43C907E8}" destId="{7D874B96-F3D1-4A2E-ABDD-7DF8FDA6E79A}" srcOrd="19" destOrd="0" presId="urn:microsoft.com/office/officeart/2005/8/layout/list1"/>
    <dgm:cxn modelId="{80528C4C-B5E3-4B4C-BE4D-D82318ED8AFE}" type="presParOf" srcId="{22281C6B-429F-4157-9FD7-3B9E43C907E8}" destId="{E5807CB1-3A2E-4E60-B376-FDB457E303A3}" srcOrd="20" destOrd="0" presId="urn:microsoft.com/office/officeart/2005/8/layout/list1"/>
    <dgm:cxn modelId="{D64F1D67-7F38-4432-9AB9-777A4E1129BF}" type="presParOf" srcId="{E5807CB1-3A2E-4E60-B376-FDB457E303A3}" destId="{C4948738-2A31-411A-AF15-0CC7743587D7}" srcOrd="0" destOrd="0" presId="urn:microsoft.com/office/officeart/2005/8/layout/list1"/>
    <dgm:cxn modelId="{04EAFB4E-CE01-4CBF-83FE-2FE8D13624C7}" type="presParOf" srcId="{E5807CB1-3A2E-4E60-B376-FDB457E303A3}" destId="{27BEF99C-41C7-4433-BA1B-2B855C594B12}" srcOrd="1" destOrd="0" presId="urn:microsoft.com/office/officeart/2005/8/layout/list1"/>
    <dgm:cxn modelId="{EE03256F-ED99-40DA-926B-07BADC4B8AC4}" type="presParOf" srcId="{22281C6B-429F-4157-9FD7-3B9E43C907E8}" destId="{E73FEAFF-514D-4600-B54E-E9ADAE700E57}" srcOrd="21" destOrd="0" presId="urn:microsoft.com/office/officeart/2005/8/layout/list1"/>
    <dgm:cxn modelId="{F6D4831F-3FE4-4B78-9876-D04456B133E7}" type="presParOf" srcId="{22281C6B-429F-4157-9FD7-3B9E43C907E8}" destId="{687EA009-101A-4EB4-91DC-9ABFB79A34BD}" srcOrd="22" destOrd="0" presId="urn:microsoft.com/office/officeart/2005/8/layout/list1"/>
    <dgm:cxn modelId="{A50821EA-BE8E-41D3-A644-6EAAB743964D}" type="presParOf" srcId="{22281C6B-429F-4157-9FD7-3B9E43C907E8}" destId="{C7729B23-FA09-4B0A-B785-2CBCCF77165D}" srcOrd="23" destOrd="0" presId="urn:microsoft.com/office/officeart/2005/8/layout/list1"/>
    <dgm:cxn modelId="{041C3598-CF3B-447F-A642-C8EA98E5F64C}" type="presParOf" srcId="{22281C6B-429F-4157-9FD7-3B9E43C907E8}" destId="{85508664-BAA1-4129-AA75-382417042D35}" srcOrd="24" destOrd="0" presId="urn:microsoft.com/office/officeart/2005/8/layout/list1"/>
    <dgm:cxn modelId="{DF4A32BD-8607-4A70-811B-7433EB82D540}" type="presParOf" srcId="{85508664-BAA1-4129-AA75-382417042D35}" destId="{E48284BC-C816-4008-9E0E-08D9EBC2D951}" srcOrd="0" destOrd="0" presId="urn:microsoft.com/office/officeart/2005/8/layout/list1"/>
    <dgm:cxn modelId="{4132DDAE-2A0C-486B-8FB6-8A976C8C2B52}" type="presParOf" srcId="{85508664-BAA1-4129-AA75-382417042D35}" destId="{62C57F56-FC74-4D56-91F2-62F250A98927}" srcOrd="1" destOrd="0" presId="urn:microsoft.com/office/officeart/2005/8/layout/list1"/>
    <dgm:cxn modelId="{F354FCEC-F35E-4A98-BAE1-27ABC6F0A27B}" type="presParOf" srcId="{22281C6B-429F-4157-9FD7-3B9E43C907E8}" destId="{BEAB2BBA-6ACE-4BD8-A297-B43223FE29B9}" srcOrd="25" destOrd="0" presId="urn:microsoft.com/office/officeart/2005/8/layout/list1"/>
    <dgm:cxn modelId="{88113D9A-6F39-4371-87D9-E0C2EB73266F}" type="presParOf" srcId="{22281C6B-429F-4157-9FD7-3B9E43C907E8}" destId="{1087C569-B9B4-40A4-9400-4DC616A121B2}" srcOrd="26" destOrd="0" presId="urn:microsoft.com/office/officeart/2005/8/layout/list1"/>
    <dgm:cxn modelId="{38FE464D-04B1-495F-A813-EF4B3D2F108B}" type="presParOf" srcId="{22281C6B-429F-4157-9FD7-3B9E43C907E8}" destId="{9EEA61D7-77F8-4FA8-B5D1-B0AB105B7DB5}" srcOrd="27" destOrd="0" presId="urn:microsoft.com/office/officeart/2005/8/layout/list1"/>
    <dgm:cxn modelId="{7AB20DA2-E0F7-4FFE-893D-427005B48C42}" type="presParOf" srcId="{22281C6B-429F-4157-9FD7-3B9E43C907E8}" destId="{01E3A518-819A-4FD7-B78B-20D40DA79A8A}" srcOrd="28" destOrd="0" presId="urn:microsoft.com/office/officeart/2005/8/layout/list1"/>
    <dgm:cxn modelId="{B7364DF4-0304-466A-B533-D2D05F4F9D5E}" type="presParOf" srcId="{01E3A518-819A-4FD7-B78B-20D40DA79A8A}" destId="{BF5AA0B9-E93B-4526-8257-CDBD12ABE341}" srcOrd="0" destOrd="0" presId="urn:microsoft.com/office/officeart/2005/8/layout/list1"/>
    <dgm:cxn modelId="{BD9D2DCA-1167-4327-942C-8AD37B4FE9F9}" type="presParOf" srcId="{01E3A518-819A-4FD7-B78B-20D40DA79A8A}" destId="{60F4C6A7-7C8B-4134-9E1C-C34CA88746AA}" srcOrd="1" destOrd="0" presId="urn:microsoft.com/office/officeart/2005/8/layout/list1"/>
    <dgm:cxn modelId="{D1B7E2DA-C8F7-4B52-8FCE-AA2955C4238A}" type="presParOf" srcId="{22281C6B-429F-4157-9FD7-3B9E43C907E8}" destId="{94E5B339-95A0-4134-9FAE-3C16759968EE}" srcOrd="29" destOrd="0" presId="urn:microsoft.com/office/officeart/2005/8/layout/list1"/>
    <dgm:cxn modelId="{6C8402CA-00FC-45BB-BBB2-EB4135BFFF60}" type="presParOf" srcId="{22281C6B-429F-4157-9FD7-3B9E43C907E8}" destId="{482C2286-1CD3-4325-B481-5A46B5F40EC4}" srcOrd="30"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5259166-38FB-4CB5-B216-C68D180F9E7D}"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EE413767-A08C-4A92-8AB6-B8ED82C60C46}">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Характеристики галузевого ринку</a:t>
          </a:r>
        </a:p>
      </dgm:t>
    </dgm:pt>
    <dgm:pt modelId="{22EE2869-FA85-4C5D-8B8A-D6EFFEC99C23}" cxnId="{A2B2B993-4339-4357-95D1-062C6ACAC67D}" type="parTrans">
      <dgm:prSet/>
      <dgm:spPr/>
      <dgm:t>
        <a:bodyPr/>
        <a:lstStyle/>
        <a:p>
          <a:endParaRPr lang="ru-RU"/>
        </a:p>
      </dgm:t>
    </dgm:pt>
    <dgm:pt modelId="{9A7A5DAD-D77E-4A91-826D-B5D122FCFD49}" cxnId="{A2B2B993-4339-4357-95D1-062C6ACAC67D}" type="sibTrans">
      <dgm:prSet/>
      <dgm:spPr/>
      <dgm:t>
        <a:bodyPr/>
        <a:lstStyle/>
        <a:p>
          <a:endParaRPr lang="ru-RU"/>
        </a:p>
      </dgm:t>
    </dgm:pt>
    <dgm:pt modelId="{3B07417D-2E59-4A5C-B1E4-433EEB1044D4}">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Характеристики продукції та послуг підприємства</a:t>
          </a:r>
        </a:p>
      </dgm:t>
    </dgm:pt>
    <dgm:pt modelId="{A2F2AED2-18C5-41B6-9E9F-9BAAAD6FC30A}" cxnId="{DAEC075F-5E25-470E-8156-47DD3C68DD1B}" type="parTrans">
      <dgm:prSet/>
      <dgm:spPr/>
      <dgm:t>
        <a:bodyPr/>
        <a:lstStyle/>
        <a:p>
          <a:endParaRPr lang="ru-RU"/>
        </a:p>
      </dgm:t>
    </dgm:pt>
    <dgm:pt modelId="{9746A792-C53F-497E-8503-C71E683BFC7D}" cxnId="{DAEC075F-5E25-470E-8156-47DD3C68DD1B}" type="sibTrans">
      <dgm:prSet/>
      <dgm:spPr/>
      <dgm:t>
        <a:bodyPr/>
        <a:lstStyle/>
        <a:p>
          <a:endParaRPr lang="ru-RU"/>
        </a:p>
      </dgm:t>
    </dgm:pt>
    <dgm:pt modelId="{F94E43C5-1ED1-4ED9-8801-1259C20CE518}">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Внутрішні характеристики підприємства</a:t>
          </a:r>
        </a:p>
      </dgm:t>
    </dgm:pt>
    <dgm:pt modelId="{06DC3BF5-1A17-4868-AAAB-74FA7231E637}" cxnId="{9B8660D2-CBEE-4E62-8EF2-77BA75466566}" type="parTrans">
      <dgm:prSet/>
      <dgm:spPr/>
      <dgm:t>
        <a:bodyPr/>
        <a:lstStyle/>
        <a:p>
          <a:endParaRPr lang="ru-RU"/>
        </a:p>
      </dgm:t>
    </dgm:pt>
    <dgm:pt modelId="{2EF75C8E-4A50-4FDD-A816-30E8C1054245}" cxnId="{9B8660D2-CBEE-4E62-8EF2-77BA75466566}" type="sibTrans">
      <dgm:prSet/>
      <dgm:spPr/>
      <dgm:t>
        <a:bodyPr/>
        <a:lstStyle/>
        <a:p>
          <a:endParaRPr lang="ru-RU"/>
        </a:p>
      </dgm:t>
    </dgm:pt>
    <dgm:pt modelId="{4F379229-99D7-475F-A86F-53DDFB74CBCC}">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Рівень залежності підприємства від зовнішнього середовища: постачальників, покупців, правового регулювання, соціальних обмежень, умов взаємодії з природним середовищем тощо</a:t>
          </a:r>
        </a:p>
      </dgm:t>
    </dgm:pt>
    <dgm:pt modelId="{38840367-544C-4F0D-93C0-0562689F204A}" cxnId="{E019A9DD-6300-4483-8DF7-EEC41235866C}" type="parTrans">
      <dgm:prSet/>
      <dgm:spPr/>
      <dgm:t>
        <a:bodyPr/>
        <a:lstStyle/>
        <a:p>
          <a:endParaRPr lang="ru-RU"/>
        </a:p>
      </dgm:t>
    </dgm:pt>
    <dgm:pt modelId="{4258FB19-944C-4010-85A1-425ADB920072}" cxnId="{E019A9DD-6300-4483-8DF7-EEC41235866C}" type="sibTrans">
      <dgm:prSet/>
      <dgm:spPr/>
      <dgm:t>
        <a:bodyPr/>
        <a:lstStyle/>
        <a:p>
          <a:endParaRPr lang="ru-RU"/>
        </a:p>
      </dgm:t>
    </dgm:pt>
    <dgm:pt modelId="{0ED52569-DA93-49A0-A3E1-54C2830ECC86}">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Характер співставлення сильних і слабких сторін підприємства з можливостями і загрозами із зовнішнього середовища</a:t>
          </a:r>
        </a:p>
      </dgm:t>
    </dgm:pt>
    <dgm:pt modelId="{A04097C1-ECC6-4229-AEA9-FA7FA94220EA}" cxnId="{A11219E8-6AC4-47AD-BE0F-5AE42A7B1D43}" type="parTrans">
      <dgm:prSet/>
      <dgm:spPr/>
      <dgm:t>
        <a:bodyPr/>
        <a:lstStyle/>
        <a:p>
          <a:endParaRPr lang="ru-RU"/>
        </a:p>
      </dgm:t>
    </dgm:pt>
    <dgm:pt modelId="{8732005D-58DE-46E8-AAE0-217738431AE0}" cxnId="{A11219E8-6AC4-47AD-BE0F-5AE42A7B1D43}" type="sibTrans">
      <dgm:prSet/>
      <dgm:spPr/>
      <dgm:t>
        <a:bodyPr/>
        <a:lstStyle/>
        <a:p>
          <a:endParaRPr lang="ru-RU"/>
        </a:p>
      </dgm:t>
    </dgm:pt>
    <dgm:pt modelId="{19042E29-F7FE-418E-9ABB-7792A32BD452}">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Вплив попередніх стратегій і зобов’язань підприємства по ним</a:t>
          </a:r>
        </a:p>
      </dgm:t>
    </dgm:pt>
    <dgm:pt modelId="{D5F3D22D-351A-4367-8BE7-810C02FDDE2F}" cxnId="{6BE49855-8967-4AE6-BD48-4A247669DDBC}" type="parTrans">
      <dgm:prSet/>
      <dgm:spPr/>
      <dgm:t>
        <a:bodyPr/>
        <a:lstStyle/>
        <a:p>
          <a:endParaRPr lang="ru-RU"/>
        </a:p>
      </dgm:t>
    </dgm:pt>
    <dgm:pt modelId="{281DBA66-5067-4F52-8029-CD8A19B05408}" cxnId="{6BE49855-8967-4AE6-BD48-4A247669DDBC}" type="sibTrans">
      <dgm:prSet/>
      <dgm:spPr/>
      <dgm:t>
        <a:bodyPr/>
        <a:lstStyle/>
        <a:p>
          <a:endParaRPr lang="ru-RU"/>
        </a:p>
      </dgm:t>
    </dgm:pt>
    <dgm:pt modelId="{DC309296-552A-4BDF-85D6-241D2C976355}" type="pres">
      <dgm:prSet presAssocID="{E5259166-38FB-4CB5-B216-C68D180F9E7D}" presName="linear" presStyleCnt="0">
        <dgm:presLayoutVars>
          <dgm:dir/>
          <dgm:animLvl val="lvl"/>
          <dgm:resizeHandles val="exact"/>
        </dgm:presLayoutVars>
      </dgm:prSet>
      <dgm:spPr/>
    </dgm:pt>
    <dgm:pt modelId="{DFB69929-BAA9-4690-A4C4-0FA0B1D17E23}" type="pres">
      <dgm:prSet presAssocID="{EE413767-A08C-4A92-8AB6-B8ED82C60C46}" presName="parentLin" presStyleCnt="0"/>
      <dgm:spPr/>
    </dgm:pt>
    <dgm:pt modelId="{5E9C11B4-F2C0-4A57-A426-487CED27F7D1}" type="pres">
      <dgm:prSet presAssocID="{EE413767-A08C-4A92-8AB6-B8ED82C60C46}" presName="parentLeftMargin" presStyleLbl="node1" presStyleIdx="0" presStyleCnt="6"/>
      <dgm:spPr/>
    </dgm:pt>
    <dgm:pt modelId="{B66CE179-8DE4-4FB9-B208-1ACD3521F53E}" type="pres">
      <dgm:prSet presAssocID="{EE413767-A08C-4A92-8AB6-B8ED82C60C46}" presName="parentText" presStyleLbl="node1" presStyleIdx="0" presStyleCnt="6">
        <dgm:presLayoutVars>
          <dgm:chMax val="0"/>
          <dgm:bulletEnabled val="1"/>
        </dgm:presLayoutVars>
      </dgm:prSet>
      <dgm:spPr/>
    </dgm:pt>
    <dgm:pt modelId="{AA4370D6-3F52-44D0-82C0-8A56753F8657}" type="pres">
      <dgm:prSet presAssocID="{EE413767-A08C-4A92-8AB6-B8ED82C60C46}" presName="negativeSpace" presStyleCnt="0"/>
      <dgm:spPr/>
    </dgm:pt>
    <dgm:pt modelId="{EFD34C78-9D7E-4C56-8161-F64C814913C3}" type="pres">
      <dgm:prSet presAssocID="{EE413767-A08C-4A92-8AB6-B8ED82C60C46}" presName="childText" presStyleLbl="conFgAcc1" presStyleIdx="0" presStyleCnt="6">
        <dgm:presLayoutVars>
          <dgm:bulletEnabled val="1"/>
        </dgm:presLayoutVars>
      </dgm:prSet>
      <dgm:spPr/>
    </dgm:pt>
    <dgm:pt modelId="{B18F056F-D3B5-4931-9ABE-2D43F8DD4B10}" type="pres">
      <dgm:prSet presAssocID="{9A7A5DAD-D77E-4A91-826D-B5D122FCFD49}" presName="spaceBetweenRectangles" presStyleCnt="0"/>
      <dgm:spPr/>
    </dgm:pt>
    <dgm:pt modelId="{85C67772-1E4E-4C5B-A044-D25BF57FCF61}" type="pres">
      <dgm:prSet presAssocID="{3B07417D-2E59-4A5C-B1E4-433EEB1044D4}" presName="parentLin" presStyleCnt="0"/>
      <dgm:spPr/>
    </dgm:pt>
    <dgm:pt modelId="{3EF15F6F-2A34-4485-9855-C647A9020C55}" type="pres">
      <dgm:prSet presAssocID="{3B07417D-2E59-4A5C-B1E4-433EEB1044D4}" presName="parentLeftMargin" presStyleLbl="node1" presStyleIdx="0" presStyleCnt="6"/>
      <dgm:spPr/>
    </dgm:pt>
    <dgm:pt modelId="{5D176683-1E45-40E9-AB57-FA266CCEFB9D}" type="pres">
      <dgm:prSet presAssocID="{3B07417D-2E59-4A5C-B1E4-433EEB1044D4}" presName="parentText" presStyleLbl="node1" presStyleIdx="1" presStyleCnt="6">
        <dgm:presLayoutVars>
          <dgm:chMax val="0"/>
          <dgm:bulletEnabled val="1"/>
        </dgm:presLayoutVars>
      </dgm:prSet>
      <dgm:spPr/>
    </dgm:pt>
    <dgm:pt modelId="{25234976-FE8B-423F-89CE-3103400DB311}" type="pres">
      <dgm:prSet presAssocID="{3B07417D-2E59-4A5C-B1E4-433EEB1044D4}" presName="negativeSpace" presStyleCnt="0"/>
      <dgm:spPr/>
    </dgm:pt>
    <dgm:pt modelId="{1C8C0D69-A03D-464E-82C2-4F9B555B8C8B}" type="pres">
      <dgm:prSet presAssocID="{3B07417D-2E59-4A5C-B1E4-433EEB1044D4}" presName="childText" presStyleLbl="conFgAcc1" presStyleIdx="1" presStyleCnt="6">
        <dgm:presLayoutVars>
          <dgm:bulletEnabled val="1"/>
        </dgm:presLayoutVars>
      </dgm:prSet>
      <dgm:spPr/>
    </dgm:pt>
    <dgm:pt modelId="{E754A073-0E65-4B37-A0D7-5BDBB2603691}" type="pres">
      <dgm:prSet presAssocID="{9746A792-C53F-497E-8503-C71E683BFC7D}" presName="spaceBetweenRectangles" presStyleCnt="0"/>
      <dgm:spPr/>
    </dgm:pt>
    <dgm:pt modelId="{F48919D1-A1A8-4CDD-A011-AA747FAEE427}" type="pres">
      <dgm:prSet presAssocID="{F94E43C5-1ED1-4ED9-8801-1259C20CE518}" presName="parentLin" presStyleCnt="0"/>
      <dgm:spPr/>
    </dgm:pt>
    <dgm:pt modelId="{F0BF7C44-54E1-426F-ADD1-9D4508F6A240}" type="pres">
      <dgm:prSet presAssocID="{F94E43C5-1ED1-4ED9-8801-1259C20CE518}" presName="parentLeftMargin" presStyleLbl="node1" presStyleIdx="1" presStyleCnt="6"/>
      <dgm:spPr/>
    </dgm:pt>
    <dgm:pt modelId="{41A18244-EE95-4D99-8FFC-7240D30AEBB0}" type="pres">
      <dgm:prSet presAssocID="{F94E43C5-1ED1-4ED9-8801-1259C20CE518}" presName="parentText" presStyleLbl="node1" presStyleIdx="2" presStyleCnt="6">
        <dgm:presLayoutVars>
          <dgm:chMax val="0"/>
          <dgm:bulletEnabled val="1"/>
        </dgm:presLayoutVars>
      </dgm:prSet>
      <dgm:spPr/>
    </dgm:pt>
    <dgm:pt modelId="{DF328A26-1C9B-40F0-9EBA-A307980CACDF}" type="pres">
      <dgm:prSet presAssocID="{F94E43C5-1ED1-4ED9-8801-1259C20CE518}" presName="negativeSpace" presStyleCnt="0"/>
      <dgm:spPr/>
    </dgm:pt>
    <dgm:pt modelId="{77043BFA-E91B-4C5B-94D4-90B61A9512B3}" type="pres">
      <dgm:prSet presAssocID="{F94E43C5-1ED1-4ED9-8801-1259C20CE518}" presName="childText" presStyleLbl="conFgAcc1" presStyleIdx="2" presStyleCnt="6">
        <dgm:presLayoutVars>
          <dgm:bulletEnabled val="1"/>
        </dgm:presLayoutVars>
      </dgm:prSet>
      <dgm:spPr/>
    </dgm:pt>
    <dgm:pt modelId="{26B82DFC-74DD-4447-9970-328F878BBC37}" type="pres">
      <dgm:prSet presAssocID="{2EF75C8E-4A50-4FDD-A816-30E8C1054245}" presName="spaceBetweenRectangles" presStyleCnt="0"/>
      <dgm:spPr/>
    </dgm:pt>
    <dgm:pt modelId="{A8BEFF45-04D7-4302-8C07-421918E51C82}" type="pres">
      <dgm:prSet presAssocID="{4F379229-99D7-475F-A86F-53DDFB74CBCC}" presName="parentLin" presStyleCnt="0"/>
      <dgm:spPr/>
    </dgm:pt>
    <dgm:pt modelId="{5232EB59-E22A-401F-A4F8-B52FF986FB83}" type="pres">
      <dgm:prSet presAssocID="{4F379229-99D7-475F-A86F-53DDFB74CBCC}" presName="parentLeftMargin" presStyleLbl="node1" presStyleIdx="2" presStyleCnt="6"/>
      <dgm:spPr/>
    </dgm:pt>
    <dgm:pt modelId="{4F4870E0-7191-4ADA-824C-2F898B1067BE}" type="pres">
      <dgm:prSet presAssocID="{4F379229-99D7-475F-A86F-53DDFB74CBCC}" presName="parentText" presStyleLbl="node1" presStyleIdx="3" presStyleCnt="6">
        <dgm:presLayoutVars>
          <dgm:chMax val="0"/>
          <dgm:bulletEnabled val="1"/>
        </dgm:presLayoutVars>
      </dgm:prSet>
      <dgm:spPr/>
    </dgm:pt>
    <dgm:pt modelId="{2AA41C83-6E01-4CB8-9016-2A3417C33441}" type="pres">
      <dgm:prSet presAssocID="{4F379229-99D7-475F-A86F-53DDFB74CBCC}" presName="negativeSpace" presStyleCnt="0"/>
      <dgm:spPr/>
    </dgm:pt>
    <dgm:pt modelId="{68A4B950-E259-48DA-9802-A8CA7E159A05}" type="pres">
      <dgm:prSet presAssocID="{4F379229-99D7-475F-A86F-53DDFB74CBCC}" presName="childText" presStyleLbl="conFgAcc1" presStyleIdx="3" presStyleCnt="6">
        <dgm:presLayoutVars>
          <dgm:bulletEnabled val="1"/>
        </dgm:presLayoutVars>
      </dgm:prSet>
      <dgm:spPr/>
    </dgm:pt>
    <dgm:pt modelId="{69C0BA2E-DCEC-4AB0-AE10-4940D5B5BAF3}" type="pres">
      <dgm:prSet presAssocID="{4258FB19-944C-4010-85A1-425ADB920072}" presName="spaceBetweenRectangles" presStyleCnt="0"/>
      <dgm:spPr/>
    </dgm:pt>
    <dgm:pt modelId="{81B13541-5FE5-4AFA-9538-2411F891191A}" type="pres">
      <dgm:prSet presAssocID="{0ED52569-DA93-49A0-A3E1-54C2830ECC86}" presName="parentLin" presStyleCnt="0"/>
      <dgm:spPr/>
    </dgm:pt>
    <dgm:pt modelId="{8B2983E2-425D-4B28-A315-2B03C7871331}" type="pres">
      <dgm:prSet presAssocID="{0ED52569-DA93-49A0-A3E1-54C2830ECC86}" presName="parentLeftMargin" presStyleLbl="node1" presStyleIdx="3" presStyleCnt="6"/>
      <dgm:spPr/>
    </dgm:pt>
    <dgm:pt modelId="{150D88D1-E965-4053-BDA2-F52661171EB7}" type="pres">
      <dgm:prSet presAssocID="{0ED52569-DA93-49A0-A3E1-54C2830ECC86}" presName="parentText" presStyleLbl="node1" presStyleIdx="4" presStyleCnt="6" custScaleY="156554">
        <dgm:presLayoutVars>
          <dgm:chMax val="0"/>
          <dgm:bulletEnabled val="1"/>
        </dgm:presLayoutVars>
      </dgm:prSet>
      <dgm:spPr/>
    </dgm:pt>
    <dgm:pt modelId="{0EEA5685-E1EF-4359-BFE4-3A2A6B8E55EB}" type="pres">
      <dgm:prSet presAssocID="{0ED52569-DA93-49A0-A3E1-54C2830ECC86}" presName="negativeSpace" presStyleCnt="0"/>
      <dgm:spPr/>
    </dgm:pt>
    <dgm:pt modelId="{4C6E932E-4CA3-49FB-A723-B22EBE49A0D7}" type="pres">
      <dgm:prSet presAssocID="{0ED52569-DA93-49A0-A3E1-54C2830ECC86}" presName="childText" presStyleLbl="conFgAcc1" presStyleIdx="4" presStyleCnt="6">
        <dgm:presLayoutVars>
          <dgm:bulletEnabled val="1"/>
        </dgm:presLayoutVars>
      </dgm:prSet>
      <dgm:spPr/>
    </dgm:pt>
    <dgm:pt modelId="{38892ED1-C571-4CDB-96A3-E8D8933F5F1D}" type="pres">
      <dgm:prSet presAssocID="{8732005D-58DE-46E8-AAE0-217738431AE0}" presName="spaceBetweenRectangles" presStyleCnt="0"/>
      <dgm:spPr/>
    </dgm:pt>
    <dgm:pt modelId="{0F62F983-BDAE-43DC-8BB3-4B00B06BDA8F}" type="pres">
      <dgm:prSet presAssocID="{19042E29-F7FE-418E-9ABB-7792A32BD452}" presName="parentLin" presStyleCnt="0"/>
      <dgm:spPr/>
    </dgm:pt>
    <dgm:pt modelId="{9D804EEC-6135-405F-B9B8-C379488BE756}" type="pres">
      <dgm:prSet presAssocID="{19042E29-F7FE-418E-9ABB-7792A32BD452}" presName="parentLeftMargin" presStyleLbl="node1" presStyleIdx="4" presStyleCnt="6"/>
      <dgm:spPr/>
    </dgm:pt>
    <dgm:pt modelId="{18254E6A-A326-4AF8-A56F-EAC312299319}" type="pres">
      <dgm:prSet presAssocID="{19042E29-F7FE-418E-9ABB-7792A32BD452}" presName="parentText" presStyleLbl="node1" presStyleIdx="5" presStyleCnt="6">
        <dgm:presLayoutVars>
          <dgm:chMax val="0"/>
          <dgm:bulletEnabled val="1"/>
        </dgm:presLayoutVars>
      </dgm:prSet>
      <dgm:spPr/>
    </dgm:pt>
    <dgm:pt modelId="{4C7AE8F1-3343-417D-A7CC-4F000353CCAD}" type="pres">
      <dgm:prSet presAssocID="{19042E29-F7FE-418E-9ABB-7792A32BD452}" presName="negativeSpace" presStyleCnt="0"/>
      <dgm:spPr/>
    </dgm:pt>
    <dgm:pt modelId="{8F5A08C1-23CB-4A67-99C7-5F30EF13E28E}" type="pres">
      <dgm:prSet presAssocID="{19042E29-F7FE-418E-9ABB-7792A32BD452}" presName="childText" presStyleLbl="conFgAcc1" presStyleIdx="5" presStyleCnt="6">
        <dgm:presLayoutVars>
          <dgm:bulletEnabled val="1"/>
        </dgm:presLayoutVars>
      </dgm:prSet>
      <dgm:spPr/>
    </dgm:pt>
  </dgm:ptLst>
  <dgm:cxnLst>
    <dgm:cxn modelId="{539C4D00-BCA5-4859-B85A-7B55B2E66D48}" type="presOf" srcId="{EE413767-A08C-4A92-8AB6-B8ED82C60C46}" destId="{5E9C11B4-F2C0-4A57-A426-487CED27F7D1}" srcOrd="0" destOrd="0" presId="urn:microsoft.com/office/officeart/2005/8/layout/list1"/>
    <dgm:cxn modelId="{914A8418-1A70-4231-B51B-F54F19927BB4}" type="presOf" srcId="{E5259166-38FB-4CB5-B216-C68D180F9E7D}" destId="{DC309296-552A-4BDF-85D6-241D2C976355}" srcOrd="0" destOrd="0" presId="urn:microsoft.com/office/officeart/2005/8/layout/list1"/>
    <dgm:cxn modelId="{51881E37-9C64-4900-B8B8-4E795572CE12}" type="presOf" srcId="{4F379229-99D7-475F-A86F-53DDFB74CBCC}" destId="{5232EB59-E22A-401F-A4F8-B52FF986FB83}" srcOrd="0" destOrd="0" presId="urn:microsoft.com/office/officeart/2005/8/layout/list1"/>
    <dgm:cxn modelId="{F56D2139-37BF-49B6-BE97-4513611C2D45}" type="presOf" srcId="{F94E43C5-1ED1-4ED9-8801-1259C20CE518}" destId="{F0BF7C44-54E1-426F-ADD1-9D4508F6A240}" srcOrd="0" destOrd="0" presId="urn:microsoft.com/office/officeart/2005/8/layout/list1"/>
    <dgm:cxn modelId="{DAEC075F-5E25-470E-8156-47DD3C68DD1B}" srcId="{E5259166-38FB-4CB5-B216-C68D180F9E7D}" destId="{3B07417D-2E59-4A5C-B1E4-433EEB1044D4}" srcOrd="1" destOrd="0" parTransId="{A2F2AED2-18C5-41B6-9E9F-9BAAAD6FC30A}" sibTransId="{9746A792-C53F-497E-8503-C71E683BFC7D}"/>
    <dgm:cxn modelId="{E9E49566-0B93-4B49-9402-E6AF5DCD4B3C}" type="presOf" srcId="{F94E43C5-1ED1-4ED9-8801-1259C20CE518}" destId="{41A18244-EE95-4D99-8FFC-7240D30AEBB0}" srcOrd="1" destOrd="0" presId="urn:microsoft.com/office/officeart/2005/8/layout/list1"/>
    <dgm:cxn modelId="{7F78B973-6FEC-48AC-A623-62A39805819C}" type="presOf" srcId="{4F379229-99D7-475F-A86F-53DDFB74CBCC}" destId="{4F4870E0-7191-4ADA-824C-2F898B1067BE}" srcOrd="1" destOrd="0" presId="urn:microsoft.com/office/officeart/2005/8/layout/list1"/>
    <dgm:cxn modelId="{6BE49855-8967-4AE6-BD48-4A247669DDBC}" srcId="{E5259166-38FB-4CB5-B216-C68D180F9E7D}" destId="{19042E29-F7FE-418E-9ABB-7792A32BD452}" srcOrd="5" destOrd="0" parTransId="{D5F3D22D-351A-4367-8BE7-810C02FDDE2F}" sibTransId="{281DBA66-5067-4F52-8029-CD8A19B05408}"/>
    <dgm:cxn modelId="{A2B2B993-4339-4357-95D1-062C6ACAC67D}" srcId="{E5259166-38FB-4CB5-B216-C68D180F9E7D}" destId="{EE413767-A08C-4A92-8AB6-B8ED82C60C46}" srcOrd="0" destOrd="0" parTransId="{22EE2869-FA85-4C5D-8B8A-D6EFFEC99C23}" sibTransId="{9A7A5DAD-D77E-4A91-826D-B5D122FCFD49}"/>
    <dgm:cxn modelId="{C985CF9B-DF30-4433-AD39-C66AB78F6D39}" type="presOf" srcId="{0ED52569-DA93-49A0-A3E1-54C2830ECC86}" destId="{150D88D1-E965-4053-BDA2-F52661171EB7}" srcOrd="1" destOrd="0" presId="urn:microsoft.com/office/officeart/2005/8/layout/list1"/>
    <dgm:cxn modelId="{8A7484A0-B351-4BCD-98E4-CD1CEABAA988}" type="presOf" srcId="{EE413767-A08C-4A92-8AB6-B8ED82C60C46}" destId="{B66CE179-8DE4-4FB9-B208-1ACD3521F53E}" srcOrd="1" destOrd="0" presId="urn:microsoft.com/office/officeart/2005/8/layout/list1"/>
    <dgm:cxn modelId="{D6D66FA1-FE84-437E-90DF-035592029131}" type="presOf" srcId="{3B07417D-2E59-4A5C-B1E4-433EEB1044D4}" destId="{3EF15F6F-2A34-4485-9855-C647A9020C55}" srcOrd="0" destOrd="0" presId="urn:microsoft.com/office/officeart/2005/8/layout/list1"/>
    <dgm:cxn modelId="{B11FE5A9-11A8-4FC3-A7AC-B1E25365FE51}" type="presOf" srcId="{0ED52569-DA93-49A0-A3E1-54C2830ECC86}" destId="{8B2983E2-425D-4B28-A315-2B03C7871331}" srcOrd="0" destOrd="0" presId="urn:microsoft.com/office/officeart/2005/8/layout/list1"/>
    <dgm:cxn modelId="{042861CE-E999-4235-84FC-2099A03F0B10}" type="presOf" srcId="{19042E29-F7FE-418E-9ABB-7792A32BD452}" destId="{9D804EEC-6135-405F-B9B8-C379488BE756}" srcOrd="0" destOrd="0" presId="urn:microsoft.com/office/officeart/2005/8/layout/list1"/>
    <dgm:cxn modelId="{9B8660D2-CBEE-4E62-8EF2-77BA75466566}" srcId="{E5259166-38FB-4CB5-B216-C68D180F9E7D}" destId="{F94E43C5-1ED1-4ED9-8801-1259C20CE518}" srcOrd="2" destOrd="0" parTransId="{06DC3BF5-1A17-4868-AAAB-74FA7231E637}" sibTransId="{2EF75C8E-4A50-4FDD-A816-30E8C1054245}"/>
    <dgm:cxn modelId="{816334D7-BF6A-4469-A874-0F367F4416E8}" type="presOf" srcId="{3B07417D-2E59-4A5C-B1E4-433EEB1044D4}" destId="{5D176683-1E45-40E9-AB57-FA266CCEFB9D}" srcOrd="1" destOrd="0" presId="urn:microsoft.com/office/officeart/2005/8/layout/list1"/>
    <dgm:cxn modelId="{E019A9DD-6300-4483-8DF7-EEC41235866C}" srcId="{E5259166-38FB-4CB5-B216-C68D180F9E7D}" destId="{4F379229-99D7-475F-A86F-53DDFB74CBCC}" srcOrd="3" destOrd="0" parTransId="{38840367-544C-4F0D-93C0-0562689F204A}" sibTransId="{4258FB19-944C-4010-85A1-425ADB920072}"/>
    <dgm:cxn modelId="{A11219E8-6AC4-47AD-BE0F-5AE42A7B1D43}" srcId="{E5259166-38FB-4CB5-B216-C68D180F9E7D}" destId="{0ED52569-DA93-49A0-A3E1-54C2830ECC86}" srcOrd="4" destOrd="0" parTransId="{A04097C1-ECC6-4229-AEA9-FA7FA94220EA}" sibTransId="{8732005D-58DE-46E8-AAE0-217738431AE0}"/>
    <dgm:cxn modelId="{B6663DEB-1E52-4639-B6C0-C3BFA7E106CC}" type="presOf" srcId="{19042E29-F7FE-418E-9ABB-7792A32BD452}" destId="{18254E6A-A326-4AF8-A56F-EAC312299319}" srcOrd="1" destOrd="0" presId="urn:microsoft.com/office/officeart/2005/8/layout/list1"/>
    <dgm:cxn modelId="{F2C339D0-A2A0-477D-9C5A-34116B3D05AF}" type="presParOf" srcId="{DC309296-552A-4BDF-85D6-241D2C976355}" destId="{DFB69929-BAA9-4690-A4C4-0FA0B1D17E23}" srcOrd="0" destOrd="0" presId="urn:microsoft.com/office/officeart/2005/8/layout/list1"/>
    <dgm:cxn modelId="{63C804C9-93E2-4795-956E-816DE185CB54}" type="presParOf" srcId="{DFB69929-BAA9-4690-A4C4-0FA0B1D17E23}" destId="{5E9C11B4-F2C0-4A57-A426-487CED27F7D1}" srcOrd="0" destOrd="0" presId="urn:microsoft.com/office/officeart/2005/8/layout/list1"/>
    <dgm:cxn modelId="{CFF18646-4A14-4CB3-81F8-6C5A40219F61}" type="presParOf" srcId="{DFB69929-BAA9-4690-A4C4-0FA0B1D17E23}" destId="{B66CE179-8DE4-4FB9-B208-1ACD3521F53E}" srcOrd="1" destOrd="0" presId="urn:microsoft.com/office/officeart/2005/8/layout/list1"/>
    <dgm:cxn modelId="{EF998A92-6049-488C-8702-2838B205CA60}" type="presParOf" srcId="{DC309296-552A-4BDF-85D6-241D2C976355}" destId="{AA4370D6-3F52-44D0-82C0-8A56753F8657}" srcOrd="1" destOrd="0" presId="urn:microsoft.com/office/officeart/2005/8/layout/list1"/>
    <dgm:cxn modelId="{83B74C45-A2FA-4E95-A6B0-98C0AF37B2D2}" type="presParOf" srcId="{DC309296-552A-4BDF-85D6-241D2C976355}" destId="{EFD34C78-9D7E-4C56-8161-F64C814913C3}" srcOrd="2" destOrd="0" presId="urn:microsoft.com/office/officeart/2005/8/layout/list1"/>
    <dgm:cxn modelId="{0C35A361-6EC9-40EE-8CC7-0AA76B551F83}" type="presParOf" srcId="{DC309296-552A-4BDF-85D6-241D2C976355}" destId="{B18F056F-D3B5-4931-9ABE-2D43F8DD4B10}" srcOrd="3" destOrd="0" presId="urn:microsoft.com/office/officeart/2005/8/layout/list1"/>
    <dgm:cxn modelId="{7DB1676E-3AD4-4D6C-8279-A4324601B74C}" type="presParOf" srcId="{DC309296-552A-4BDF-85D6-241D2C976355}" destId="{85C67772-1E4E-4C5B-A044-D25BF57FCF61}" srcOrd="4" destOrd="0" presId="urn:microsoft.com/office/officeart/2005/8/layout/list1"/>
    <dgm:cxn modelId="{ADCBADF3-74E3-4873-B993-FA9007B74F7C}" type="presParOf" srcId="{85C67772-1E4E-4C5B-A044-D25BF57FCF61}" destId="{3EF15F6F-2A34-4485-9855-C647A9020C55}" srcOrd="0" destOrd="0" presId="urn:microsoft.com/office/officeart/2005/8/layout/list1"/>
    <dgm:cxn modelId="{1D95E39D-70F2-495F-8116-DE650028A346}" type="presParOf" srcId="{85C67772-1E4E-4C5B-A044-D25BF57FCF61}" destId="{5D176683-1E45-40E9-AB57-FA266CCEFB9D}" srcOrd="1" destOrd="0" presId="urn:microsoft.com/office/officeart/2005/8/layout/list1"/>
    <dgm:cxn modelId="{F565D646-D337-40C1-9A8D-2E098F3DACFA}" type="presParOf" srcId="{DC309296-552A-4BDF-85D6-241D2C976355}" destId="{25234976-FE8B-423F-89CE-3103400DB311}" srcOrd="5" destOrd="0" presId="urn:microsoft.com/office/officeart/2005/8/layout/list1"/>
    <dgm:cxn modelId="{79684D2F-0E82-455C-B9AE-F6B218121D66}" type="presParOf" srcId="{DC309296-552A-4BDF-85D6-241D2C976355}" destId="{1C8C0D69-A03D-464E-82C2-4F9B555B8C8B}" srcOrd="6" destOrd="0" presId="urn:microsoft.com/office/officeart/2005/8/layout/list1"/>
    <dgm:cxn modelId="{1628C73D-0C97-4767-A649-96B4EC0AF13C}" type="presParOf" srcId="{DC309296-552A-4BDF-85D6-241D2C976355}" destId="{E754A073-0E65-4B37-A0D7-5BDBB2603691}" srcOrd="7" destOrd="0" presId="urn:microsoft.com/office/officeart/2005/8/layout/list1"/>
    <dgm:cxn modelId="{18A2EF84-F18F-486E-830B-579EA0CDD09E}" type="presParOf" srcId="{DC309296-552A-4BDF-85D6-241D2C976355}" destId="{F48919D1-A1A8-4CDD-A011-AA747FAEE427}" srcOrd="8" destOrd="0" presId="urn:microsoft.com/office/officeart/2005/8/layout/list1"/>
    <dgm:cxn modelId="{A3D446F2-6BE8-4BB1-8DC4-4281F95C08DA}" type="presParOf" srcId="{F48919D1-A1A8-4CDD-A011-AA747FAEE427}" destId="{F0BF7C44-54E1-426F-ADD1-9D4508F6A240}" srcOrd="0" destOrd="0" presId="urn:microsoft.com/office/officeart/2005/8/layout/list1"/>
    <dgm:cxn modelId="{B629C1ED-65FF-42EC-9731-D1CEFFDA7A88}" type="presParOf" srcId="{F48919D1-A1A8-4CDD-A011-AA747FAEE427}" destId="{41A18244-EE95-4D99-8FFC-7240D30AEBB0}" srcOrd="1" destOrd="0" presId="urn:microsoft.com/office/officeart/2005/8/layout/list1"/>
    <dgm:cxn modelId="{50BD8AAD-0FFA-45D9-B6F3-F6A524A4B2DE}" type="presParOf" srcId="{DC309296-552A-4BDF-85D6-241D2C976355}" destId="{DF328A26-1C9B-40F0-9EBA-A307980CACDF}" srcOrd="9" destOrd="0" presId="urn:microsoft.com/office/officeart/2005/8/layout/list1"/>
    <dgm:cxn modelId="{0E902C6C-75C3-41CE-849A-A416C2E120DD}" type="presParOf" srcId="{DC309296-552A-4BDF-85D6-241D2C976355}" destId="{77043BFA-E91B-4C5B-94D4-90B61A9512B3}" srcOrd="10" destOrd="0" presId="urn:microsoft.com/office/officeart/2005/8/layout/list1"/>
    <dgm:cxn modelId="{A9E267BB-5F10-429A-B948-B521C6199F8C}" type="presParOf" srcId="{DC309296-552A-4BDF-85D6-241D2C976355}" destId="{26B82DFC-74DD-4447-9970-328F878BBC37}" srcOrd="11" destOrd="0" presId="urn:microsoft.com/office/officeart/2005/8/layout/list1"/>
    <dgm:cxn modelId="{312F0F9D-4679-4898-B62E-3542FEE927D8}" type="presParOf" srcId="{DC309296-552A-4BDF-85D6-241D2C976355}" destId="{A8BEFF45-04D7-4302-8C07-421918E51C82}" srcOrd="12" destOrd="0" presId="urn:microsoft.com/office/officeart/2005/8/layout/list1"/>
    <dgm:cxn modelId="{2FB25F11-7E27-451C-9417-ABFCBFC528AA}" type="presParOf" srcId="{A8BEFF45-04D7-4302-8C07-421918E51C82}" destId="{5232EB59-E22A-401F-A4F8-B52FF986FB83}" srcOrd="0" destOrd="0" presId="urn:microsoft.com/office/officeart/2005/8/layout/list1"/>
    <dgm:cxn modelId="{B19F36AE-BF19-49B1-8CCB-2304B7F07AE8}" type="presParOf" srcId="{A8BEFF45-04D7-4302-8C07-421918E51C82}" destId="{4F4870E0-7191-4ADA-824C-2F898B1067BE}" srcOrd="1" destOrd="0" presId="urn:microsoft.com/office/officeart/2005/8/layout/list1"/>
    <dgm:cxn modelId="{05E13FF5-5CE8-4EDF-B60A-402381F9EBA3}" type="presParOf" srcId="{DC309296-552A-4BDF-85D6-241D2C976355}" destId="{2AA41C83-6E01-4CB8-9016-2A3417C33441}" srcOrd="13" destOrd="0" presId="urn:microsoft.com/office/officeart/2005/8/layout/list1"/>
    <dgm:cxn modelId="{760198F2-8C6B-4AE8-8FDD-259DD7A7293D}" type="presParOf" srcId="{DC309296-552A-4BDF-85D6-241D2C976355}" destId="{68A4B950-E259-48DA-9802-A8CA7E159A05}" srcOrd="14" destOrd="0" presId="urn:microsoft.com/office/officeart/2005/8/layout/list1"/>
    <dgm:cxn modelId="{2467CD55-1B54-4172-B000-234C6ABFDE7D}" type="presParOf" srcId="{DC309296-552A-4BDF-85D6-241D2C976355}" destId="{69C0BA2E-DCEC-4AB0-AE10-4940D5B5BAF3}" srcOrd="15" destOrd="0" presId="urn:microsoft.com/office/officeart/2005/8/layout/list1"/>
    <dgm:cxn modelId="{C273052C-73D8-4744-AC98-0EFFED930BDB}" type="presParOf" srcId="{DC309296-552A-4BDF-85D6-241D2C976355}" destId="{81B13541-5FE5-4AFA-9538-2411F891191A}" srcOrd="16" destOrd="0" presId="urn:microsoft.com/office/officeart/2005/8/layout/list1"/>
    <dgm:cxn modelId="{B2CD8597-532F-432F-BFEC-DC7E2B182648}" type="presParOf" srcId="{81B13541-5FE5-4AFA-9538-2411F891191A}" destId="{8B2983E2-425D-4B28-A315-2B03C7871331}" srcOrd="0" destOrd="0" presId="urn:microsoft.com/office/officeart/2005/8/layout/list1"/>
    <dgm:cxn modelId="{4503147A-9678-4154-BF2C-34A65761D184}" type="presParOf" srcId="{81B13541-5FE5-4AFA-9538-2411F891191A}" destId="{150D88D1-E965-4053-BDA2-F52661171EB7}" srcOrd="1" destOrd="0" presId="urn:microsoft.com/office/officeart/2005/8/layout/list1"/>
    <dgm:cxn modelId="{F156995C-964C-4FC3-8BC9-BE5259C34575}" type="presParOf" srcId="{DC309296-552A-4BDF-85D6-241D2C976355}" destId="{0EEA5685-E1EF-4359-BFE4-3A2A6B8E55EB}" srcOrd="17" destOrd="0" presId="urn:microsoft.com/office/officeart/2005/8/layout/list1"/>
    <dgm:cxn modelId="{4EB7A981-116F-49BB-8947-0CAC311B93AE}" type="presParOf" srcId="{DC309296-552A-4BDF-85D6-241D2C976355}" destId="{4C6E932E-4CA3-49FB-A723-B22EBE49A0D7}" srcOrd="18" destOrd="0" presId="urn:microsoft.com/office/officeart/2005/8/layout/list1"/>
    <dgm:cxn modelId="{AE3FCC96-B271-4A00-B494-D294FDC516C8}" type="presParOf" srcId="{DC309296-552A-4BDF-85D6-241D2C976355}" destId="{38892ED1-C571-4CDB-96A3-E8D8933F5F1D}" srcOrd="19" destOrd="0" presId="urn:microsoft.com/office/officeart/2005/8/layout/list1"/>
    <dgm:cxn modelId="{C3F8EFC8-EB73-4B28-9752-6F1E121448BD}" type="presParOf" srcId="{DC309296-552A-4BDF-85D6-241D2C976355}" destId="{0F62F983-BDAE-43DC-8BB3-4B00B06BDA8F}" srcOrd="20" destOrd="0" presId="urn:microsoft.com/office/officeart/2005/8/layout/list1"/>
    <dgm:cxn modelId="{02D6DB11-C5E5-4194-9609-099B81839BD4}" type="presParOf" srcId="{0F62F983-BDAE-43DC-8BB3-4B00B06BDA8F}" destId="{9D804EEC-6135-405F-B9B8-C379488BE756}" srcOrd="0" destOrd="0" presId="urn:microsoft.com/office/officeart/2005/8/layout/list1"/>
    <dgm:cxn modelId="{6D3F3A04-7BB7-405B-99FB-54116CDF7C93}" type="presParOf" srcId="{0F62F983-BDAE-43DC-8BB3-4B00B06BDA8F}" destId="{18254E6A-A326-4AF8-A56F-EAC312299319}" srcOrd="1" destOrd="0" presId="urn:microsoft.com/office/officeart/2005/8/layout/list1"/>
    <dgm:cxn modelId="{7D1D98F3-C704-442A-84DD-C578CB5CCE16}" type="presParOf" srcId="{DC309296-552A-4BDF-85D6-241D2C976355}" destId="{4C7AE8F1-3343-417D-A7CC-4F000353CCAD}" srcOrd="21" destOrd="0" presId="urn:microsoft.com/office/officeart/2005/8/layout/list1"/>
    <dgm:cxn modelId="{B605CF5A-B443-4E9F-B18D-D76B19B82815}" type="presParOf" srcId="{DC309296-552A-4BDF-85D6-241D2C976355}" destId="{8F5A08C1-23CB-4A67-99C7-5F30EF13E28E}" srcOrd="22"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39A3DC8-BC6F-4734-A84E-EA579E605799}"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A6D3A5E1-34FB-4027-9AB7-0A29550497DC}">
      <dgm:prSet phldrT="[Текст]"/>
      <dgm:spPr/>
      <dgm:t>
        <a:bodyPr/>
        <a:lstStyle/>
        <a:p>
          <a:r>
            <a:rPr lang="uk-UA" noProof="0" dirty="0">
              <a:latin typeface="Times New Roman" panose="02020603050405020304" pitchFamily="18" charset="0"/>
              <a:cs typeface="Times New Roman" panose="02020603050405020304" pitchFamily="18" charset="0"/>
            </a:rPr>
            <a:t>Характеристики галузевого ринку</a:t>
          </a:r>
        </a:p>
      </dgm:t>
    </dgm:pt>
    <dgm:pt modelId="{D2B998FD-9F56-452A-9A6B-A6FE8E5138DA}" cxnId="{22B0020E-8D3F-4E2F-A859-6F3B05F1688B}" type="parTrans">
      <dgm:prSet/>
      <dgm:spPr/>
      <dgm:t>
        <a:bodyPr/>
        <a:lstStyle/>
        <a:p>
          <a:endParaRPr lang="ru-RU"/>
        </a:p>
      </dgm:t>
    </dgm:pt>
    <dgm:pt modelId="{3EA3A501-EA19-401B-943E-CBC2104FF0E5}" cxnId="{22B0020E-8D3F-4E2F-A859-6F3B05F1688B}" type="sibTrans">
      <dgm:prSet/>
      <dgm:spPr/>
      <dgm:t>
        <a:bodyPr/>
        <a:lstStyle/>
        <a:p>
          <a:endParaRPr lang="ru-RU"/>
        </a:p>
      </dgm:t>
    </dgm:pt>
    <dgm:pt modelId="{71A0BB7C-45C8-40C6-A193-5605A075CB52}">
      <dgm:prSet phldrT="[Текст]" custT="1"/>
      <dgm:spPr/>
      <dgm:t>
        <a:bodyPr/>
        <a:lstStyle/>
        <a:p>
          <a:r>
            <a:rPr lang="uk-UA" sz="1400" noProof="0" dirty="0">
              <a:latin typeface="Times New Roman" panose="02020603050405020304" pitchFamily="18" charset="0"/>
              <a:cs typeface="Times New Roman" panose="02020603050405020304" pitchFamily="18" charset="0"/>
            </a:rPr>
            <a:t>рівень перспективності (зростаючий, зрілий чи неперспективний);</a:t>
          </a:r>
        </a:p>
      </dgm:t>
    </dgm:pt>
    <dgm:pt modelId="{D73A7729-92F4-4850-8344-0484EF784D07}" cxnId="{39ACF61C-9F78-4376-B89D-E610694E4DA2}" type="parTrans">
      <dgm:prSet/>
      <dgm:spPr/>
      <dgm:t>
        <a:bodyPr/>
        <a:lstStyle/>
        <a:p>
          <a:endParaRPr lang="ru-RU"/>
        </a:p>
      </dgm:t>
    </dgm:pt>
    <dgm:pt modelId="{57CD5F6B-C002-470A-8785-A766DB78C532}" cxnId="{39ACF61C-9F78-4376-B89D-E610694E4DA2}" type="sibTrans">
      <dgm:prSet/>
      <dgm:spPr/>
      <dgm:t>
        <a:bodyPr/>
        <a:lstStyle/>
        <a:p>
          <a:endParaRPr lang="ru-RU"/>
        </a:p>
      </dgm:t>
    </dgm:pt>
    <dgm:pt modelId="{3B6B210F-DE42-4B66-891C-49C0236DAEC9}">
      <dgm:prSet phldrT="[Текст]"/>
      <dgm:spPr/>
      <dgm:t>
        <a:bodyPr/>
        <a:lstStyle/>
        <a:p>
          <a:r>
            <a:rPr lang="uk-UA" noProof="0" dirty="0">
              <a:latin typeface="Times New Roman" panose="02020603050405020304" pitchFamily="18" charset="0"/>
              <a:cs typeface="Times New Roman" panose="02020603050405020304" pitchFamily="18" charset="0"/>
            </a:rPr>
            <a:t>Характеристики продукції та послуг підприємства</a:t>
          </a:r>
        </a:p>
      </dgm:t>
    </dgm:pt>
    <dgm:pt modelId="{099BD6D8-AB82-4630-B77F-18E589564782}" cxnId="{A8DB466F-6206-481B-A7B1-95D0F7B34602}" type="parTrans">
      <dgm:prSet/>
      <dgm:spPr/>
      <dgm:t>
        <a:bodyPr/>
        <a:lstStyle/>
        <a:p>
          <a:endParaRPr lang="ru-RU"/>
        </a:p>
      </dgm:t>
    </dgm:pt>
    <dgm:pt modelId="{54346B0B-A7C7-4E9B-A11C-F44FBE14E985}" cxnId="{A8DB466F-6206-481B-A7B1-95D0F7B34602}" type="sibTrans">
      <dgm:prSet/>
      <dgm:spPr/>
      <dgm:t>
        <a:bodyPr/>
        <a:lstStyle/>
        <a:p>
          <a:endParaRPr lang="ru-RU"/>
        </a:p>
      </dgm:t>
    </dgm:pt>
    <dgm:pt modelId="{048DB77E-7347-460E-B0E3-52D43A701D3B}">
      <dgm:prSet phldrT="[Текст]"/>
      <dgm:spPr/>
      <dgm:t>
        <a:bodyPr/>
        <a:lstStyle/>
        <a:p>
          <a:r>
            <a:rPr lang="uk-UA" noProof="0" dirty="0">
              <a:latin typeface="Times New Roman" panose="02020603050405020304" pitchFamily="18" charset="0"/>
              <a:cs typeface="Times New Roman" panose="02020603050405020304" pitchFamily="18" charset="0"/>
            </a:rPr>
            <a:t>тип товару, його якість, споживчі характеристики, дизайн, упаковка, наявність товарної марки;</a:t>
          </a:r>
        </a:p>
      </dgm:t>
    </dgm:pt>
    <dgm:pt modelId="{591A8F6A-7AD4-4F28-BD8D-AFD4DA41E71D}" cxnId="{13A44F3D-C357-40D6-BE91-0127C0E8DC77}" type="parTrans">
      <dgm:prSet/>
      <dgm:spPr/>
      <dgm:t>
        <a:bodyPr/>
        <a:lstStyle/>
        <a:p>
          <a:endParaRPr lang="ru-RU"/>
        </a:p>
      </dgm:t>
    </dgm:pt>
    <dgm:pt modelId="{5E1AF994-13C6-4CAD-BBC6-D9D4D9934DC1}" cxnId="{13A44F3D-C357-40D6-BE91-0127C0E8DC77}" type="sibTrans">
      <dgm:prSet/>
      <dgm:spPr/>
      <dgm:t>
        <a:bodyPr/>
        <a:lstStyle/>
        <a:p>
          <a:endParaRPr lang="ru-RU"/>
        </a:p>
      </dgm:t>
    </dgm:pt>
    <dgm:pt modelId="{DA8B8451-6DC3-40AB-8251-E07A506C416F}">
      <dgm:prSet phldrT="[Текст]"/>
      <dgm:spPr/>
      <dgm:t>
        <a:bodyPr/>
        <a:lstStyle/>
        <a:p>
          <a:r>
            <a:rPr lang="uk-UA" b="0" i="0" noProof="0" dirty="0">
              <a:latin typeface="Times New Roman" panose="02020603050405020304" pitchFamily="18" charset="0"/>
              <a:cs typeface="Times New Roman" panose="02020603050405020304" pitchFamily="18" charset="0"/>
            </a:rPr>
            <a:t>Внутрішні характеристики підприємства</a:t>
          </a:r>
          <a:endParaRPr lang="uk-UA" noProof="0" dirty="0">
            <a:latin typeface="Times New Roman" panose="02020603050405020304" pitchFamily="18" charset="0"/>
            <a:cs typeface="Times New Roman" panose="02020603050405020304" pitchFamily="18" charset="0"/>
          </a:endParaRPr>
        </a:p>
      </dgm:t>
    </dgm:pt>
    <dgm:pt modelId="{9C75FA6B-8EB4-4B7C-A721-EF6CA35D10A2}" cxnId="{078700D3-AC6D-4209-9D76-70B7B9152D7D}" type="parTrans">
      <dgm:prSet/>
      <dgm:spPr/>
      <dgm:t>
        <a:bodyPr/>
        <a:lstStyle/>
        <a:p>
          <a:endParaRPr lang="ru-RU"/>
        </a:p>
      </dgm:t>
    </dgm:pt>
    <dgm:pt modelId="{D142B599-6F3B-4660-B3D8-A5367DCB2835}" cxnId="{078700D3-AC6D-4209-9D76-70B7B9152D7D}" type="sibTrans">
      <dgm:prSet/>
      <dgm:spPr/>
      <dgm:t>
        <a:bodyPr/>
        <a:lstStyle/>
        <a:p>
          <a:endParaRPr lang="ru-RU"/>
        </a:p>
      </dgm:t>
    </dgm:pt>
    <dgm:pt modelId="{EB3C3071-921C-4004-917F-3417EA7345CC}">
      <dgm:prSet phldrT="[Текст]"/>
      <dgm:spPr/>
      <dgm:t>
        <a:bodyPr/>
        <a:lstStyle/>
        <a:p>
          <a:r>
            <a:rPr lang="uk-UA" noProof="0" dirty="0">
              <a:latin typeface="Times New Roman" panose="02020603050405020304" pitchFamily="18" charset="0"/>
              <a:cs typeface="Times New Roman" panose="02020603050405020304" pitchFamily="18" charset="0"/>
            </a:rPr>
            <a:t>фінансовий стан, наявність фінансових ресурсів чи доступ до них;</a:t>
          </a:r>
        </a:p>
      </dgm:t>
    </dgm:pt>
    <dgm:pt modelId="{5D4895B2-6811-4056-9783-82B2A45EC2CB}" cxnId="{2BD2659C-056A-4902-856A-ECC0D4026654}" type="parTrans">
      <dgm:prSet/>
      <dgm:spPr/>
      <dgm:t>
        <a:bodyPr/>
        <a:lstStyle/>
        <a:p>
          <a:endParaRPr lang="ru-RU"/>
        </a:p>
      </dgm:t>
    </dgm:pt>
    <dgm:pt modelId="{552BD10A-117C-443A-8E8F-F6C63926FFC0}" cxnId="{2BD2659C-056A-4902-856A-ECC0D4026654}" type="sibTrans">
      <dgm:prSet/>
      <dgm:spPr/>
      <dgm:t>
        <a:bodyPr/>
        <a:lstStyle/>
        <a:p>
          <a:endParaRPr lang="ru-RU"/>
        </a:p>
      </dgm:t>
    </dgm:pt>
    <dgm:pt modelId="{82ECD142-5999-4E13-94F4-D471A5723460}">
      <dgm:prSet custT="1"/>
      <dgm:spPr/>
      <dgm:t>
        <a:bodyPr/>
        <a:lstStyle/>
        <a:p>
          <a:r>
            <a:rPr lang="uk-UA" sz="1400" noProof="0" dirty="0">
              <a:latin typeface="Times New Roman" panose="02020603050405020304" pitchFamily="18" charset="0"/>
              <a:cs typeface="Times New Roman" panose="02020603050405020304" pitchFamily="18" charset="0"/>
            </a:rPr>
            <a:t>конкурентна модель, яка склалася (монополістична конкуренція, олігополія, чиста монополія); рівень конкурентної боротьби; частка ринку основних конкурентів;</a:t>
          </a:r>
        </a:p>
      </dgm:t>
    </dgm:pt>
    <dgm:pt modelId="{9DA74F26-C5AA-4D2A-9528-E29F90B0E718}" cxnId="{0AEC9315-AC3F-4188-8AB7-EF081F5D5705}" type="parTrans">
      <dgm:prSet/>
      <dgm:spPr/>
      <dgm:t>
        <a:bodyPr/>
        <a:lstStyle/>
        <a:p>
          <a:endParaRPr lang="ru-RU"/>
        </a:p>
      </dgm:t>
    </dgm:pt>
    <dgm:pt modelId="{6C12C5A2-BBB7-4279-BBBF-5898366E5D0A}" cxnId="{0AEC9315-AC3F-4188-8AB7-EF081F5D5705}" type="sibTrans">
      <dgm:prSet/>
      <dgm:spPr/>
      <dgm:t>
        <a:bodyPr/>
        <a:lstStyle/>
        <a:p>
          <a:endParaRPr lang="ru-RU"/>
        </a:p>
      </dgm:t>
    </dgm:pt>
    <dgm:pt modelId="{9563F2D2-9D95-441C-A062-54E08CA79A10}">
      <dgm:prSet custT="1"/>
      <dgm:spPr/>
      <dgm:t>
        <a:bodyPr/>
        <a:lstStyle/>
        <a:p>
          <a:r>
            <a:rPr lang="uk-UA" sz="1400" noProof="0" dirty="0">
              <a:latin typeface="Times New Roman" panose="02020603050405020304" pitchFamily="18" charset="0"/>
              <a:cs typeface="Times New Roman" panose="02020603050405020304" pitchFamily="18" charset="0"/>
            </a:rPr>
            <a:t>географічні межі ринку, характер його географічної сконцентрованості;</a:t>
          </a:r>
        </a:p>
      </dgm:t>
    </dgm:pt>
    <dgm:pt modelId="{14C96897-1EF5-4BA6-B90E-E07C1C3365E6}" cxnId="{C34E9688-CDF1-4D25-A876-73BC831859AB}" type="parTrans">
      <dgm:prSet/>
      <dgm:spPr/>
      <dgm:t>
        <a:bodyPr/>
        <a:lstStyle/>
        <a:p>
          <a:endParaRPr lang="ru-RU"/>
        </a:p>
      </dgm:t>
    </dgm:pt>
    <dgm:pt modelId="{6ABAB1C5-3E63-413C-A965-FFCF5067A87C}" cxnId="{C34E9688-CDF1-4D25-A876-73BC831859AB}" type="sibTrans">
      <dgm:prSet/>
      <dgm:spPr/>
      <dgm:t>
        <a:bodyPr/>
        <a:lstStyle/>
        <a:p>
          <a:endParaRPr lang="ru-RU"/>
        </a:p>
      </dgm:t>
    </dgm:pt>
    <dgm:pt modelId="{B4E45DED-24E3-45B4-8EB8-74E8A3C734B1}">
      <dgm:prSet custT="1"/>
      <dgm:spPr/>
      <dgm:t>
        <a:bodyPr/>
        <a:lstStyle/>
        <a:p>
          <a:r>
            <a:rPr lang="uk-UA" sz="1400" noProof="0" dirty="0">
              <a:latin typeface="Times New Roman" panose="02020603050405020304" pitchFamily="18" charset="0"/>
              <a:cs typeface="Times New Roman" panose="02020603050405020304" pitchFamily="18" charset="0"/>
            </a:rPr>
            <a:t>важливі події, які відбуваються на ринку (нові винаходи, припинення дії патентів чи інших обмежень, зміни в стилі життя, потребах покупців, вхід на ринок чи вихід з нього сильних конкурентів тощо).</a:t>
          </a:r>
        </a:p>
      </dgm:t>
    </dgm:pt>
    <dgm:pt modelId="{665F4B48-0F0A-4443-941E-13796B828FFB}" cxnId="{3585CB11-2754-4ADE-BD61-AB400F90FF58}" type="parTrans">
      <dgm:prSet/>
      <dgm:spPr/>
      <dgm:t>
        <a:bodyPr/>
        <a:lstStyle/>
        <a:p>
          <a:endParaRPr lang="ru-RU"/>
        </a:p>
      </dgm:t>
    </dgm:pt>
    <dgm:pt modelId="{8B8A4D1D-B703-401B-BB07-453035168521}" cxnId="{3585CB11-2754-4ADE-BD61-AB400F90FF58}" type="sibTrans">
      <dgm:prSet/>
      <dgm:spPr/>
      <dgm:t>
        <a:bodyPr/>
        <a:lstStyle/>
        <a:p>
          <a:endParaRPr lang="ru-RU"/>
        </a:p>
      </dgm:t>
    </dgm:pt>
    <dgm:pt modelId="{9029ADF2-8A76-4F39-A818-E6C98A83CE1D}">
      <dgm:prSet custT="1"/>
      <dgm:spPr/>
      <dgm:t>
        <a:bodyPr/>
        <a:lstStyle/>
        <a:p>
          <a:r>
            <a:rPr lang="uk-UA" sz="1400" noProof="0" dirty="0">
              <a:latin typeface="Times New Roman" panose="02020603050405020304" pitchFamily="18" charset="0"/>
              <a:cs typeface="Times New Roman" panose="02020603050405020304" pitchFamily="18" charset="0"/>
            </a:rPr>
            <a:t> можливості сегментації;</a:t>
          </a:r>
        </a:p>
      </dgm:t>
    </dgm:pt>
    <dgm:pt modelId="{8EC11BD1-2FD4-4B61-821F-983944AC6044}" cxnId="{DB592B8F-BB47-4015-BEDC-63F567B6FCE1}" type="parTrans">
      <dgm:prSet/>
      <dgm:spPr/>
      <dgm:t>
        <a:bodyPr/>
        <a:lstStyle/>
        <a:p>
          <a:endParaRPr lang="ru-RU"/>
        </a:p>
      </dgm:t>
    </dgm:pt>
    <dgm:pt modelId="{C8E95A96-3F42-4935-9877-30B4E958A6D9}" cxnId="{DB592B8F-BB47-4015-BEDC-63F567B6FCE1}" type="sibTrans">
      <dgm:prSet/>
      <dgm:spPr/>
      <dgm:t>
        <a:bodyPr/>
        <a:lstStyle/>
        <a:p>
          <a:endParaRPr lang="ru-RU"/>
        </a:p>
      </dgm:t>
    </dgm:pt>
    <dgm:pt modelId="{93349EB7-B065-489C-BCF4-45E7007763B4}">
      <dgm:prSet/>
      <dgm:spPr/>
      <dgm:t>
        <a:bodyPr/>
        <a:lstStyle/>
        <a:p>
          <a:r>
            <a:rPr lang="uk-UA" noProof="0" dirty="0">
              <a:latin typeface="Times New Roman" panose="02020603050405020304" pitchFamily="18" charset="0"/>
              <a:cs typeface="Times New Roman" panose="02020603050405020304" pitchFamily="18" charset="0"/>
            </a:rPr>
            <a:t>етап життєвого циклу товару;</a:t>
          </a:r>
        </a:p>
      </dgm:t>
    </dgm:pt>
    <dgm:pt modelId="{19B37C74-82F8-48DA-9351-F57ED01207FE}" cxnId="{3246F7D5-881E-45F1-9B20-C2F18E57BA8F}" type="parTrans">
      <dgm:prSet/>
      <dgm:spPr/>
      <dgm:t>
        <a:bodyPr/>
        <a:lstStyle/>
        <a:p>
          <a:endParaRPr lang="ru-RU"/>
        </a:p>
      </dgm:t>
    </dgm:pt>
    <dgm:pt modelId="{0C367FAD-8F51-43F2-97D3-89B4306FB781}" cxnId="{3246F7D5-881E-45F1-9B20-C2F18E57BA8F}" type="sibTrans">
      <dgm:prSet/>
      <dgm:spPr/>
      <dgm:t>
        <a:bodyPr/>
        <a:lstStyle/>
        <a:p>
          <a:endParaRPr lang="ru-RU"/>
        </a:p>
      </dgm:t>
    </dgm:pt>
    <dgm:pt modelId="{F4858EF9-30CD-4955-85B1-52E9FDAC8C8B}">
      <dgm:prSet/>
      <dgm:spPr/>
      <dgm:t>
        <a:bodyPr/>
        <a:lstStyle/>
        <a:p>
          <a:r>
            <a:rPr lang="uk-UA" noProof="0" dirty="0">
              <a:latin typeface="Times New Roman" panose="02020603050405020304" pitchFamily="18" charset="0"/>
              <a:cs typeface="Times New Roman" panose="02020603050405020304" pitchFamily="18" charset="0"/>
            </a:rPr>
            <a:t>тип товарного асортименту, можливості диференціації продукції.</a:t>
          </a:r>
        </a:p>
      </dgm:t>
    </dgm:pt>
    <dgm:pt modelId="{DFA53918-C384-4D9E-89A1-835E08B0B9CA}" cxnId="{EA6FB638-613C-4FD0-9321-C48F93A7AB6B}" type="parTrans">
      <dgm:prSet/>
      <dgm:spPr/>
      <dgm:t>
        <a:bodyPr/>
        <a:lstStyle/>
        <a:p>
          <a:endParaRPr lang="ru-RU"/>
        </a:p>
      </dgm:t>
    </dgm:pt>
    <dgm:pt modelId="{A76F0C9C-C59B-43DD-9489-EF1A758E2460}" cxnId="{EA6FB638-613C-4FD0-9321-C48F93A7AB6B}" type="sibTrans">
      <dgm:prSet/>
      <dgm:spPr/>
      <dgm:t>
        <a:bodyPr/>
        <a:lstStyle/>
        <a:p>
          <a:endParaRPr lang="ru-RU"/>
        </a:p>
      </dgm:t>
    </dgm:pt>
    <dgm:pt modelId="{9A68BDA0-A097-4C7D-8BBF-DC983ACF5FB7}">
      <dgm:prSet/>
      <dgm:spPr/>
      <dgm:t>
        <a:bodyPr/>
        <a:lstStyle/>
        <a:p>
          <a:r>
            <a:rPr lang="uk-UA" noProof="0" dirty="0">
              <a:latin typeface="Times New Roman" panose="02020603050405020304" pitchFamily="18" charset="0"/>
              <a:cs typeface="Times New Roman" panose="02020603050405020304" pitchFamily="18" charset="0"/>
            </a:rPr>
            <a:t>інтереси і відношення до вибору нових стратегій вищого керівництва підприємства;</a:t>
          </a:r>
        </a:p>
      </dgm:t>
    </dgm:pt>
    <dgm:pt modelId="{38CDD97A-7C29-4951-9D69-012B6DE6B3C8}" cxnId="{D0B91E84-9C21-42EA-B99F-5A745C8BF7E0}" type="parTrans">
      <dgm:prSet/>
      <dgm:spPr/>
      <dgm:t>
        <a:bodyPr/>
        <a:lstStyle/>
        <a:p>
          <a:endParaRPr lang="ru-RU"/>
        </a:p>
      </dgm:t>
    </dgm:pt>
    <dgm:pt modelId="{683BF2E7-2F97-4883-8B5F-C12DB1C77546}" cxnId="{D0B91E84-9C21-42EA-B99F-5A745C8BF7E0}" type="sibTrans">
      <dgm:prSet/>
      <dgm:spPr/>
      <dgm:t>
        <a:bodyPr/>
        <a:lstStyle/>
        <a:p>
          <a:endParaRPr lang="ru-RU"/>
        </a:p>
      </dgm:t>
    </dgm:pt>
    <dgm:pt modelId="{69DCDE16-5BA3-4040-9848-07CFC4CDA7F1}">
      <dgm:prSet/>
      <dgm:spPr/>
      <dgm:t>
        <a:bodyPr/>
        <a:lstStyle/>
        <a:p>
          <a:r>
            <a:rPr lang="uk-UA" noProof="0" dirty="0">
              <a:latin typeface="Times New Roman" panose="02020603050405020304" pitchFamily="18" charset="0"/>
              <a:cs typeface="Times New Roman" panose="02020603050405020304" pitchFamily="18" charset="0"/>
            </a:rPr>
            <a:t>рівень кваліфікації персоналу (може бути важливим обмежуючим фактором при виборі стратегії).</a:t>
          </a:r>
        </a:p>
      </dgm:t>
    </dgm:pt>
    <dgm:pt modelId="{7B13B99B-E122-4FBD-8294-FC8F67E96793}" cxnId="{DF2FA5B2-3243-4F6A-836F-5493C6E48FE1}" type="parTrans">
      <dgm:prSet/>
      <dgm:spPr/>
      <dgm:t>
        <a:bodyPr/>
        <a:lstStyle/>
        <a:p>
          <a:endParaRPr lang="ru-RU"/>
        </a:p>
      </dgm:t>
    </dgm:pt>
    <dgm:pt modelId="{61086492-6E98-413B-9FBC-B49BFE195D21}" cxnId="{DF2FA5B2-3243-4F6A-836F-5493C6E48FE1}" type="sibTrans">
      <dgm:prSet/>
      <dgm:spPr/>
      <dgm:t>
        <a:bodyPr/>
        <a:lstStyle/>
        <a:p>
          <a:endParaRPr lang="ru-RU"/>
        </a:p>
      </dgm:t>
    </dgm:pt>
    <dgm:pt modelId="{F1F2B1D3-B9D2-44B5-BC56-7565366758E5}" type="pres">
      <dgm:prSet presAssocID="{939A3DC8-BC6F-4734-A84E-EA579E605799}" presName="Name0" presStyleCnt="0">
        <dgm:presLayoutVars>
          <dgm:dir/>
          <dgm:animLvl val="lvl"/>
          <dgm:resizeHandles val="exact"/>
        </dgm:presLayoutVars>
      </dgm:prSet>
      <dgm:spPr/>
    </dgm:pt>
    <dgm:pt modelId="{1A8BC3EC-82E5-4F65-A985-A5B99B5DF77A}" type="pres">
      <dgm:prSet presAssocID="{A6D3A5E1-34FB-4027-9AB7-0A29550497DC}" presName="linNode" presStyleCnt="0"/>
      <dgm:spPr/>
    </dgm:pt>
    <dgm:pt modelId="{B8CB546F-1925-44BD-AFDA-4893F8216E81}" type="pres">
      <dgm:prSet presAssocID="{A6D3A5E1-34FB-4027-9AB7-0A29550497DC}" presName="parentText" presStyleLbl="node1" presStyleIdx="0" presStyleCnt="3">
        <dgm:presLayoutVars>
          <dgm:chMax val="1"/>
          <dgm:bulletEnabled val="1"/>
        </dgm:presLayoutVars>
      </dgm:prSet>
      <dgm:spPr/>
    </dgm:pt>
    <dgm:pt modelId="{CF337927-A935-4552-93F3-4B2BFF9A5A37}" type="pres">
      <dgm:prSet presAssocID="{A6D3A5E1-34FB-4027-9AB7-0A29550497DC}" presName="descendantText" presStyleLbl="alignAccFollowNode1" presStyleIdx="0" presStyleCnt="3" custScaleY="154745">
        <dgm:presLayoutVars>
          <dgm:bulletEnabled val="1"/>
        </dgm:presLayoutVars>
      </dgm:prSet>
      <dgm:spPr/>
    </dgm:pt>
    <dgm:pt modelId="{997CA74F-AD05-41E9-957A-7A5DE093EEDB}" type="pres">
      <dgm:prSet presAssocID="{3EA3A501-EA19-401B-943E-CBC2104FF0E5}" presName="sp" presStyleCnt="0"/>
      <dgm:spPr/>
    </dgm:pt>
    <dgm:pt modelId="{C9A8FC64-65B7-44EF-8A65-A7849405B3E4}" type="pres">
      <dgm:prSet presAssocID="{3B6B210F-DE42-4B66-891C-49C0236DAEC9}" presName="linNode" presStyleCnt="0"/>
      <dgm:spPr/>
    </dgm:pt>
    <dgm:pt modelId="{4B89391D-BFA0-4079-B69D-796E7263EFB2}" type="pres">
      <dgm:prSet presAssocID="{3B6B210F-DE42-4B66-891C-49C0236DAEC9}" presName="parentText" presStyleLbl="node1" presStyleIdx="1" presStyleCnt="3">
        <dgm:presLayoutVars>
          <dgm:chMax val="1"/>
          <dgm:bulletEnabled val="1"/>
        </dgm:presLayoutVars>
      </dgm:prSet>
      <dgm:spPr/>
    </dgm:pt>
    <dgm:pt modelId="{9DF64866-E784-4676-85CC-83F0F9BAF5EE}" type="pres">
      <dgm:prSet presAssocID="{3B6B210F-DE42-4B66-891C-49C0236DAEC9}" presName="descendantText" presStyleLbl="alignAccFollowNode1" presStyleIdx="1" presStyleCnt="3">
        <dgm:presLayoutVars>
          <dgm:bulletEnabled val="1"/>
        </dgm:presLayoutVars>
      </dgm:prSet>
      <dgm:spPr/>
    </dgm:pt>
    <dgm:pt modelId="{406AB70C-8837-4493-A955-710DFC548B42}" type="pres">
      <dgm:prSet presAssocID="{54346B0B-A7C7-4E9B-A11C-F44FBE14E985}" presName="sp" presStyleCnt="0"/>
      <dgm:spPr/>
    </dgm:pt>
    <dgm:pt modelId="{CBB23A42-6DC1-4EA7-A526-76A49454667A}" type="pres">
      <dgm:prSet presAssocID="{DA8B8451-6DC3-40AB-8251-E07A506C416F}" presName="linNode" presStyleCnt="0"/>
      <dgm:spPr/>
    </dgm:pt>
    <dgm:pt modelId="{3FA7F15A-48C6-4FAE-B1FB-61D4340D0AA2}" type="pres">
      <dgm:prSet presAssocID="{DA8B8451-6DC3-40AB-8251-E07A506C416F}" presName="parentText" presStyleLbl="node1" presStyleIdx="2" presStyleCnt="3">
        <dgm:presLayoutVars>
          <dgm:chMax val="1"/>
          <dgm:bulletEnabled val="1"/>
        </dgm:presLayoutVars>
      </dgm:prSet>
      <dgm:spPr/>
    </dgm:pt>
    <dgm:pt modelId="{6A8BFB86-B36F-4FFC-BB0F-F877A0A46FC8}" type="pres">
      <dgm:prSet presAssocID="{DA8B8451-6DC3-40AB-8251-E07A506C416F}" presName="descendantText" presStyleLbl="alignAccFollowNode1" presStyleIdx="2" presStyleCnt="3">
        <dgm:presLayoutVars>
          <dgm:bulletEnabled val="1"/>
        </dgm:presLayoutVars>
      </dgm:prSet>
      <dgm:spPr/>
    </dgm:pt>
  </dgm:ptLst>
  <dgm:cxnLst>
    <dgm:cxn modelId="{C306B607-F8F5-4C23-A6FF-8B9B46427EC9}" type="presOf" srcId="{9563F2D2-9D95-441C-A062-54E08CA79A10}" destId="{CF337927-A935-4552-93F3-4B2BFF9A5A37}" srcOrd="0" destOrd="2" presId="urn:microsoft.com/office/officeart/2005/8/layout/vList5"/>
    <dgm:cxn modelId="{22B0020E-8D3F-4E2F-A859-6F3B05F1688B}" srcId="{939A3DC8-BC6F-4734-A84E-EA579E605799}" destId="{A6D3A5E1-34FB-4027-9AB7-0A29550497DC}" srcOrd="0" destOrd="0" parTransId="{D2B998FD-9F56-452A-9A6B-A6FE8E5138DA}" sibTransId="{3EA3A501-EA19-401B-943E-CBC2104FF0E5}"/>
    <dgm:cxn modelId="{3585CB11-2754-4ADE-BD61-AB400F90FF58}" srcId="{A6D3A5E1-34FB-4027-9AB7-0A29550497DC}" destId="{B4E45DED-24E3-45B4-8EB8-74E8A3C734B1}" srcOrd="4" destOrd="0" parTransId="{665F4B48-0F0A-4443-941E-13796B828FFB}" sibTransId="{8B8A4D1D-B703-401B-BB07-453035168521}"/>
    <dgm:cxn modelId="{00DF8A14-1113-4B08-A6FB-E88A1A1C0B46}" type="presOf" srcId="{048DB77E-7347-460E-B0E3-52D43A701D3B}" destId="{9DF64866-E784-4676-85CC-83F0F9BAF5EE}" srcOrd="0" destOrd="0" presId="urn:microsoft.com/office/officeart/2005/8/layout/vList5"/>
    <dgm:cxn modelId="{0AEC9315-AC3F-4188-8AB7-EF081F5D5705}" srcId="{A6D3A5E1-34FB-4027-9AB7-0A29550497DC}" destId="{82ECD142-5999-4E13-94F4-D471A5723460}" srcOrd="1" destOrd="0" parTransId="{9DA74F26-C5AA-4D2A-9528-E29F90B0E718}" sibTransId="{6C12C5A2-BBB7-4279-BBBF-5898366E5D0A}"/>
    <dgm:cxn modelId="{39ACF61C-9F78-4376-B89D-E610694E4DA2}" srcId="{A6D3A5E1-34FB-4027-9AB7-0A29550497DC}" destId="{71A0BB7C-45C8-40C6-A193-5605A075CB52}" srcOrd="0" destOrd="0" parTransId="{D73A7729-92F4-4850-8344-0484EF784D07}" sibTransId="{57CD5F6B-C002-470A-8785-A766DB78C532}"/>
    <dgm:cxn modelId="{ACB9DB36-DB46-4577-8366-B3FF471F5003}" type="presOf" srcId="{69DCDE16-5BA3-4040-9848-07CFC4CDA7F1}" destId="{6A8BFB86-B36F-4FFC-BB0F-F877A0A46FC8}" srcOrd="0" destOrd="2" presId="urn:microsoft.com/office/officeart/2005/8/layout/vList5"/>
    <dgm:cxn modelId="{EA6FB638-613C-4FD0-9321-C48F93A7AB6B}" srcId="{3B6B210F-DE42-4B66-891C-49C0236DAEC9}" destId="{F4858EF9-30CD-4955-85B1-52E9FDAC8C8B}" srcOrd="2" destOrd="0" parTransId="{DFA53918-C384-4D9E-89A1-835E08B0B9CA}" sibTransId="{A76F0C9C-C59B-43DD-9489-EF1A758E2460}"/>
    <dgm:cxn modelId="{13A44F3D-C357-40D6-BE91-0127C0E8DC77}" srcId="{3B6B210F-DE42-4B66-891C-49C0236DAEC9}" destId="{048DB77E-7347-460E-B0E3-52D43A701D3B}" srcOrd="0" destOrd="0" parTransId="{591A8F6A-7AD4-4F28-BD8D-AFD4DA41E71D}" sibTransId="{5E1AF994-13C6-4CAD-BBC6-D9D4D9934DC1}"/>
    <dgm:cxn modelId="{A8DB466F-6206-481B-A7B1-95D0F7B34602}" srcId="{939A3DC8-BC6F-4734-A84E-EA579E605799}" destId="{3B6B210F-DE42-4B66-891C-49C0236DAEC9}" srcOrd="1" destOrd="0" parTransId="{099BD6D8-AB82-4630-B77F-18E589564782}" sibTransId="{54346B0B-A7C7-4E9B-A11C-F44FBE14E985}"/>
    <dgm:cxn modelId="{F57E6A6F-8FB1-40E8-ADDD-52B308A143CF}" type="presOf" srcId="{F4858EF9-30CD-4955-85B1-52E9FDAC8C8B}" destId="{9DF64866-E784-4676-85CC-83F0F9BAF5EE}" srcOrd="0" destOrd="2" presId="urn:microsoft.com/office/officeart/2005/8/layout/vList5"/>
    <dgm:cxn modelId="{CBE14353-643B-4EA7-843D-403B9A8E1854}" type="presOf" srcId="{9A68BDA0-A097-4C7D-8BBF-DC983ACF5FB7}" destId="{6A8BFB86-B36F-4FFC-BB0F-F877A0A46FC8}" srcOrd="0" destOrd="1" presId="urn:microsoft.com/office/officeart/2005/8/layout/vList5"/>
    <dgm:cxn modelId="{BD198C78-CAFD-4813-8BAF-F94BED7ED3B3}" type="presOf" srcId="{9029ADF2-8A76-4F39-A818-E6C98A83CE1D}" destId="{CF337927-A935-4552-93F3-4B2BFF9A5A37}" srcOrd="0" destOrd="3" presId="urn:microsoft.com/office/officeart/2005/8/layout/vList5"/>
    <dgm:cxn modelId="{D0B91E84-9C21-42EA-B99F-5A745C8BF7E0}" srcId="{DA8B8451-6DC3-40AB-8251-E07A506C416F}" destId="{9A68BDA0-A097-4C7D-8BBF-DC983ACF5FB7}" srcOrd="1" destOrd="0" parTransId="{38CDD97A-7C29-4951-9D69-012B6DE6B3C8}" sibTransId="{683BF2E7-2F97-4883-8B5F-C12DB1C77546}"/>
    <dgm:cxn modelId="{C34E9688-CDF1-4D25-A876-73BC831859AB}" srcId="{A6D3A5E1-34FB-4027-9AB7-0A29550497DC}" destId="{9563F2D2-9D95-441C-A062-54E08CA79A10}" srcOrd="2" destOrd="0" parTransId="{14C96897-1EF5-4BA6-B90E-E07C1C3365E6}" sibTransId="{6ABAB1C5-3E63-413C-A965-FFCF5067A87C}"/>
    <dgm:cxn modelId="{DB592B8F-BB47-4015-BEDC-63F567B6FCE1}" srcId="{A6D3A5E1-34FB-4027-9AB7-0A29550497DC}" destId="{9029ADF2-8A76-4F39-A818-E6C98A83CE1D}" srcOrd="3" destOrd="0" parTransId="{8EC11BD1-2FD4-4B61-821F-983944AC6044}" sibTransId="{C8E95A96-3F42-4935-9877-30B4E958A6D9}"/>
    <dgm:cxn modelId="{2BD2659C-056A-4902-856A-ECC0D4026654}" srcId="{DA8B8451-6DC3-40AB-8251-E07A506C416F}" destId="{EB3C3071-921C-4004-917F-3417EA7345CC}" srcOrd="0" destOrd="0" parTransId="{5D4895B2-6811-4056-9783-82B2A45EC2CB}" sibTransId="{552BD10A-117C-443A-8E8F-F6C63926FFC0}"/>
    <dgm:cxn modelId="{DF2FA5B2-3243-4F6A-836F-5493C6E48FE1}" srcId="{DA8B8451-6DC3-40AB-8251-E07A506C416F}" destId="{69DCDE16-5BA3-4040-9848-07CFC4CDA7F1}" srcOrd="2" destOrd="0" parTransId="{7B13B99B-E122-4FBD-8294-FC8F67E96793}" sibTransId="{61086492-6E98-413B-9FBC-B49BFE195D21}"/>
    <dgm:cxn modelId="{1C6D0DC3-2DB2-4E01-8F8A-DE0813746B86}" type="presOf" srcId="{DA8B8451-6DC3-40AB-8251-E07A506C416F}" destId="{3FA7F15A-48C6-4FAE-B1FB-61D4340D0AA2}" srcOrd="0" destOrd="0" presId="urn:microsoft.com/office/officeart/2005/8/layout/vList5"/>
    <dgm:cxn modelId="{53C373C3-B0E6-4BB4-887F-00F57CDE53B3}" type="presOf" srcId="{3B6B210F-DE42-4B66-891C-49C0236DAEC9}" destId="{4B89391D-BFA0-4079-B69D-796E7263EFB2}" srcOrd="0" destOrd="0" presId="urn:microsoft.com/office/officeart/2005/8/layout/vList5"/>
    <dgm:cxn modelId="{7B5C4FC5-2815-4B05-86ED-65173D84AD48}" type="presOf" srcId="{71A0BB7C-45C8-40C6-A193-5605A075CB52}" destId="{CF337927-A935-4552-93F3-4B2BFF9A5A37}" srcOrd="0" destOrd="0" presId="urn:microsoft.com/office/officeart/2005/8/layout/vList5"/>
    <dgm:cxn modelId="{222544C8-65B6-4AFC-AC8F-2D62F17928E4}" type="presOf" srcId="{A6D3A5E1-34FB-4027-9AB7-0A29550497DC}" destId="{B8CB546F-1925-44BD-AFDA-4893F8216E81}" srcOrd="0" destOrd="0" presId="urn:microsoft.com/office/officeart/2005/8/layout/vList5"/>
    <dgm:cxn modelId="{8EB745CB-BADC-4775-A3A6-E4994AB1194C}" type="presOf" srcId="{939A3DC8-BC6F-4734-A84E-EA579E605799}" destId="{F1F2B1D3-B9D2-44B5-BC56-7565366758E5}" srcOrd="0" destOrd="0" presId="urn:microsoft.com/office/officeart/2005/8/layout/vList5"/>
    <dgm:cxn modelId="{269088CB-1CB5-46D2-8835-CE97C544484E}" type="presOf" srcId="{EB3C3071-921C-4004-917F-3417EA7345CC}" destId="{6A8BFB86-B36F-4FFC-BB0F-F877A0A46FC8}" srcOrd="0" destOrd="0" presId="urn:microsoft.com/office/officeart/2005/8/layout/vList5"/>
    <dgm:cxn modelId="{F5581BD2-DD13-4B06-A63D-DD5080873F3C}" type="presOf" srcId="{B4E45DED-24E3-45B4-8EB8-74E8A3C734B1}" destId="{CF337927-A935-4552-93F3-4B2BFF9A5A37}" srcOrd="0" destOrd="4" presId="urn:microsoft.com/office/officeart/2005/8/layout/vList5"/>
    <dgm:cxn modelId="{C6658DD2-5F00-448F-82F5-89FDC325F5C8}" type="presOf" srcId="{93349EB7-B065-489C-BCF4-45E7007763B4}" destId="{9DF64866-E784-4676-85CC-83F0F9BAF5EE}" srcOrd="0" destOrd="1" presId="urn:microsoft.com/office/officeart/2005/8/layout/vList5"/>
    <dgm:cxn modelId="{078700D3-AC6D-4209-9D76-70B7B9152D7D}" srcId="{939A3DC8-BC6F-4734-A84E-EA579E605799}" destId="{DA8B8451-6DC3-40AB-8251-E07A506C416F}" srcOrd="2" destOrd="0" parTransId="{9C75FA6B-8EB4-4B7C-A721-EF6CA35D10A2}" sibTransId="{D142B599-6F3B-4660-B3D8-A5367DCB2835}"/>
    <dgm:cxn modelId="{3246F7D5-881E-45F1-9B20-C2F18E57BA8F}" srcId="{3B6B210F-DE42-4B66-891C-49C0236DAEC9}" destId="{93349EB7-B065-489C-BCF4-45E7007763B4}" srcOrd="1" destOrd="0" parTransId="{19B37C74-82F8-48DA-9351-F57ED01207FE}" sibTransId="{0C367FAD-8F51-43F2-97D3-89B4306FB781}"/>
    <dgm:cxn modelId="{CE6300FE-C1DB-4457-9F6C-B43289EFFC10}" type="presOf" srcId="{82ECD142-5999-4E13-94F4-D471A5723460}" destId="{CF337927-A935-4552-93F3-4B2BFF9A5A37}" srcOrd="0" destOrd="1" presId="urn:microsoft.com/office/officeart/2005/8/layout/vList5"/>
    <dgm:cxn modelId="{50DC25C2-E7E9-4B57-8858-09729D1EC07B}" type="presParOf" srcId="{F1F2B1D3-B9D2-44B5-BC56-7565366758E5}" destId="{1A8BC3EC-82E5-4F65-A985-A5B99B5DF77A}" srcOrd="0" destOrd="0" presId="urn:microsoft.com/office/officeart/2005/8/layout/vList5"/>
    <dgm:cxn modelId="{B958A7D8-15D0-4E24-8145-3D53D3023765}" type="presParOf" srcId="{1A8BC3EC-82E5-4F65-A985-A5B99B5DF77A}" destId="{B8CB546F-1925-44BD-AFDA-4893F8216E81}" srcOrd="0" destOrd="0" presId="urn:microsoft.com/office/officeart/2005/8/layout/vList5"/>
    <dgm:cxn modelId="{03C943A9-9CB6-4193-9CAD-60F17CEFDDE0}" type="presParOf" srcId="{1A8BC3EC-82E5-4F65-A985-A5B99B5DF77A}" destId="{CF337927-A935-4552-93F3-4B2BFF9A5A37}" srcOrd="1" destOrd="0" presId="urn:microsoft.com/office/officeart/2005/8/layout/vList5"/>
    <dgm:cxn modelId="{32F54E75-6F94-4B4D-9002-9EA4CAA31B06}" type="presParOf" srcId="{F1F2B1D3-B9D2-44B5-BC56-7565366758E5}" destId="{997CA74F-AD05-41E9-957A-7A5DE093EEDB}" srcOrd="1" destOrd="0" presId="urn:microsoft.com/office/officeart/2005/8/layout/vList5"/>
    <dgm:cxn modelId="{66FF6A35-026F-4C24-8EDA-630B73F0F048}" type="presParOf" srcId="{F1F2B1D3-B9D2-44B5-BC56-7565366758E5}" destId="{C9A8FC64-65B7-44EF-8A65-A7849405B3E4}" srcOrd="2" destOrd="0" presId="urn:microsoft.com/office/officeart/2005/8/layout/vList5"/>
    <dgm:cxn modelId="{EE6C9BD2-3DF8-4A3A-B3EC-3C3EDDEB370F}" type="presParOf" srcId="{C9A8FC64-65B7-44EF-8A65-A7849405B3E4}" destId="{4B89391D-BFA0-4079-B69D-796E7263EFB2}" srcOrd="0" destOrd="0" presId="urn:microsoft.com/office/officeart/2005/8/layout/vList5"/>
    <dgm:cxn modelId="{314550E0-4DA5-470F-843D-07F9D4C6D9A9}" type="presParOf" srcId="{C9A8FC64-65B7-44EF-8A65-A7849405B3E4}" destId="{9DF64866-E784-4676-85CC-83F0F9BAF5EE}" srcOrd="1" destOrd="0" presId="urn:microsoft.com/office/officeart/2005/8/layout/vList5"/>
    <dgm:cxn modelId="{88D4FEE1-5415-43E3-88B5-9DE997194257}" type="presParOf" srcId="{F1F2B1D3-B9D2-44B5-BC56-7565366758E5}" destId="{406AB70C-8837-4493-A955-710DFC548B42}" srcOrd="3" destOrd="0" presId="urn:microsoft.com/office/officeart/2005/8/layout/vList5"/>
    <dgm:cxn modelId="{B0AE6579-1A7D-4166-9400-6EB588B65B6A}" type="presParOf" srcId="{F1F2B1D3-B9D2-44B5-BC56-7565366758E5}" destId="{CBB23A42-6DC1-4EA7-A526-76A49454667A}" srcOrd="4" destOrd="0" presId="urn:microsoft.com/office/officeart/2005/8/layout/vList5"/>
    <dgm:cxn modelId="{8E13E465-76C8-4440-A6F2-D2D403C5A8BD}" type="presParOf" srcId="{CBB23A42-6DC1-4EA7-A526-76A49454667A}" destId="{3FA7F15A-48C6-4FAE-B1FB-61D4340D0AA2}" srcOrd="0" destOrd="0" presId="urn:microsoft.com/office/officeart/2005/8/layout/vList5"/>
    <dgm:cxn modelId="{A4FF309E-869D-49A8-AA40-4197F3824922}" type="presParOf" srcId="{CBB23A42-6DC1-4EA7-A526-76A49454667A}" destId="{6A8BFB86-B36F-4FFC-BB0F-F877A0A46FC8}"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9869082-0E71-4ADF-91CA-38EF0FC509B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ru-RU"/>
        </a:p>
      </dgm:t>
    </dgm:pt>
    <dgm:pt modelId="{0072BD22-0901-4B68-ABBC-26766E657E89}">
      <dgm:prSet phldrT="[Текст]"/>
      <dgm:spPr/>
      <dgm:t>
        <a:bodyPr/>
        <a:lstStyle/>
        <a:p>
          <a:r>
            <a:rPr lang="uk-UA" noProof="0" dirty="0">
              <a:latin typeface="Times New Roman" panose="02020603050405020304" pitchFamily="18" charset="0"/>
              <a:cs typeface="Times New Roman" panose="02020603050405020304" pitchFamily="18" charset="0"/>
            </a:rPr>
            <a:t>Стратегія лідерства у витратах</a:t>
          </a:r>
        </a:p>
      </dgm:t>
    </dgm:pt>
    <dgm:pt modelId="{A9ED46CD-4EA6-47F8-BFCA-38741A52E66D}" cxnId="{640C73E0-2C47-42AC-84BB-E4F45BFDCA93}" type="parTrans">
      <dgm:prSet/>
      <dgm:spPr/>
      <dgm:t>
        <a:bodyPr/>
        <a:lstStyle/>
        <a:p>
          <a:endParaRPr lang="ru-RU"/>
        </a:p>
      </dgm:t>
    </dgm:pt>
    <dgm:pt modelId="{0A7EF7C7-5B39-4F1A-B105-F53A1E656307}" cxnId="{640C73E0-2C47-42AC-84BB-E4F45BFDCA93}" type="sibTrans">
      <dgm:prSet/>
      <dgm:spPr/>
      <dgm:t>
        <a:bodyPr/>
        <a:lstStyle/>
        <a:p>
          <a:endParaRPr lang="ru-RU"/>
        </a:p>
      </dgm:t>
    </dgm:pt>
    <dgm:pt modelId="{E55C5171-CA9D-4B54-9EF4-7E5487C089FC}">
      <dgm:prSet phldrT="[Текст]" custT="1"/>
      <dgm:spPr/>
      <dgm:t>
        <a:bodyPr/>
        <a:lstStyle/>
        <a:p>
          <a:pPr algn="just"/>
          <a:r>
            <a:rPr lang="uk-UA" sz="1600" noProof="0" dirty="0">
              <a:latin typeface="Times New Roman" panose="02020603050405020304" pitchFamily="18" charset="0"/>
              <a:cs typeface="Times New Roman" panose="02020603050405020304" pitchFamily="18" charset="0"/>
            </a:rPr>
            <a:t>Компанія може прийняти стратегію лідерства за витратами, щоб отримати конкурентну перевагу, будучи недорогим виробником у своїй галузі. Це передбачає визначення шляхів зниження витрат при збереженні якості та цінності для клієнтів. Наприклад</a:t>
          </a:r>
          <a:r>
            <a:rPr lang="ru-RU" sz="1600" dirty="0">
              <a:latin typeface="Times New Roman" panose="02020603050405020304" pitchFamily="18" charset="0"/>
              <a:cs typeface="Times New Roman" panose="02020603050405020304" pitchFamily="18" charset="0"/>
            </a:rPr>
            <a:t>, </a:t>
          </a:r>
          <a:r>
            <a:rPr lang="en-US" sz="1600" dirty="0">
              <a:latin typeface="Times New Roman" panose="02020603050405020304" pitchFamily="18" charset="0"/>
              <a:cs typeface="Times New Roman" panose="02020603050405020304" pitchFamily="18" charset="0"/>
            </a:rPr>
            <a:t>Walmart </a:t>
          </a:r>
          <a:r>
            <a:rPr lang="uk-UA" sz="1600" noProof="0" dirty="0">
              <a:latin typeface="Times New Roman" panose="02020603050405020304" pitchFamily="18" charset="0"/>
              <a:cs typeface="Times New Roman" panose="02020603050405020304" pitchFamily="18" charset="0"/>
            </a:rPr>
            <a:t>використовує стратегію лідерства за витратами, щоб пропонувати низькі ціни своїм клієнтам, використовуючи ефективність масштабу, логістики та ланцюжка поставок</a:t>
          </a:r>
          <a:r>
            <a:rPr lang="ru-RU" sz="1600" dirty="0">
              <a:latin typeface="Times New Roman" panose="02020603050405020304" pitchFamily="18" charset="0"/>
              <a:cs typeface="Times New Roman" panose="02020603050405020304" pitchFamily="18" charset="0"/>
            </a:rPr>
            <a:t>.</a:t>
          </a:r>
        </a:p>
      </dgm:t>
    </dgm:pt>
    <dgm:pt modelId="{18CACF96-BE9E-432D-ACD6-5801E96591E4}" cxnId="{1406979E-CEC6-47C4-A636-79981330D933}" type="parTrans">
      <dgm:prSet/>
      <dgm:spPr/>
      <dgm:t>
        <a:bodyPr/>
        <a:lstStyle/>
        <a:p>
          <a:endParaRPr lang="ru-RU"/>
        </a:p>
      </dgm:t>
    </dgm:pt>
    <dgm:pt modelId="{AA90F945-9F6B-4572-93F5-A18CD405E737}" cxnId="{1406979E-CEC6-47C4-A636-79981330D933}" type="sibTrans">
      <dgm:prSet/>
      <dgm:spPr/>
      <dgm:t>
        <a:bodyPr/>
        <a:lstStyle/>
        <a:p>
          <a:endParaRPr lang="ru-RU"/>
        </a:p>
      </dgm:t>
    </dgm:pt>
    <dgm:pt modelId="{8C8FC429-9945-41AB-9FD6-895012C5DBAE}">
      <dgm:prSet phldrT="[Текст]"/>
      <dgm:spPr/>
      <dgm:t>
        <a:bodyPr/>
        <a:lstStyle/>
        <a:p>
          <a:r>
            <a:rPr lang="uk-UA" noProof="0" dirty="0">
              <a:latin typeface="Times New Roman" panose="02020603050405020304" pitchFamily="18" charset="0"/>
              <a:cs typeface="Times New Roman" panose="02020603050405020304" pitchFamily="18" charset="0"/>
            </a:rPr>
            <a:t>Стратегія диференціації</a:t>
          </a:r>
        </a:p>
      </dgm:t>
    </dgm:pt>
    <dgm:pt modelId="{C03F5DF1-AECB-47A3-8F26-806BB1656EC0}" cxnId="{032FC54A-7DE9-4AB5-BC99-EB974A53D68E}" type="parTrans">
      <dgm:prSet/>
      <dgm:spPr/>
      <dgm:t>
        <a:bodyPr/>
        <a:lstStyle/>
        <a:p>
          <a:endParaRPr lang="ru-RU"/>
        </a:p>
      </dgm:t>
    </dgm:pt>
    <dgm:pt modelId="{90F33907-8937-4CF4-8193-D3F3F6E258E5}" cxnId="{032FC54A-7DE9-4AB5-BC99-EB974A53D68E}" type="sibTrans">
      <dgm:prSet/>
      <dgm:spPr/>
      <dgm:t>
        <a:bodyPr/>
        <a:lstStyle/>
        <a:p>
          <a:endParaRPr lang="ru-RU"/>
        </a:p>
      </dgm:t>
    </dgm:pt>
    <dgm:pt modelId="{74D810AD-743E-4F34-868D-9CE09B202379}">
      <dgm:prSet phldrT="[Текст]" custT="1"/>
      <dgm:spPr/>
      <dgm:t>
        <a:bodyPr/>
        <a:lstStyle/>
        <a:p>
          <a:pPr algn="just"/>
          <a:r>
            <a:rPr lang="uk-UA" sz="1400" noProof="0" dirty="0">
              <a:latin typeface="Times New Roman" panose="02020603050405020304" pitchFamily="18" charset="0"/>
              <a:cs typeface="Times New Roman" panose="02020603050405020304" pitchFamily="18" charset="0"/>
            </a:rPr>
            <a:t>Полягає в тому, щоб бути іншим. Компанія може пропонувати унікальні продукти або послуги, які клієнти сприймають як кращі у змаганні за те, щоб випередити конкурентів. Це передбачає визначення шляхів диференціації продуктів або послуг компанії від продуктів або послуг конкурентів. Наприклад</a:t>
          </a:r>
          <a:r>
            <a:rPr lang="ru-RU" sz="1400" dirty="0">
              <a:latin typeface="Times New Roman" panose="02020603050405020304" pitchFamily="18" charset="0"/>
              <a:cs typeface="Times New Roman" panose="02020603050405020304" pitchFamily="18" charset="0"/>
            </a:rPr>
            <a:t>, </a:t>
          </a:r>
          <a:r>
            <a:rPr lang="en-US" sz="1400" dirty="0">
              <a:latin typeface="Times New Roman" panose="02020603050405020304" pitchFamily="18" charset="0"/>
              <a:cs typeface="Times New Roman" panose="02020603050405020304" pitchFamily="18" charset="0"/>
            </a:rPr>
            <a:t>Apple </a:t>
          </a:r>
          <a:r>
            <a:rPr lang="uk-UA" sz="1400" noProof="0" dirty="0">
              <a:latin typeface="Times New Roman" panose="02020603050405020304" pitchFamily="18" charset="0"/>
              <a:cs typeface="Times New Roman" panose="02020603050405020304" pitchFamily="18" charset="0"/>
            </a:rPr>
            <a:t>використовує стратегію диференціації, щоб пропонувати першокласні, інноваційні продукти з сильною ідентичністю бренду та клієнтським досвідом.</a:t>
          </a:r>
        </a:p>
      </dgm:t>
    </dgm:pt>
    <dgm:pt modelId="{61E4A159-D2EC-48CF-8491-BFB29EE57304}" cxnId="{BE3A5D1F-4401-46A7-B2F8-8C176CDCE825}" type="parTrans">
      <dgm:prSet/>
      <dgm:spPr/>
      <dgm:t>
        <a:bodyPr/>
        <a:lstStyle/>
        <a:p>
          <a:endParaRPr lang="ru-RU"/>
        </a:p>
      </dgm:t>
    </dgm:pt>
    <dgm:pt modelId="{32C4C784-17DF-4317-8FBC-0BF35715BDC2}" cxnId="{BE3A5D1F-4401-46A7-B2F8-8C176CDCE825}" type="sibTrans">
      <dgm:prSet/>
      <dgm:spPr/>
      <dgm:t>
        <a:bodyPr/>
        <a:lstStyle/>
        <a:p>
          <a:endParaRPr lang="ru-RU"/>
        </a:p>
      </dgm:t>
    </dgm:pt>
    <dgm:pt modelId="{4297C441-3761-4BA8-B4AB-D2C61B3FE1FC}">
      <dgm:prSet phldrT="[Текст]"/>
      <dgm:spPr/>
      <dgm:t>
        <a:bodyPr/>
        <a:lstStyle/>
        <a:p>
          <a:r>
            <a:rPr lang="uk-UA" b="1" i="0" noProof="0" dirty="0">
              <a:latin typeface="Times New Roman" panose="02020603050405020304" pitchFamily="18" charset="0"/>
              <a:cs typeface="Times New Roman" panose="02020603050405020304" pitchFamily="18" charset="0"/>
            </a:rPr>
            <a:t>Стратегія фокусування</a:t>
          </a:r>
          <a:endParaRPr lang="uk-UA" noProof="0" dirty="0">
            <a:latin typeface="Times New Roman" panose="02020603050405020304" pitchFamily="18" charset="0"/>
            <a:cs typeface="Times New Roman" panose="02020603050405020304" pitchFamily="18" charset="0"/>
          </a:endParaRPr>
        </a:p>
      </dgm:t>
    </dgm:pt>
    <dgm:pt modelId="{6B0DB873-B25B-4628-A054-DBA1848CDBB3}" cxnId="{50886DFE-1E5F-4B88-8DAE-12918E7BA9AA}" type="parTrans">
      <dgm:prSet/>
      <dgm:spPr/>
      <dgm:t>
        <a:bodyPr/>
        <a:lstStyle/>
        <a:p>
          <a:endParaRPr lang="ru-RU"/>
        </a:p>
      </dgm:t>
    </dgm:pt>
    <dgm:pt modelId="{50A14074-5A18-42E9-970A-F03D9C7D9BEA}" cxnId="{50886DFE-1E5F-4B88-8DAE-12918E7BA9AA}" type="sibTrans">
      <dgm:prSet/>
      <dgm:spPr/>
      <dgm:t>
        <a:bodyPr/>
        <a:lstStyle/>
        <a:p>
          <a:endParaRPr lang="ru-RU"/>
        </a:p>
      </dgm:t>
    </dgm:pt>
    <dgm:pt modelId="{B8C7F23B-F1D1-4F80-9BD6-607783C7DD8F}">
      <dgm:prSet phldrT="[Текст]" custT="1"/>
      <dgm:spPr/>
      <dgm:t>
        <a:bodyPr/>
        <a:lstStyle/>
        <a:p>
          <a:pPr algn="just"/>
          <a:r>
            <a:rPr lang="uk-UA" sz="1400" b="0" i="0" noProof="0" dirty="0">
              <a:latin typeface="Times New Roman" panose="02020603050405020304" pitchFamily="18" charset="0"/>
              <a:cs typeface="Times New Roman" panose="02020603050405020304" pitchFamily="18" charset="0"/>
            </a:rPr>
            <a:t>Стратегія фокусування може бути використана для досягнення конкурентної переваги шляхом націлювання на конкретний сегмент клієнтів або ринкову нішу. Це має на меті визначити сегмент клієнтів із особливими потребами та вподобаннями та адаптувати продукти чи послуги компанії відповідно до цих потреб. Наприклад</a:t>
          </a:r>
          <a:r>
            <a:rPr lang="ru-RU" sz="1400" b="0" i="0" dirty="0">
              <a:latin typeface="Times New Roman" panose="02020603050405020304" pitchFamily="18" charset="0"/>
              <a:cs typeface="Times New Roman" panose="02020603050405020304" pitchFamily="18" charset="0"/>
            </a:rPr>
            <a:t>, </a:t>
          </a:r>
          <a:r>
            <a:rPr lang="en-US" sz="1400" b="0" i="0" dirty="0">
              <a:latin typeface="Times New Roman" panose="02020603050405020304" pitchFamily="18" charset="0"/>
              <a:cs typeface="Times New Roman" panose="02020603050405020304" pitchFamily="18" charset="0"/>
            </a:rPr>
            <a:t>Southwest Airlines </a:t>
          </a:r>
          <a:r>
            <a:rPr lang="uk-UA" sz="1400" b="0" i="0" noProof="0" dirty="0">
              <a:latin typeface="Times New Roman" panose="02020603050405020304" pitchFamily="18" charset="0"/>
              <a:cs typeface="Times New Roman" panose="02020603050405020304" pitchFamily="18" charset="0"/>
            </a:rPr>
            <a:t>використовує стратегію фокусування, орієнтуючись на мандрівників, які розуміють бюджет, з недорогими авіакомпаніями без надмірностей, які підкреслюють ефективність і обслуговування клієнтів</a:t>
          </a:r>
          <a:r>
            <a:rPr lang="ru-RU" sz="1400" b="0" i="0" dirty="0">
              <a:latin typeface="Times New Roman" panose="02020603050405020304" pitchFamily="18" charset="0"/>
              <a:cs typeface="Times New Roman" panose="02020603050405020304" pitchFamily="18" charset="0"/>
            </a:rPr>
            <a:t>.</a:t>
          </a:r>
          <a:endParaRPr lang="ru-RU" sz="1400" dirty="0">
            <a:latin typeface="Times New Roman" panose="02020603050405020304" pitchFamily="18" charset="0"/>
            <a:cs typeface="Times New Roman" panose="02020603050405020304" pitchFamily="18" charset="0"/>
          </a:endParaRPr>
        </a:p>
      </dgm:t>
    </dgm:pt>
    <dgm:pt modelId="{7000009E-FD22-4DA3-8D4B-B94302F065D1}" cxnId="{BF7C51F2-551B-4957-8693-EB1B75395C2A}" type="parTrans">
      <dgm:prSet/>
      <dgm:spPr/>
      <dgm:t>
        <a:bodyPr/>
        <a:lstStyle/>
        <a:p>
          <a:endParaRPr lang="ru-RU"/>
        </a:p>
      </dgm:t>
    </dgm:pt>
    <dgm:pt modelId="{57910D06-C8D8-469F-B5A5-0E6ABAAB7576}" cxnId="{BF7C51F2-551B-4957-8693-EB1B75395C2A}" type="sibTrans">
      <dgm:prSet/>
      <dgm:spPr/>
      <dgm:t>
        <a:bodyPr/>
        <a:lstStyle/>
        <a:p>
          <a:endParaRPr lang="ru-RU"/>
        </a:p>
      </dgm:t>
    </dgm:pt>
    <dgm:pt modelId="{A62E09DB-C71B-4A9C-91BB-9F695CD11D3B}" type="pres">
      <dgm:prSet presAssocID="{29869082-0E71-4ADF-91CA-38EF0FC509BA}" presName="Name0" presStyleCnt="0">
        <dgm:presLayoutVars>
          <dgm:dir/>
          <dgm:animLvl val="lvl"/>
          <dgm:resizeHandles val="exact"/>
        </dgm:presLayoutVars>
      </dgm:prSet>
      <dgm:spPr/>
    </dgm:pt>
    <dgm:pt modelId="{6D86C840-1B21-417C-B912-2464BB3C535E}" type="pres">
      <dgm:prSet presAssocID="{0072BD22-0901-4B68-ABBC-26766E657E89}" presName="linNode" presStyleCnt="0"/>
      <dgm:spPr/>
    </dgm:pt>
    <dgm:pt modelId="{A08ED2D9-2023-4FD4-AECC-E759B9682854}" type="pres">
      <dgm:prSet presAssocID="{0072BD22-0901-4B68-ABBC-26766E657E89}" presName="parentText" presStyleLbl="node1" presStyleIdx="0" presStyleCnt="3">
        <dgm:presLayoutVars>
          <dgm:chMax val="1"/>
          <dgm:bulletEnabled val="1"/>
        </dgm:presLayoutVars>
      </dgm:prSet>
      <dgm:spPr/>
    </dgm:pt>
    <dgm:pt modelId="{B07C332F-21CA-4608-81B6-22C5832B524F}" type="pres">
      <dgm:prSet presAssocID="{0072BD22-0901-4B68-ABBC-26766E657E89}" presName="descendantText" presStyleLbl="alignAccFollowNode1" presStyleIdx="0" presStyleCnt="3" custScaleY="123449">
        <dgm:presLayoutVars>
          <dgm:bulletEnabled val="1"/>
        </dgm:presLayoutVars>
      </dgm:prSet>
      <dgm:spPr/>
    </dgm:pt>
    <dgm:pt modelId="{4CD4082A-9D00-4D9C-A82F-590BDAF2E878}" type="pres">
      <dgm:prSet presAssocID="{0A7EF7C7-5B39-4F1A-B105-F53A1E656307}" presName="sp" presStyleCnt="0"/>
      <dgm:spPr/>
    </dgm:pt>
    <dgm:pt modelId="{DF6FBBDC-1D6F-4FFC-BAEE-B1F44B3DC3E9}" type="pres">
      <dgm:prSet presAssocID="{8C8FC429-9945-41AB-9FD6-895012C5DBAE}" presName="linNode" presStyleCnt="0"/>
      <dgm:spPr/>
    </dgm:pt>
    <dgm:pt modelId="{DFC595A1-D440-4887-9954-F6075C3EE23C}" type="pres">
      <dgm:prSet presAssocID="{8C8FC429-9945-41AB-9FD6-895012C5DBAE}" presName="parentText" presStyleLbl="node1" presStyleIdx="1" presStyleCnt="3">
        <dgm:presLayoutVars>
          <dgm:chMax val="1"/>
          <dgm:bulletEnabled val="1"/>
        </dgm:presLayoutVars>
      </dgm:prSet>
      <dgm:spPr/>
    </dgm:pt>
    <dgm:pt modelId="{0B493CB6-E3CE-4F57-A4D6-95DDE43D9FD7}" type="pres">
      <dgm:prSet presAssocID="{8C8FC429-9945-41AB-9FD6-895012C5DBAE}" presName="descendantText" presStyleLbl="alignAccFollowNode1" presStyleIdx="1" presStyleCnt="3">
        <dgm:presLayoutVars>
          <dgm:bulletEnabled val="1"/>
        </dgm:presLayoutVars>
      </dgm:prSet>
      <dgm:spPr/>
    </dgm:pt>
    <dgm:pt modelId="{9FC2DF6E-CE67-4A81-87CC-C97BAF9FA22D}" type="pres">
      <dgm:prSet presAssocID="{90F33907-8937-4CF4-8193-D3F3F6E258E5}" presName="sp" presStyleCnt="0"/>
      <dgm:spPr/>
    </dgm:pt>
    <dgm:pt modelId="{DA749E13-53A3-445B-A7A3-CDFF59AEAE7D}" type="pres">
      <dgm:prSet presAssocID="{4297C441-3761-4BA8-B4AB-D2C61B3FE1FC}" presName="linNode" presStyleCnt="0"/>
      <dgm:spPr/>
    </dgm:pt>
    <dgm:pt modelId="{EF069838-62C0-43EC-AB62-BFE43C57C366}" type="pres">
      <dgm:prSet presAssocID="{4297C441-3761-4BA8-B4AB-D2C61B3FE1FC}" presName="parentText" presStyleLbl="node1" presStyleIdx="2" presStyleCnt="3">
        <dgm:presLayoutVars>
          <dgm:chMax val="1"/>
          <dgm:bulletEnabled val="1"/>
        </dgm:presLayoutVars>
      </dgm:prSet>
      <dgm:spPr/>
    </dgm:pt>
    <dgm:pt modelId="{7BA2EE23-ABB4-4BB4-9415-E3C5D23CD54E}" type="pres">
      <dgm:prSet presAssocID="{4297C441-3761-4BA8-B4AB-D2C61B3FE1FC}" presName="descendantText" presStyleLbl="alignAccFollowNode1" presStyleIdx="2" presStyleCnt="3" custScaleY="123801">
        <dgm:presLayoutVars>
          <dgm:bulletEnabled val="1"/>
        </dgm:presLayoutVars>
      </dgm:prSet>
      <dgm:spPr/>
    </dgm:pt>
  </dgm:ptLst>
  <dgm:cxnLst>
    <dgm:cxn modelId="{BE3A5D1F-4401-46A7-B2F8-8C176CDCE825}" srcId="{8C8FC429-9945-41AB-9FD6-895012C5DBAE}" destId="{74D810AD-743E-4F34-868D-9CE09B202379}" srcOrd="0" destOrd="0" parTransId="{61E4A159-D2EC-48CF-8491-BFB29EE57304}" sibTransId="{32C4C784-17DF-4317-8FBC-0BF35715BDC2}"/>
    <dgm:cxn modelId="{032FC54A-7DE9-4AB5-BC99-EB974A53D68E}" srcId="{29869082-0E71-4ADF-91CA-38EF0FC509BA}" destId="{8C8FC429-9945-41AB-9FD6-895012C5DBAE}" srcOrd="1" destOrd="0" parTransId="{C03F5DF1-AECB-47A3-8F26-806BB1656EC0}" sibTransId="{90F33907-8937-4CF4-8193-D3F3F6E258E5}"/>
    <dgm:cxn modelId="{6D1C714F-9BD6-484E-B144-2C69C425B32F}" type="presOf" srcId="{8C8FC429-9945-41AB-9FD6-895012C5DBAE}" destId="{DFC595A1-D440-4887-9954-F6075C3EE23C}" srcOrd="0" destOrd="0" presId="urn:microsoft.com/office/officeart/2005/8/layout/vList5"/>
    <dgm:cxn modelId="{6AB74672-8F72-4AE9-BD14-0E25E020AE23}" type="presOf" srcId="{B8C7F23B-F1D1-4F80-9BD6-607783C7DD8F}" destId="{7BA2EE23-ABB4-4BB4-9415-E3C5D23CD54E}" srcOrd="0" destOrd="0" presId="urn:microsoft.com/office/officeart/2005/8/layout/vList5"/>
    <dgm:cxn modelId="{2B192C95-7A03-4109-8E15-7430B41BF709}" type="presOf" srcId="{0072BD22-0901-4B68-ABBC-26766E657E89}" destId="{A08ED2D9-2023-4FD4-AECC-E759B9682854}" srcOrd="0" destOrd="0" presId="urn:microsoft.com/office/officeart/2005/8/layout/vList5"/>
    <dgm:cxn modelId="{1406979E-CEC6-47C4-A636-79981330D933}" srcId="{0072BD22-0901-4B68-ABBC-26766E657E89}" destId="{E55C5171-CA9D-4B54-9EF4-7E5487C089FC}" srcOrd="0" destOrd="0" parTransId="{18CACF96-BE9E-432D-ACD6-5801E96591E4}" sibTransId="{AA90F945-9F6B-4572-93F5-A18CD405E737}"/>
    <dgm:cxn modelId="{9BC10FAB-FEAB-4777-8653-9DEA8A531257}" type="presOf" srcId="{E55C5171-CA9D-4B54-9EF4-7E5487C089FC}" destId="{B07C332F-21CA-4608-81B6-22C5832B524F}" srcOrd="0" destOrd="0" presId="urn:microsoft.com/office/officeart/2005/8/layout/vList5"/>
    <dgm:cxn modelId="{B447BAB0-094F-4817-8FB6-3DBC7D6EED64}" type="presOf" srcId="{74D810AD-743E-4F34-868D-9CE09B202379}" destId="{0B493CB6-E3CE-4F57-A4D6-95DDE43D9FD7}" srcOrd="0" destOrd="0" presId="urn:microsoft.com/office/officeart/2005/8/layout/vList5"/>
    <dgm:cxn modelId="{EE8E9DDC-DAC7-40C6-B50C-7B6D9830E26D}" type="presOf" srcId="{29869082-0E71-4ADF-91CA-38EF0FC509BA}" destId="{A62E09DB-C71B-4A9C-91BB-9F695CD11D3B}" srcOrd="0" destOrd="0" presId="urn:microsoft.com/office/officeart/2005/8/layout/vList5"/>
    <dgm:cxn modelId="{640C73E0-2C47-42AC-84BB-E4F45BFDCA93}" srcId="{29869082-0E71-4ADF-91CA-38EF0FC509BA}" destId="{0072BD22-0901-4B68-ABBC-26766E657E89}" srcOrd="0" destOrd="0" parTransId="{A9ED46CD-4EA6-47F8-BFCA-38741A52E66D}" sibTransId="{0A7EF7C7-5B39-4F1A-B105-F53A1E656307}"/>
    <dgm:cxn modelId="{E870BFE4-4863-4F5F-BF8C-43CE20A719D9}" type="presOf" srcId="{4297C441-3761-4BA8-B4AB-D2C61B3FE1FC}" destId="{EF069838-62C0-43EC-AB62-BFE43C57C366}" srcOrd="0" destOrd="0" presId="urn:microsoft.com/office/officeart/2005/8/layout/vList5"/>
    <dgm:cxn modelId="{BF7C51F2-551B-4957-8693-EB1B75395C2A}" srcId="{4297C441-3761-4BA8-B4AB-D2C61B3FE1FC}" destId="{B8C7F23B-F1D1-4F80-9BD6-607783C7DD8F}" srcOrd="0" destOrd="0" parTransId="{7000009E-FD22-4DA3-8D4B-B94302F065D1}" sibTransId="{57910D06-C8D8-469F-B5A5-0E6ABAAB7576}"/>
    <dgm:cxn modelId="{50886DFE-1E5F-4B88-8DAE-12918E7BA9AA}" srcId="{29869082-0E71-4ADF-91CA-38EF0FC509BA}" destId="{4297C441-3761-4BA8-B4AB-D2C61B3FE1FC}" srcOrd="2" destOrd="0" parTransId="{6B0DB873-B25B-4628-A054-DBA1848CDBB3}" sibTransId="{50A14074-5A18-42E9-970A-F03D9C7D9BEA}"/>
    <dgm:cxn modelId="{BBC1523C-A3E0-4872-AADA-E502E341B3EA}" type="presParOf" srcId="{A62E09DB-C71B-4A9C-91BB-9F695CD11D3B}" destId="{6D86C840-1B21-417C-B912-2464BB3C535E}" srcOrd="0" destOrd="0" presId="urn:microsoft.com/office/officeart/2005/8/layout/vList5"/>
    <dgm:cxn modelId="{78E1D66D-1E84-4876-80B8-C199E78E0112}" type="presParOf" srcId="{6D86C840-1B21-417C-B912-2464BB3C535E}" destId="{A08ED2D9-2023-4FD4-AECC-E759B9682854}" srcOrd="0" destOrd="0" presId="urn:microsoft.com/office/officeart/2005/8/layout/vList5"/>
    <dgm:cxn modelId="{A2055738-0C58-4779-B9B5-BC5113311D2E}" type="presParOf" srcId="{6D86C840-1B21-417C-B912-2464BB3C535E}" destId="{B07C332F-21CA-4608-81B6-22C5832B524F}" srcOrd="1" destOrd="0" presId="urn:microsoft.com/office/officeart/2005/8/layout/vList5"/>
    <dgm:cxn modelId="{B9BD0C47-EBF6-4F2B-B603-1C7AB1ACB4F9}" type="presParOf" srcId="{A62E09DB-C71B-4A9C-91BB-9F695CD11D3B}" destId="{4CD4082A-9D00-4D9C-A82F-590BDAF2E878}" srcOrd="1" destOrd="0" presId="urn:microsoft.com/office/officeart/2005/8/layout/vList5"/>
    <dgm:cxn modelId="{F3FC1C8A-67A6-4900-9776-3140D8CAD60A}" type="presParOf" srcId="{A62E09DB-C71B-4A9C-91BB-9F695CD11D3B}" destId="{DF6FBBDC-1D6F-4FFC-BAEE-B1F44B3DC3E9}" srcOrd="2" destOrd="0" presId="urn:microsoft.com/office/officeart/2005/8/layout/vList5"/>
    <dgm:cxn modelId="{C4FD3E0F-0059-4F20-8978-1C40CA142B77}" type="presParOf" srcId="{DF6FBBDC-1D6F-4FFC-BAEE-B1F44B3DC3E9}" destId="{DFC595A1-D440-4887-9954-F6075C3EE23C}" srcOrd="0" destOrd="0" presId="urn:microsoft.com/office/officeart/2005/8/layout/vList5"/>
    <dgm:cxn modelId="{B37110D3-8413-4CED-8BE2-B8BF046C256D}" type="presParOf" srcId="{DF6FBBDC-1D6F-4FFC-BAEE-B1F44B3DC3E9}" destId="{0B493CB6-E3CE-4F57-A4D6-95DDE43D9FD7}" srcOrd="1" destOrd="0" presId="urn:microsoft.com/office/officeart/2005/8/layout/vList5"/>
    <dgm:cxn modelId="{604510D4-A065-43A9-B892-34444075FF2B}" type="presParOf" srcId="{A62E09DB-C71B-4A9C-91BB-9F695CD11D3B}" destId="{9FC2DF6E-CE67-4A81-87CC-C97BAF9FA22D}" srcOrd="3" destOrd="0" presId="urn:microsoft.com/office/officeart/2005/8/layout/vList5"/>
    <dgm:cxn modelId="{E3E201E3-78A2-47E1-B666-43BA9EAD593B}" type="presParOf" srcId="{A62E09DB-C71B-4A9C-91BB-9F695CD11D3B}" destId="{DA749E13-53A3-445B-A7A3-CDFF59AEAE7D}" srcOrd="4" destOrd="0" presId="urn:microsoft.com/office/officeart/2005/8/layout/vList5"/>
    <dgm:cxn modelId="{9D34BFBB-AD89-4946-B795-57D70D29B26B}" type="presParOf" srcId="{DA749E13-53A3-445B-A7A3-CDFF59AEAE7D}" destId="{EF069838-62C0-43EC-AB62-BFE43C57C366}" srcOrd="0" destOrd="0" presId="urn:microsoft.com/office/officeart/2005/8/layout/vList5"/>
    <dgm:cxn modelId="{6B88CDAF-3557-4C5F-ACDB-F28B60BB0F33}" type="presParOf" srcId="{DA749E13-53A3-445B-A7A3-CDFF59AEAE7D}" destId="{7BA2EE23-ABB4-4BB4-9415-E3C5D23CD54E}" srcOrd="1" destOrd="0" presId="urn:microsoft.com/office/officeart/2005/8/layout/vList5"/>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AF94D74-C64A-442B-A670-ED9DE1D15A4F}"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F0384206-FC82-4871-AED8-F4A2C095167C}">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1: Формулювання місії та бачення</a:t>
          </a:r>
        </a:p>
      </dgm:t>
    </dgm:pt>
    <dgm:pt modelId="{2EDB3B2D-9F8B-4608-B2E8-13C943551D85}" cxnId="{9E23136B-D25E-4F2B-8B36-E4B32E4091A4}" type="parTrans">
      <dgm:prSet/>
      <dgm:spPr/>
      <dgm:t>
        <a:bodyPr/>
        <a:lstStyle/>
        <a:p>
          <a:endParaRPr lang="ru-RU"/>
        </a:p>
      </dgm:t>
    </dgm:pt>
    <dgm:pt modelId="{58D52E4F-699B-4610-9B41-997F5BA6939B}" cxnId="{9E23136B-D25E-4F2B-8B36-E4B32E4091A4}" type="sibTrans">
      <dgm:prSet/>
      <dgm:spPr/>
      <dgm:t>
        <a:bodyPr/>
        <a:lstStyle/>
        <a:p>
          <a:endParaRPr lang="ru-RU"/>
        </a:p>
      </dgm:t>
    </dgm:pt>
    <dgm:pt modelId="{06B745B5-43A1-4F9A-B8E3-ACE477E33179}">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2: Сканування середовища</a:t>
          </a:r>
        </a:p>
      </dgm:t>
    </dgm:pt>
    <dgm:pt modelId="{167BDD39-8084-44AA-BB79-D4C5D66D5E5F}" cxnId="{95BE8858-B2EB-4F76-940A-319ABE6B745A}" type="parTrans">
      <dgm:prSet/>
      <dgm:spPr/>
      <dgm:t>
        <a:bodyPr/>
        <a:lstStyle/>
        <a:p>
          <a:endParaRPr lang="ru-RU"/>
        </a:p>
      </dgm:t>
    </dgm:pt>
    <dgm:pt modelId="{1613DE12-F1FA-4DA2-9791-0E232E74061B}" cxnId="{95BE8858-B2EB-4F76-940A-319ABE6B745A}" type="sibTrans">
      <dgm:prSet/>
      <dgm:spPr/>
      <dgm:t>
        <a:bodyPr/>
        <a:lstStyle/>
        <a:p>
          <a:endParaRPr lang="ru-RU"/>
        </a:p>
      </dgm:t>
    </dgm:pt>
    <dgm:pt modelId="{4EFFF07B-8821-450A-940B-11C99BEBF39D}">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3: Визначте стратегічні варіанти</a:t>
          </a:r>
        </a:p>
      </dgm:t>
    </dgm:pt>
    <dgm:pt modelId="{54EEDD7A-9D19-4A26-B158-860A04657A81}" cxnId="{73D1B7AB-141C-435D-8CD2-9DFAF2954806}" type="parTrans">
      <dgm:prSet/>
      <dgm:spPr/>
      <dgm:t>
        <a:bodyPr/>
        <a:lstStyle/>
        <a:p>
          <a:endParaRPr lang="ru-RU"/>
        </a:p>
      </dgm:t>
    </dgm:pt>
    <dgm:pt modelId="{9BF03AD6-2AA9-45DC-AF5F-7BEB80F9A062}" cxnId="{73D1B7AB-141C-435D-8CD2-9DFAF2954806}" type="sibTrans">
      <dgm:prSet/>
      <dgm:spPr/>
      <dgm:t>
        <a:bodyPr/>
        <a:lstStyle/>
        <a:p>
          <a:endParaRPr lang="ru-RU"/>
        </a:p>
      </dgm:t>
    </dgm:pt>
    <dgm:pt modelId="{BDDE972D-F679-4CEC-9C67-074D3D0544F5}">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4: Оцінка стратегії</a:t>
          </a:r>
        </a:p>
      </dgm:t>
    </dgm:pt>
    <dgm:pt modelId="{B366AA35-CBE5-4FF7-A9CD-C82C9A2E660F}" cxnId="{D79C81A1-DECA-4416-A3F3-12ABD1459A8B}" type="parTrans">
      <dgm:prSet/>
      <dgm:spPr/>
      <dgm:t>
        <a:bodyPr/>
        <a:lstStyle/>
        <a:p>
          <a:endParaRPr lang="ru-RU"/>
        </a:p>
      </dgm:t>
    </dgm:pt>
    <dgm:pt modelId="{E363F2CE-1A9B-48BE-96D3-76D8F912FD40}" cxnId="{D79C81A1-DECA-4416-A3F3-12ABD1459A8B}" type="sibTrans">
      <dgm:prSet/>
      <dgm:spPr/>
      <dgm:t>
        <a:bodyPr/>
        <a:lstStyle/>
        <a:p>
          <a:endParaRPr lang="ru-RU"/>
        </a:p>
      </dgm:t>
    </dgm:pt>
    <dgm:pt modelId="{BBFA697F-E78E-48CD-BB91-ABF121923AAA}">
      <dgm:prSet phldrT="[Текст]"/>
      <dgm:spPr/>
      <dgm:t>
        <a:bodyPr/>
        <a:lstStyle/>
        <a:p>
          <a:pPr algn="just"/>
          <a:r>
            <a:rPr lang="uk-UA" noProof="0" dirty="0">
              <a:latin typeface="Times New Roman" panose="02020603050405020304" pitchFamily="18" charset="0"/>
              <a:cs typeface="Times New Roman" panose="02020603050405020304" pitchFamily="18" charset="0"/>
            </a:rPr>
            <a:t>Крок 5: Виберіть найкращу стратегію</a:t>
          </a:r>
        </a:p>
      </dgm:t>
    </dgm:pt>
    <dgm:pt modelId="{3C6BBE08-73D8-4B02-823D-107B33859671}" cxnId="{841D3FA5-003C-48D2-B741-9C99632856FB}" type="parTrans">
      <dgm:prSet/>
      <dgm:spPr/>
      <dgm:t>
        <a:bodyPr/>
        <a:lstStyle/>
        <a:p>
          <a:endParaRPr lang="ru-RU"/>
        </a:p>
      </dgm:t>
    </dgm:pt>
    <dgm:pt modelId="{ECE2F8CF-1EDA-4D3A-A8C7-1DE51422E62D}" cxnId="{841D3FA5-003C-48D2-B741-9C99632856FB}" type="sibTrans">
      <dgm:prSet/>
      <dgm:spPr/>
      <dgm:t>
        <a:bodyPr/>
        <a:lstStyle/>
        <a:p>
          <a:endParaRPr lang="ru-RU"/>
        </a:p>
      </dgm:t>
    </dgm:pt>
    <dgm:pt modelId="{A28820E3-2163-4AB5-A62D-EFED2E183985}" type="pres">
      <dgm:prSet presAssocID="{0AF94D74-C64A-442B-A670-ED9DE1D15A4F}" presName="linear" presStyleCnt="0">
        <dgm:presLayoutVars>
          <dgm:dir/>
          <dgm:animLvl val="lvl"/>
          <dgm:resizeHandles val="exact"/>
        </dgm:presLayoutVars>
      </dgm:prSet>
      <dgm:spPr/>
    </dgm:pt>
    <dgm:pt modelId="{59322B06-3A27-4E7E-BA5B-74A840DE5F47}" type="pres">
      <dgm:prSet presAssocID="{F0384206-FC82-4871-AED8-F4A2C095167C}" presName="parentLin" presStyleCnt="0"/>
      <dgm:spPr/>
    </dgm:pt>
    <dgm:pt modelId="{2084E684-6B06-4942-AB34-050C99994327}" type="pres">
      <dgm:prSet presAssocID="{F0384206-FC82-4871-AED8-F4A2C095167C}" presName="parentLeftMargin" presStyleLbl="node1" presStyleIdx="0" presStyleCnt="5"/>
      <dgm:spPr/>
    </dgm:pt>
    <dgm:pt modelId="{51AD2C65-D87D-4C98-9429-3DFD986D2D3C}" type="pres">
      <dgm:prSet presAssocID="{F0384206-FC82-4871-AED8-F4A2C095167C}" presName="parentText" presStyleLbl="node1" presStyleIdx="0" presStyleCnt="5">
        <dgm:presLayoutVars>
          <dgm:chMax val="0"/>
          <dgm:bulletEnabled val="1"/>
        </dgm:presLayoutVars>
      </dgm:prSet>
      <dgm:spPr/>
    </dgm:pt>
    <dgm:pt modelId="{5566E583-7D06-451A-951A-2BA75BED10D1}" type="pres">
      <dgm:prSet presAssocID="{F0384206-FC82-4871-AED8-F4A2C095167C}" presName="negativeSpace" presStyleCnt="0"/>
      <dgm:spPr/>
    </dgm:pt>
    <dgm:pt modelId="{6C2B6F3A-54D4-4FB7-81B5-A13136A5C944}" type="pres">
      <dgm:prSet presAssocID="{F0384206-FC82-4871-AED8-F4A2C095167C}" presName="childText" presStyleLbl="conFgAcc1" presStyleIdx="0" presStyleCnt="5">
        <dgm:presLayoutVars>
          <dgm:bulletEnabled val="1"/>
        </dgm:presLayoutVars>
      </dgm:prSet>
      <dgm:spPr/>
    </dgm:pt>
    <dgm:pt modelId="{A2B4C489-9FD2-42C1-AEBC-6F9CDE1BDDC0}" type="pres">
      <dgm:prSet presAssocID="{58D52E4F-699B-4610-9B41-997F5BA6939B}" presName="spaceBetweenRectangles" presStyleCnt="0"/>
      <dgm:spPr/>
    </dgm:pt>
    <dgm:pt modelId="{C256F5EB-029B-44ED-A50B-313424202A8D}" type="pres">
      <dgm:prSet presAssocID="{06B745B5-43A1-4F9A-B8E3-ACE477E33179}" presName="parentLin" presStyleCnt="0"/>
      <dgm:spPr/>
    </dgm:pt>
    <dgm:pt modelId="{9BE929F2-74ED-496B-BEFF-7FD73871765F}" type="pres">
      <dgm:prSet presAssocID="{06B745B5-43A1-4F9A-B8E3-ACE477E33179}" presName="parentLeftMargin" presStyleLbl="node1" presStyleIdx="0" presStyleCnt="5"/>
      <dgm:spPr/>
    </dgm:pt>
    <dgm:pt modelId="{C4ACFAB2-E924-4745-BB35-142C396CFDF7}" type="pres">
      <dgm:prSet presAssocID="{06B745B5-43A1-4F9A-B8E3-ACE477E33179}" presName="parentText" presStyleLbl="node1" presStyleIdx="1" presStyleCnt="5">
        <dgm:presLayoutVars>
          <dgm:chMax val="0"/>
          <dgm:bulletEnabled val="1"/>
        </dgm:presLayoutVars>
      </dgm:prSet>
      <dgm:spPr/>
    </dgm:pt>
    <dgm:pt modelId="{B50878BF-132D-4ED7-AC96-F10A22A5DB66}" type="pres">
      <dgm:prSet presAssocID="{06B745B5-43A1-4F9A-B8E3-ACE477E33179}" presName="negativeSpace" presStyleCnt="0"/>
      <dgm:spPr/>
    </dgm:pt>
    <dgm:pt modelId="{B9F36C7B-35AB-410F-9E8E-9C7D992F564C}" type="pres">
      <dgm:prSet presAssocID="{06B745B5-43A1-4F9A-B8E3-ACE477E33179}" presName="childText" presStyleLbl="conFgAcc1" presStyleIdx="1" presStyleCnt="5">
        <dgm:presLayoutVars>
          <dgm:bulletEnabled val="1"/>
        </dgm:presLayoutVars>
      </dgm:prSet>
      <dgm:spPr/>
    </dgm:pt>
    <dgm:pt modelId="{EB68E321-1ABA-476C-8ED4-6AFDB325E75A}" type="pres">
      <dgm:prSet presAssocID="{1613DE12-F1FA-4DA2-9791-0E232E74061B}" presName="spaceBetweenRectangles" presStyleCnt="0"/>
      <dgm:spPr/>
    </dgm:pt>
    <dgm:pt modelId="{2221AC54-3904-40EC-AC99-4AE76E9F7779}" type="pres">
      <dgm:prSet presAssocID="{4EFFF07B-8821-450A-940B-11C99BEBF39D}" presName="parentLin" presStyleCnt="0"/>
      <dgm:spPr/>
    </dgm:pt>
    <dgm:pt modelId="{720514CD-3FA1-4C92-917F-856F6AF0A67E}" type="pres">
      <dgm:prSet presAssocID="{4EFFF07B-8821-450A-940B-11C99BEBF39D}" presName="parentLeftMargin" presStyleLbl="node1" presStyleIdx="1" presStyleCnt="5"/>
      <dgm:spPr/>
    </dgm:pt>
    <dgm:pt modelId="{70199DB2-E589-4F0F-9A98-AB565583FC83}" type="pres">
      <dgm:prSet presAssocID="{4EFFF07B-8821-450A-940B-11C99BEBF39D}" presName="parentText" presStyleLbl="node1" presStyleIdx="2" presStyleCnt="5">
        <dgm:presLayoutVars>
          <dgm:chMax val="0"/>
          <dgm:bulletEnabled val="1"/>
        </dgm:presLayoutVars>
      </dgm:prSet>
      <dgm:spPr/>
    </dgm:pt>
    <dgm:pt modelId="{838F135B-9F1D-499C-A263-E65D70B43CE2}" type="pres">
      <dgm:prSet presAssocID="{4EFFF07B-8821-450A-940B-11C99BEBF39D}" presName="negativeSpace" presStyleCnt="0"/>
      <dgm:spPr/>
    </dgm:pt>
    <dgm:pt modelId="{76F721E0-6188-4797-9FB1-75F2B5FD1BC9}" type="pres">
      <dgm:prSet presAssocID="{4EFFF07B-8821-450A-940B-11C99BEBF39D}" presName="childText" presStyleLbl="conFgAcc1" presStyleIdx="2" presStyleCnt="5">
        <dgm:presLayoutVars>
          <dgm:bulletEnabled val="1"/>
        </dgm:presLayoutVars>
      </dgm:prSet>
      <dgm:spPr/>
    </dgm:pt>
    <dgm:pt modelId="{40FFBDD0-894D-45D3-B135-F4E52105E8BC}" type="pres">
      <dgm:prSet presAssocID="{9BF03AD6-2AA9-45DC-AF5F-7BEB80F9A062}" presName="spaceBetweenRectangles" presStyleCnt="0"/>
      <dgm:spPr/>
    </dgm:pt>
    <dgm:pt modelId="{8836DBB5-E202-4D0F-90AF-E13BCF87443E}" type="pres">
      <dgm:prSet presAssocID="{BDDE972D-F679-4CEC-9C67-074D3D0544F5}" presName="parentLin" presStyleCnt="0"/>
      <dgm:spPr/>
    </dgm:pt>
    <dgm:pt modelId="{88236D44-DC24-447D-8444-7F059C465139}" type="pres">
      <dgm:prSet presAssocID="{BDDE972D-F679-4CEC-9C67-074D3D0544F5}" presName="parentLeftMargin" presStyleLbl="node1" presStyleIdx="2" presStyleCnt="5"/>
      <dgm:spPr/>
    </dgm:pt>
    <dgm:pt modelId="{4AEE500C-27B1-4A7D-9762-6D1A772FA4C6}" type="pres">
      <dgm:prSet presAssocID="{BDDE972D-F679-4CEC-9C67-074D3D0544F5}" presName="parentText" presStyleLbl="node1" presStyleIdx="3" presStyleCnt="5">
        <dgm:presLayoutVars>
          <dgm:chMax val="0"/>
          <dgm:bulletEnabled val="1"/>
        </dgm:presLayoutVars>
      </dgm:prSet>
      <dgm:spPr/>
    </dgm:pt>
    <dgm:pt modelId="{543144E1-309C-42A1-B8DA-8DE3C674D180}" type="pres">
      <dgm:prSet presAssocID="{BDDE972D-F679-4CEC-9C67-074D3D0544F5}" presName="negativeSpace" presStyleCnt="0"/>
      <dgm:spPr/>
    </dgm:pt>
    <dgm:pt modelId="{F6D1AE12-C7E0-4093-9BAE-FA1842F90FA0}" type="pres">
      <dgm:prSet presAssocID="{BDDE972D-F679-4CEC-9C67-074D3D0544F5}" presName="childText" presStyleLbl="conFgAcc1" presStyleIdx="3" presStyleCnt="5">
        <dgm:presLayoutVars>
          <dgm:bulletEnabled val="1"/>
        </dgm:presLayoutVars>
      </dgm:prSet>
      <dgm:spPr/>
    </dgm:pt>
    <dgm:pt modelId="{948595E8-8B18-4AEC-9C50-CD2505419405}" type="pres">
      <dgm:prSet presAssocID="{E363F2CE-1A9B-48BE-96D3-76D8F912FD40}" presName="spaceBetweenRectangles" presStyleCnt="0"/>
      <dgm:spPr/>
    </dgm:pt>
    <dgm:pt modelId="{250154D2-D341-4A6B-9BBC-F24E5B00016A}" type="pres">
      <dgm:prSet presAssocID="{BBFA697F-E78E-48CD-BB91-ABF121923AAA}" presName="parentLin" presStyleCnt="0"/>
      <dgm:spPr/>
    </dgm:pt>
    <dgm:pt modelId="{CAABB199-910F-4233-B4B0-8C5427E9234F}" type="pres">
      <dgm:prSet presAssocID="{BBFA697F-E78E-48CD-BB91-ABF121923AAA}" presName="parentLeftMargin" presStyleLbl="node1" presStyleIdx="3" presStyleCnt="5"/>
      <dgm:spPr/>
    </dgm:pt>
    <dgm:pt modelId="{DDC381DC-0CDC-4970-9954-C04834631DCD}" type="pres">
      <dgm:prSet presAssocID="{BBFA697F-E78E-48CD-BB91-ABF121923AAA}" presName="parentText" presStyleLbl="node1" presStyleIdx="4" presStyleCnt="5">
        <dgm:presLayoutVars>
          <dgm:chMax val="0"/>
          <dgm:bulletEnabled val="1"/>
        </dgm:presLayoutVars>
      </dgm:prSet>
      <dgm:spPr/>
    </dgm:pt>
    <dgm:pt modelId="{71EAD264-1316-4C50-8B33-9B22ECAB4D82}" type="pres">
      <dgm:prSet presAssocID="{BBFA697F-E78E-48CD-BB91-ABF121923AAA}" presName="negativeSpace" presStyleCnt="0"/>
      <dgm:spPr/>
    </dgm:pt>
    <dgm:pt modelId="{6A8CD10C-17B6-4188-BA83-695097B1C823}" type="pres">
      <dgm:prSet presAssocID="{BBFA697F-E78E-48CD-BB91-ABF121923AAA}" presName="childText" presStyleLbl="conFgAcc1" presStyleIdx="4" presStyleCnt="5">
        <dgm:presLayoutVars>
          <dgm:bulletEnabled val="1"/>
        </dgm:presLayoutVars>
      </dgm:prSet>
      <dgm:spPr/>
    </dgm:pt>
  </dgm:ptLst>
  <dgm:cxnLst>
    <dgm:cxn modelId="{D1123C0F-4BDA-4F0F-81D1-433F43EB3B1E}" type="presOf" srcId="{BBFA697F-E78E-48CD-BB91-ABF121923AAA}" destId="{DDC381DC-0CDC-4970-9954-C04834631DCD}" srcOrd="1" destOrd="0" presId="urn:microsoft.com/office/officeart/2005/8/layout/list1"/>
    <dgm:cxn modelId="{A30CE22D-DDB6-4848-B93D-33767278B40A}" type="presOf" srcId="{BDDE972D-F679-4CEC-9C67-074D3D0544F5}" destId="{4AEE500C-27B1-4A7D-9762-6D1A772FA4C6}" srcOrd="1" destOrd="0" presId="urn:microsoft.com/office/officeart/2005/8/layout/list1"/>
    <dgm:cxn modelId="{8FAA7F45-2E59-4C65-B4F4-AE3E81573F50}" type="presOf" srcId="{4EFFF07B-8821-450A-940B-11C99BEBF39D}" destId="{720514CD-3FA1-4C92-917F-856F6AF0A67E}" srcOrd="0" destOrd="0" presId="urn:microsoft.com/office/officeart/2005/8/layout/list1"/>
    <dgm:cxn modelId="{2E647069-9354-4FE1-866F-9F854CB5D831}" type="presOf" srcId="{4EFFF07B-8821-450A-940B-11C99BEBF39D}" destId="{70199DB2-E589-4F0F-9A98-AB565583FC83}" srcOrd="1" destOrd="0" presId="urn:microsoft.com/office/officeart/2005/8/layout/list1"/>
    <dgm:cxn modelId="{9E23136B-D25E-4F2B-8B36-E4B32E4091A4}" srcId="{0AF94D74-C64A-442B-A670-ED9DE1D15A4F}" destId="{F0384206-FC82-4871-AED8-F4A2C095167C}" srcOrd="0" destOrd="0" parTransId="{2EDB3B2D-9F8B-4608-B2E8-13C943551D85}" sibTransId="{58D52E4F-699B-4610-9B41-997F5BA6939B}"/>
    <dgm:cxn modelId="{BB9DD86C-2926-44CD-8124-BED4781D5F76}" type="presOf" srcId="{0AF94D74-C64A-442B-A670-ED9DE1D15A4F}" destId="{A28820E3-2163-4AB5-A62D-EFED2E183985}" srcOrd="0" destOrd="0" presId="urn:microsoft.com/office/officeart/2005/8/layout/list1"/>
    <dgm:cxn modelId="{63121D4E-A882-4B10-BF92-EC4DA915DE53}" type="presOf" srcId="{06B745B5-43A1-4F9A-B8E3-ACE477E33179}" destId="{C4ACFAB2-E924-4745-BB35-142C396CFDF7}" srcOrd="1" destOrd="0" presId="urn:microsoft.com/office/officeart/2005/8/layout/list1"/>
    <dgm:cxn modelId="{6037EC6F-6C30-428B-A4EC-F730039F6D36}" type="presOf" srcId="{BBFA697F-E78E-48CD-BB91-ABF121923AAA}" destId="{CAABB199-910F-4233-B4B0-8C5427E9234F}" srcOrd="0" destOrd="0" presId="urn:microsoft.com/office/officeart/2005/8/layout/list1"/>
    <dgm:cxn modelId="{95BE8858-B2EB-4F76-940A-319ABE6B745A}" srcId="{0AF94D74-C64A-442B-A670-ED9DE1D15A4F}" destId="{06B745B5-43A1-4F9A-B8E3-ACE477E33179}" srcOrd="1" destOrd="0" parTransId="{167BDD39-8084-44AA-BB79-D4C5D66D5E5F}" sibTransId="{1613DE12-F1FA-4DA2-9791-0E232E74061B}"/>
    <dgm:cxn modelId="{62C5067F-5745-41B3-B554-DF0EB54B88FF}" type="presOf" srcId="{06B745B5-43A1-4F9A-B8E3-ACE477E33179}" destId="{9BE929F2-74ED-496B-BEFF-7FD73871765F}" srcOrd="0" destOrd="0" presId="urn:microsoft.com/office/officeart/2005/8/layout/list1"/>
    <dgm:cxn modelId="{D79C81A1-DECA-4416-A3F3-12ABD1459A8B}" srcId="{0AF94D74-C64A-442B-A670-ED9DE1D15A4F}" destId="{BDDE972D-F679-4CEC-9C67-074D3D0544F5}" srcOrd="3" destOrd="0" parTransId="{B366AA35-CBE5-4FF7-A9CD-C82C9A2E660F}" sibTransId="{E363F2CE-1A9B-48BE-96D3-76D8F912FD40}"/>
    <dgm:cxn modelId="{841D3FA5-003C-48D2-B741-9C99632856FB}" srcId="{0AF94D74-C64A-442B-A670-ED9DE1D15A4F}" destId="{BBFA697F-E78E-48CD-BB91-ABF121923AAA}" srcOrd="4" destOrd="0" parTransId="{3C6BBE08-73D8-4B02-823D-107B33859671}" sibTransId="{ECE2F8CF-1EDA-4D3A-A8C7-1DE51422E62D}"/>
    <dgm:cxn modelId="{73D1B7AB-141C-435D-8CD2-9DFAF2954806}" srcId="{0AF94D74-C64A-442B-A670-ED9DE1D15A4F}" destId="{4EFFF07B-8821-450A-940B-11C99BEBF39D}" srcOrd="2" destOrd="0" parTransId="{54EEDD7A-9D19-4A26-B158-860A04657A81}" sibTransId="{9BF03AD6-2AA9-45DC-AF5F-7BEB80F9A062}"/>
    <dgm:cxn modelId="{03F009AC-0919-4548-BF94-1B20A2688DD2}" type="presOf" srcId="{BDDE972D-F679-4CEC-9C67-074D3D0544F5}" destId="{88236D44-DC24-447D-8444-7F059C465139}" srcOrd="0" destOrd="0" presId="urn:microsoft.com/office/officeart/2005/8/layout/list1"/>
    <dgm:cxn modelId="{2B1AC0F3-6933-4B53-B8E8-EAB77E0D096C}" type="presOf" srcId="{F0384206-FC82-4871-AED8-F4A2C095167C}" destId="{51AD2C65-D87D-4C98-9429-3DFD986D2D3C}" srcOrd="1" destOrd="0" presId="urn:microsoft.com/office/officeart/2005/8/layout/list1"/>
    <dgm:cxn modelId="{CC4AF1FA-0740-4E3F-9130-7EA64592F742}" type="presOf" srcId="{F0384206-FC82-4871-AED8-F4A2C095167C}" destId="{2084E684-6B06-4942-AB34-050C99994327}" srcOrd="0" destOrd="0" presId="urn:microsoft.com/office/officeart/2005/8/layout/list1"/>
    <dgm:cxn modelId="{CCC45240-BFFA-4D01-88D9-2589E69888AC}" type="presParOf" srcId="{A28820E3-2163-4AB5-A62D-EFED2E183985}" destId="{59322B06-3A27-4E7E-BA5B-74A840DE5F47}" srcOrd="0" destOrd="0" presId="urn:microsoft.com/office/officeart/2005/8/layout/list1"/>
    <dgm:cxn modelId="{ADF71EF0-484D-412E-A7CE-601C6E049223}" type="presParOf" srcId="{59322B06-3A27-4E7E-BA5B-74A840DE5F47}" destId="{2084E684-6B06-4942-AB34-050C99994327}" srcOrd="0" destOrd="0" presId="urn:microsoft.com/office/officeart/2005/8/layout/list1"/>
    <dgm:cxn modelId="{7DC0FBFF-3D77-412B-88B0-D9E3304AB8D5}" type="presParOf" srcId="{59322B06-3A27-4E7E-BA5B-74A840DE5F47}" destId="{51AD2C65-D87D-4C98-9429-3DFD986D2D3C}" srcOrd="1" destOrd="0" presId="urn:microsoft.com/office/officeart/2005/8/layout/list1"/>
    <dgm:cxn modelId="{25F83A72-D1C2-4637-B203-06D28AE6BE87}" type="presParOf" srcId="{A28820E3-2163-4AB5-A62D-EFED2E183985}" destId="{5566E583-7D06-451A-951A-2BA75BED10D1}" srcOrd="1" destOrd="0" presId="urn:microsoft.com/office/officeart/2005/8/layout/list1"/>
    <dgm:cxn modelId="{0DAD9C4C-61F7-4523-9461-41C0F570AAD9}" type="presParOf" srcId="{A28820E3-2163-4AB5-A62D-EFED2E183985}" destId="{6C2B6F3A-54D4-4FB7-81B5-A13136A5C944}" srcOrd="2" destOrd="0" presId="urn:microsoft.com/office/officeart/2005/8/layout/list1"/>
    <dgm:cxn modelId="{0AFB7120-0FB0-42C6-A185-3BBDA711856E}" type="presParOf" srcId="{A28820E3-2163-4AB5-A62D-EFED2E183985}" destId="{A2B4C489-9FD2-42C1-AEBC-6F9CDE1BDDC0}" srcOrd="3" destOrd="0" presId="urn:microsoft.com/office/officeart/2005/8/layout/list1"/>
    <dgm:cxn modelId="{1FFDDB94-58F1-4B43-876C-9CBD2402893B}" type="presParOf" srcId="{A28820E3-2163-4AB5-A62D-EFED2E183985}" destId="{C256F5EB-029B-44ED-A50B-313424202A8D}" srcOrd="4" destOrd="0" presId="urn:microsoft.com/office/officeart/2005/8/layout/list1"/>
    <dgm:cxn modelId="{C2D5AB4F-58FB-409C-A46B-3262B2D34174}" type="presParOf" srcId="{C256F5EB-029B-44ED-A50B-313424202A8D}" destId="{9BE929F2-74ED-496B-BEFF-7FD73871765F}" srcOrd="0" destOrd="0" presId="urn:microsoft.com/office/officeart/2005/8/layout/list1"/>
    <dgm:cxn modelId="{B4542FA9-3A06-4A78-95B0-A68EA065C2CA}" type="presParOf" srcId="{C256F5EB-029B-44ED-A50B-313424202A8D}" destId="{C4ACFAB2-E924-4745-BB35-142C396CFDF7}" srcOrd="1" destOrd="0" presId="urn:microsoft.com/office/officeart/2005/8/layout/list1"/>
    <dgm:cxn modelId="{1B3B38DF-A282-4088-9850-B27A1413FBDF}" type="presParOf" srcId="{A28820E3-2163-4AB5-A62D-EFED2E183985}" destId="{B50878BF-132D-4ED7-AC96-F10A22A5DB66}" srcOrd="5" destOrd="0" presId="urn:microsoft.com/office/officeart/2005/8/layout/list1"/>
    <dgm:cxn modelId="{EA056652-6FE1-403D-9337-1F727B3EF179}" type="presParOf" srcId="{A28820E3-2163-4AB5-A62D-EFED2E183985}" destId="{B9F36C7B-35AB-410F-9E8E-9C7D992F564C}" srcOrd="6" destOrd="0" presId="urn:microsoft.com/office/officeart/2005/8/layout/list1"/>
    <dgm:cxn modelId="{6E45A068-7789-465B-9C3D-C18768E0B38D}" type="presParOf" srcId="{A28820E3-2163-4AB5-A62D-EFED2E183985}" destId="{EB68E321-1ABA-476C-8ED4-6AFDB325E75A}" srcOrd="7" destOrd="0" presId="urn:microsoft.com/office/officeart/2005/8/layout/list1"/>
    <dgm:cxn modelId="{E19FA1AB-7712-452A-B4ED-288A0BA9C81E}" type="presParOf" srcId="{A28820E3-2163-4AB5-A62D-EFED2E183985}" destId="{2221AC54-3904-40EC-AC99-4AE76E9F7779}" srcOrd="8" destOrd="0" presId="urn:microsoft.com/office/officeart/2005/8/layout/list1"/>
    <dgm:cxn modelId="{4507D9FD-27D7-46A3-9F66-9DB656C5E987}" type="presParOf" srcId="{2221AC54-3904-40EC-AC99-4AE76E9F7779}" destId="{720514CD-3FA1-4C92-917F-856F6AF0A67E}" srcOrd="0" destOrd="0" presId="urn:microsoft.com/office/officeart/2005/8/layout/list1"/>
    <dgm:cxn modelId="{53218C3B-C82C-4C49-A403-B12CBDD81705}" type="presParOf" srcId="{2221AC54-3904-40EC-AC99-4AE76E9F7779}" destId="{70199DB2-E589-4F0F-9A98-AB565583FC83}" srcOrd="1" destOrd="0" presId="urn:microsoft.com/office/officeart/2005/8/layout/list1"/>
    <dgm:cxn modelId="{D744832D-27BC-457D-B43A-3213C76E3C57}" type="presParOf" srcId="{A28820E3-2163-4AB5-A62D-EFED2E183985}" destId="{838F135B-9F1D-499C-A263-E65D70B43CE2}" srcOrd="9" destOrd="0" presId="urn:microsoft.com/office/officeart/2005/8/layout/list1"/>
    <dgm:cxn modelId="{69A608F4-E705-4E7A-A6FA-1D2CD206CE66}" type="presParOf" srcId="{A28820E3-2163-4AB5-A62D-EFED2E183985}" destId="{76F721E0-6188-4797-9FB1-75F2B5FD1BC9}" srcOrd="10" destOrd="0" presId="urn:microsoft.com/office/officeart/2005/8/layout/list1"/>
    <dgm:cxn modelId="{34E46D8D-A6F2-450F-B870-2BB9DC8BA711}" type="presParOf" srcId="{A28820E3-2163-4AB5-A62D-EFED2E183985}" destId="{40FFBDD0-894D-45D3-B135-F4E52105E8BC}" srcOrd="11" destOrd="0" presId="urn:microsoft.com/office/officeart/2005/8/layout/list1"/>
    <dgm:cxn modelId="{EA7B0F52-BD3A-4E79-BC1C-08CFF73FD5CF}" type="presParOf" srcId="{A28820E3-2163-4AB5-A62D-EFED2E183985}" destId="{8836DBB5-E202-4D0F-90AF-E13BCF87443E}" srcOrd="12" destOrd="0" presId="urn:microsoft.com/office/officeart/2005/8/layout/list1"/>
    <dgm:cxn modelId="{3AC6A611-A614-4E73-8222-10828643DB03}" type="presParOf" srcId="{8836DBB5-E202-4D0F-90AF-E13BCF87443E}" destId="{88236D44-DC24-447D-8444-7F059C465139}" srcOrd="0" destOrd="0" presId="urn:microsoft.com/office/officeart/2005/8/layout/list1"/>
    <dgm:cxn modelId="{1A9371D3-2179-42C2-BE79-3BC350EC48A5}" type="presParOf" srcId="{8836DBB5-E202-4D0F-90AF-E13BCF87443E}" destId="{4AEE500C-27B1-4A7D-9762-6D1A772FA4C6}" srcOrd="1" destOrd="0" presId="urn:microsoft.com/office/officeart/2005/8/layout/list1"/>
    <dgm:cxn modelId="{FB0CA85B-9FEC-46BC-9864-554F68BA6E12}" type="presParOf" srcId="{A28820E3-2163-4AB5-A62D-EFED2E183985}" destId="{543144E1-309C-42A1-B8DA-8DE3C674D180}" srcOrd="13" destOrd="0" presId="urn:microsoft.com/office/officeart/2005/8/layout/list1"/>
    <dgm:cxn modelId="{AEA9F59D-B961-4472-B7D5-B4D4850F0D6B}" type="presParOf" srcId="{A28820E3-2163-4AB5-A62D-EFED2E183985}" destId="{F6D1AE12-C7E0-4093-9BAE-FA1842F90FA0}" srcOrd="14" destOrd="0" presId="urn:microsoft.com/office/officeart/2005/8/layout/list1"/>
    <dgm:cxn modelId="{8ED0EFF5-13D0-4647-91C5-C5A841800211}" type="presParOf" srcId="{A28820E3-2163-4AB5-A62D-EFED2E183985}" destId="{948595E8-8B18-4AEC-9C50-CD2505419405}" srcOrd="15" destOrd="0" presId="urn:microsoft.com/office/officeart/2005/8/layout/list1"/>
    <dgm:cxn modelId="{F5C6F3DB-932B-4208-8C36-49C1520B76A3}" type="presParOf" srcId="{A28820E3-2163-4AB5-A62D-EFED2E183985}" destId="{250154D2-D341-4A6B-9BBC-F24E5B00016A}" srcOrd="16" destOrd="0" presId="urn:microsoft.com/office/officeart/2005/8/layout/list1"/>
    <dgm:cxn modelId="{6BCF36AD-77F6-4D5A-88CF-76F7B3B5DB74}" type="presParOf" srcId="{250154D2-D341-4A6B-9BBC-F24E5B00016A}" destId="{CAABB199-910F-4233-B4B0-8C5427E9234F}" srcOrd="0" destOrd="0" presId="urn:microsoft.com/office/officeart/2005/8/layout/list1"/>
    <dgm:cxn modelId="{D7B75ABB-0796-4E7A-A512-A82602ACBEB9}" type="presParOf" srcId="{250154D2-D341-4A6B-9BBC-F24E5B00016A}" destId="{DDC381DC-0CDC-4970-9954-C04834631DCD}" srcOrd="1" destOrd="0" presId="urn:microsoft.com/office/officeart/2005/8/layout/list1"/>
    <dgm:cxn modelId="{F495B926-E6B7-49A8-BF63-05B22E8514A2}" type="presParOf" srcId="{A28820E3-2163-4AB5-A62D-EFED2E183985}" destId="{71EAD264-1316-4C50-8B33-9B22ECAB4D82}" srcOrd="17" destOrd="0" presId="urn:microsoft.com/office/officeart/2005/8/layout/list1"/>
    <dgm:cxn modelId="{D500F082-8A61-48D9-9EA3-861B3890D907}" type="presParOf" srcId="{A28820E3-2163-4AB5-A62D-EFED2E183985}" destId="{6A8CD10C-17B6-4188-BA83-695097B1C823}" srcOrd="18"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D20F90E-F630-4413-A448-1E6B212735CD}"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ru-RU"/>
        </a:p>
      </dgm:t>
    </dgm:pt>
    <dgm:pt modelId="{4E254FB1-982B-49CD-91F3-974C03894965}">
      <dgm:prSet phldrT="[Текст]"/>
      <dgm:spPr/>
      <dgm:t>
        <a:bodyPr/>
        <a:lstStyle/>
        <a:p>
          <a:r>
            <a:rPr lang="uk-UA" noProof="0" dirty="0">
              <a:latin typeface="Times New Roman" panose="02020603050405020304" pitchFamily="18" charset="0"/>
              <a:cs typeface="Times New Roman" panose="02020603050405020304" pitchFamily="18" charset="0"/>
            </a:rPr>
            <a:t>Люди</a:t>
          </a:r>
        </a:p>
      </dgm:t>
    </dgm:pt>
    <dgm:pt modelId="{1FE3142B-EAFF-42FC-8430-4C3ACC74A6CE}" cxnId="{28866BFD-028F-452E-B8F3-85CC72AE80FD}" type="parTrans">
      <dgm:prSet/>
      <dgm:spPr/>
      <dgm:t>
        <a:bodyPr/>
        <a:lstStyle/>
        <a:p>
          <a:endParaRPr lang="ru-RU"/>
        </a:p>
      </dgm:t>
    </dgm:pt>
    <dgm:pt modelId="{F57A012E-BA9D-463D-8908-787ECCA04E34}" cxnId="{28866BFD-028F-452E-B8F3-85CC72AE80FD}" type="sibTrans">
      <dgm:prSet/>
      <dgm:spPr/>
      <dgm:t>
        <a:bodyPr/>
        <a:lstStyle/>
        <a:p>
          <a:endParaRPr lang="ru-RU"/>
        </a:p>
      </dgm:t>
    </dgm:pt>
    <dgm:pt modelId="{3926FDFF-93FA-47D6-8752-701F8DFFF1F9}">
      <dgm:prSet phldrT="[Текст]"/>
      <dgm:spPr/>
      <dgm:t>
        <a:bodyPr/>
        <a:lstStyle/>
        <a:p>
          <a:r>
            <a:rPr lang="uk-UA" noProof="0" dirty="0">
              <a:latin typeface="Times New Roman" panose="02020603050405020304" pitchFamily="18" charset="0"/>
              <a:cs typeface="Times New Roman" panose="02020603050405020304" pitchFamily="18" charset="0"/>
            </a:rPr>
            <a:t>Ресурси</a:t>
          </a:r>
        </a:p>
      </dgm:t>
    </dgm:pt>
    <dgm:pt modelId="{5E5A1874-D263-47B1-A3FC-AED7B03FC71A}" cxnId="{4A5C63F3-178C-4036-B792-6DB49B0F923A}" type="parTrans">
      <dgm:prSet/>
      <dgm:spPr/>
      <dgm:t>
        <a:bodyPr/>
        <a:lstStyle/>
        <a:p>
          <a:endParaRPr lang="ru-RU"/>
        </a:p>
      </dgm:t>
    </dgm:pt>
    <dgm:pt modelId="{0CA653F2-BCA4-4FD3-A8E0-1ECAD1F330E2}" cxnId="{4A5C63F3-178C-4036-B792-6DB49B0F923A}" type="sibTrans">
      <dgm:prSet/>
      <dgm:spPr/>
      <dgm:t>
        <a:bodyPr/>
        <a:lstStyle/>
        <a:p>
          <a:endParaRPr lang="ru-RU"/>
        </a:p>
      </dgm:t>
    </dgm:pt>
    <dgm:pt modelId="{0A709B66-BC80-4093-8FD8-108204EFC1B6}">
      <dgm:prSet phldrT="[Текст]"/>
      <dgm:spPr/>
      <dgm:t>
        <a:bodyPr/>
        <a:lstStyle/>
        <a:p>
          <a:r>
            <a:rPr lang="uk-UA" noProof="0" dirty="0">
              <a:latin typeface="Times New Roman" panose="02020603050405020304" pitchFamily="18" charset="0"/>
              <a:cs typeface="Times New Roman" panose="02020603050405020304" pitchFamily="18" charset="0"/>
            </a:rPr>
            <a:t>Структура</a:t>
          </a:r>
        </a:p>
      </dgm:t>
    </dgm:pt>
    <dgm:pt modelId="{DBC0B14B-4A7C-4BAD-B361-F8923E99AA14}" cxnId="{44437E49-3657-4E47-9595-1480BCC05949}" type="parTrans">
      <dgm:prSet/>
      <dgm:spPr/>
      <dgm:t>
        <a:bodyPr/>
        <a:lstStyle/>
        <a:p>
          <a:endParaRPr lang="ru-RU"/>
        </a:p>
      </dgm:t>
    </dgm:pt>
    <dgm:pt modelId="{A6B320AA-8372-48F0-803E-45B31420D6C2}" cxnId="{44437E49-3657-4E47-9595-1480BCC05949}" type="sibTrans">
      <dgm:prSet/>
      <dgm:spPr/>
      <dgm:t>
        <a:bodyPr/>
        <a:lstStyle/>
        <a:p>
          <a:endParaRPr lang="ru-RU"/>
        </a:p>
      </dgm:t>
    </dgm:pt>
    <dgm:pt modelId="{C4E1641C-3350-4433-8D4A-5DF573E3CD85}">
      <dgm:prSet phldrT="[Текст]"/>
      <dgm:spPr/>
      <dgm:t>
        <a:bodyPr/>
        <a:lstStyle/>
        <a:p>
          <a:r>
            <a:rPr lang="uk-UA" noProof="0" dirty="0">
              <a:latin typeface="Times New Roman" panose="02020603050405020304" pitchFamily="18" charset="0"/>
              <a:cs typeface="Times New Roman" panose="02020603050405020304" pitchFamily="18" charset="0"/>
            </a:rPr>
            <a:t>Системи</a:t>
          </a:r>
        </a:p>
      </dgm:t>
    </dgm:pt>
    <dgm:pt modelId="{CD4E5011-5044-4D4F-B728-97A3328BB3B9}" cxnId="{61217FDD-BDE2-4457-A0C9-15A62288B69C}" type="parTrans">
      <dgm:prSet/>
      <dgm:spPr/>
      <dgm:t>
        <a:bodyPr/>
        <a:lstStyle/>
        <a:p>
          <a:endParaRPr lang="ru-RU"/>
        </a:p>
      </dgm:t>
    </dgm:pt>
    <dgm:pt modelId="{DC808F74-29D8-4019-975A-63612ADA6CFA}" cxnId="{61217FDD-BDE2-4457-A0C9-15A62288B69C}" type="sibTrans">
      <dgm:prSet/>
      <dgm:spPr/>
      <dgm:t>
        <a:bodyPr/>
        <a:lstStyle/>
        <a:p>
          <a:endParaRPr lang="ru-RU"/>
        </a:p>
      </dgm:t>
    </dgm:pt>
    <dgm:pt modelId="{315C7BC5-4D35-496E-BBCB-B71E9F02F318}">
      <dgm:prSet phldrT="[Текст]"/>
      <dgm:spPr/>
      <dgm:t>
        <a:bodyPr/>
        <a:lstStyle/>
        <a:p>
          <a:r>
            <a:rPr lang="uk-UA" noProof="0" dirty="0">
              <a:latin typeface="Times New Roman" panose="02020603050405020304" pitchFamily="18" charset="0"/>
              <a:cs typeface="Times New Roman" panose="02020603050405020304" pitchFamily="18" charset="0"/>
            </a:rPr>
            <a:t>Культура</a:t>
          </a:r>
        </a:p>
      </dgm:t>
    </dgm:pt>
    <dgm:pt modelId="{29F49901-2F9F-4DE3-A0B5-BD71F924A119}" cxnId="{4290CE7A-E6DF-494E-B19F-BBA639FFB0A5}" type="parTrans">
      <dgm:prSet/>
      <dgm:spPr/>
      <dgm:t>
        <a:bodyPr/>
        <a:lstStyle/>
        <a:p>
          <a:endParaRPr lang="ru-RU"/>
        </a:p>
      </dgm:t>
    </dgm:pt>
    <dgm:pt modelId="{5E86CF6F-06AE-4653-B066-0BA882250DF2}" cxnId="{4290CE7A-E6DF-494E-B19F-BBA639FFB0A5}" type="sibTrans">
      <dgm:prSet/>
      <dgm:spPr/>
      <dgm:t>
        <a:bodyPr/>
        <a:lstStyle/>
        <a:p>
          <a:endParaRPr lang="ru-RU"/>
        </a:p>
      </dgm:t>
    </dgm:pt>
    <dgm:pt modelId="{124A607D-F931-4E0D-A1B2-534126A666D8}" type="pres">
      <dgm:prSet presAssocID="{BD20F90E-F630-4413-A448-1E6B212735CD}" presName="Name0" presStyleCnt="0">
        <dgm:presLayoutVars>
          <dgm:chMax val="7"/>
          <dgm:chPref val="7"/>
          <dgm:dir/>
        </dgm:presLayoutVars>
      </dgm:prSet>
      <dgm:spPr/>
    </dgm:pt>
    <dgm:pt modelId="{B981F8EF-8F15-48DF-BDF8-8242773548BE}" type="pres">
      <dgm:prSet presAssocID="{BD20F90E-F630-4413-A448-1E6B212735CD}" presName="Name1" presStyleCnt="0"/>
      <dgm:spPr/>
    </dgm:pt>
    <dgm:pt modelId="{0270C389-05E8-4F54-9559-37690ECFE925}" type="pres">
      <dgm:prSet presAssocID="{BD20F90E-F630-4413-A448-1E6B212735CD}" presName="cycle" presStyleCnt="0"/>
      <dgm:spPr/>
    </dgm:pt>
    <dgm:pt modelId="{7252BF69-C16D-4578-8250-FD574A5B4E7A}" type="pres">
      <dgm:prSet presAssocID="{BD20F90E-F630-4413-A448-1E6B212735CD}" presName="srcNode" presStyleLbl="node1" presStyleIdx="0" presStyleCnt="5"/>
      <dgm:spPr/>
    </dgm:pt>
    <dgm:pt modelId="{ABF9B668-293A-459E-AE0D-6CB64AD2AAB0}" type="pres">
      <dgm:prSet presAssocID="{BD20F90E-F630-4413-A448-1E6B212735CD}" presName="conn" presStyleLbl="parChTrans1D2" presStyleIdx="0" presStyleCnt="1"/>
      <dgm:spPr/>
    </dgm:pt>
    <dgm:pt modelId="{2F0CA5B7-1E26-41BB-A648-6FAA90E48A7B}" type="pres">
      <dgm:prSet presAssocID="{BD20F90E-F630-4413-A448-1E6B212735CD}" presName="extraNode" presStyleLbl="node1" presStyleIdx="0" presStyleCnt="5"/>
      <dgm:spPr/>
    </dgm:pt>
    <dgm:pt modelId="{90D83BD3-DF13-44CD-A843-6B6D3765A237}" type="pres">
      <dgm:prSet presAssocID="{BD20F90E-F630-4413-A448-1E6B212735CD}" presName="dstNode" presStyleLbl="node1" presStyleIdx="0" presStyleCnt="5"/>
      <dgm:spPr/>
    </dgm:pt>
    <dgm:pt modelId="{E5669F73-31A0-459F-BEB1-F4CA25E572C2}" type="pres">
      <dgm:prSet presAssocID="{4E254FB1-982B-49CD-91F3-974C03894965}" presName="text_1" presStyleLbl="node1" presStyleIdx="0" presStyleCnt="5">
        <dgm:presLayoutVars>
          <dgm:bulletEnabled val="1"/>
        </dgm:presLayoutVars>
      </dgm:prSet>
      <dgm:spPr/>
    </dgm:pt>
    <dgm:pt modelId="{FFDF8795-FF3D-40B9-8011-B3011B68B759}" type="pres">
      <dgm:prSet presAssocID="{4E254FB1-982B-49CD-91F3-974C03894965}" presName="accent_1" presStyleCnt="0"/>
      <dgm:spPr/>
    </dgm:pt>
    <dgm:pt modelId="{14264F02-72BC-451F-BF0E-AB3B539B413C}" type="pres">
      <dgm:prSet presAssocID="{4E254FB1-982B-49CD-91F3-974C03894965}" presName="accentRepeatNode" presStyleLbl="solidFgAcc1" presStyleIdx="0" presStyleCnt="5"/>
      <dgm:spPr/>
    </dgm:pt>
    <dgm:pt modelId="{92EF8792-2D97-47E1-8899-F2EEA4A45119}" type="pres">
      <dgm:prSet presAssocID="{3926FDFF-93FA-47D6-8752-701F8DFFF1F9}" presName="text_2" presStyleLbl="node1" presStyleIdx="1" presStyleCnt="5">
        <dgm:presLayoutVars>
          <dgm:bulletEnabled val="1"/>
        </dgm:presLayoutVars>
      </dgm:prSet>
      <dgm:spPr/>
    </dgm:pt>
    <dgm:pt modelId="{81996E6F-2FBE-4F66-A020-12B00343C619}" type="pres">
      <dgm:prSet presAssocID="{3926FDFF-93FA-47D6-8752-701F8DFFF1F9}" presName="accent_2" presStyleCnt="0"/>
      <dgm:spPr/>
    </dgm:pt>
    <dgm:pt modelId="{F261CB25-C311-4263-864D-FD2290A8E434}" type="pres">
      <dgm:prSet presAssocID="{3926FDFF-93FA-47D6-8752-701F8DFFF1F9}" presName="accentRepeatNode" presStyleLbl="solidFgAcc1" presStyleIdx="1" presStyleCnt="5"/>
      <dgm:spPr/>
    </dgm:pt>
    <dgm:pt modelId="{C163B373-FD1F-48FB-B39D-AAB16BF7596B}" type="pres">
      <dgm:prSet presAssocID="{0A709B66-BC80-4093-8FD8-108204EFC1B6}" presName="text_3" presStyleLbl="node1" presStyleIdx="2" presStyleCnt="5">
        <dgm:presLayoutVars>
          <dgm:bulletEnabled val="1"/>
        </dgm:presLayoutVars>
      </dgm:prSet>
      <dgm:spPr/>
    </dgm:pt>
    <dgm:pt modelId="{0EF0D5E5-F32D-4A46-BE57-0856A3E7F265}" type="pres">
      <dgm:prSet presAssocID="{0A709B66-BC80-4093-8FD8-108204EFC1B6}" presName="accent_3" presStyleCnt="0"/>
      <dgm:spPr/>
    </dgm:pt>
    <dgm:pt modelId="{545653BE-560E-4E94-95DD-80B2DBCFC12C}" type="pres">
      <dgm:prSet presAssocID="{0A709B66-BC80-4093-8FD8-108204EFC1B6}" presName="accentRepeatNode" presStyleLbl="solidFgAcc1" presStyleIdx="2" presStyleCnt="5"/>
      <dgm:spPr/>
    </dgm:pt>
    <dgm:pt modelId="{350A2639-77A9-4A14-AA97-6AEB21E0D3FA}" type="pres">
      <dgm:prSet presAssocID="{C4E1641C-3350-4433-8D4A-5DF573E3CD85}" presName="text_4" presStyleLbl="node1" presStyleIdx="3" presStyleCnt="5">
        <dgm:presLayoutVars>
          <dgm:bulletEnabled val="1"/>
        </dgm:presLayoutVars>
      </dgm:prSet>
      <dgm:spPr/>
    </dgm:pt>
    <dgm:pt modelId="{21AB759B-38B7-4392-9C57-BA1736C5273F}" type="pres">
      <dgm:prSet presAssocID="{C4E1641C-3350-4433-8D4A-5DF573E3CD85}" presName="accent_4" presStyleCnt="0"/>
      <dgm:spPr/>
    </dgm:pt>
    <dgm:pt modelId="{26C245B4-0661-48FE-9344-19556171A753}" type="pres">
      <dgm:prSet presAssocID="{C4E1641C-3350-4433-8D4A-5DF573E3CD85}" presName="accentRepeatNode" presStyleLbl="solidFgAcc1" presStyleIdx="3" presStyleCnt="5"/>
      <dgm:spPr/>
    </dgm:pt>
    <dgm:pt modelId="{700DD9CE-55D0-4D5A-8318-1834F1F94069}" type="pres">
      <dgm:prSet presAssocID="{315C7BC5-4D35-496E-BBCB-B71E9F02F318}" presName="text_5" presStyleLbl="node1" presStyleIdx="4" presStyleCnt="5">
        <dgm:presLayoutVars>
          <dgm:bulletEnabled val="1"/>
        </dgm:presLayoutVars>
      </dgm:prSet>
      <dgm:spPr/>
    </dgm:pt>
    <dgm:pt modelId="{093D229D-DCB1-4408-87F8-00C39BC1294C}" type="pres">
      <dgm:prSet presAssocID="{315C7BC5-4D35-496E-BBCB-B71E9F02F318}" presName="accent_5" presStyleCnt="0"/>
      <dgm:spPr/>
    </dgm:pt>
    <dgm:pt modelId="{6B5387B0-7DAF-4C9E-8A0D-7AD745641B62}" type="pres">
      <dgm:prSet presAssocID="{315C7BC5-4D35-496E-BBCB-B71E9F02F318}" presName="accentRepeatNode" presStyleLbl="solidFgAcc1" presStyleIdx="4" presStyleCnt="5"/>
      <dgm:spPr/>
    </dgm:pt>
  </dgm:ptLst>
  <dgm:cxnLst>
    <dgm:cxn modelId="{F04FE100-37AE-4219-96D2-4DF350814F86}" type="presOf" srcId="{C4E1641C-3350-4433-8D4A-5DF573E3CD85}" destId="{350A2639-77A9-4A14-AA97-6AEB21E0D3FA}" srcOrd="0" destOrd="0" presId="urn:microsoft.com/office/officeart/2008/layout/VerticalCurvedList"/>
    <dgm:cxn modelId="{44437E49-3657-4E47-9595-1480BCC05949}" srcId="{BD20F90E-F630-4413-A448-1E6B212735CD}" destId="{0A709B66-BC80-4093-8FD8-108204EFC1B6}" srcOrd="2" destOrd="0" parTransId="{DBC0B14B-4A7C-4BAD-B361-F8923E99AA14}" sibTransId="{A6B320AA-8372-48F0-803E-45B31420D6C2}"/>
    <dgm:cxn modelId="{5C2F634D-3E69-4AA9-86D7-27792E5F82A0}" type="presOf" srcId="{F57A012E-BA9D-463D-8908-787ECCA04E34}" destId="{ABF9B668-293A-459E-AE0D-6CB64AD2AAB0}" srcOrd="0" destOrd="0" presId="urn:microsoft.com/office/officeart/2008/layout/VerticalCurvedList"/>
    <dgm:cxn modelId="{4290CE7A-E6DF-494E-B19F-BBA639FFB0A5}" srcId="{BD20F90E-F630-4413-A448-1E6B212735CD}" destId="{315C7BC5-4D35-496E-BBCB-B71E9F02F318}" srcOrd="4" destOrd="0" parTransId="{29F49901-2F9F-4DE3-A0B5-BD71F924A119}" sibTransId="{5E86CF6F-06AE-4653-B066-0BA882250DF2}"/>
    <dgm:cxn modelId="{2EA63F82-CDE7-4DFC-A465-DAC4FBB7E5FE}" type="presOf" srcId="{4E254FB1-982B-49CD-91F3-974C03894965}" destId="{E5669F73-31A0-459F-BEB1-F4CA25E572C2}" srcOrd="0" destOrd="0" presId="urn:microsoft.com/office/officeart/2008/layout/VerticalCurvedList"/>
    <dgm:cxn modelId="{F37E66C7-2C63-4883-94EE-65889EA20FBC}" type="presOf" srcId="{BD20F90E-F630-4413-A448-1E6B212735CD}" destId="{124A607D-F931-4E0D-A1B2-534126A666D8}" srcOrd="0" destOrd="0" presId="urn:microsoft.com/office/officeart/2008/layout/VerticalCurvedList"/>
    <dgm:cxn modelId="{5A7EC9CC-B85F-4FDF-93CD-7D45CE83AA5E}" type="presOf" srcId="{315C7BC5-4D35-496E-BBCB-B71E9F02F318}" destId="{700DD9CE-55D0-4D5A-8318-1834F1F94069}" srcOrd="0" destOrd="0" presId="urn:microsoft.com/office/officeart/2008/layout/VerticalCurvedList"/>
    <dgm:cxn modelId="{5928E8D7-34E2-4525-8667-15EE0E756DD6}" type="presOf" srcId="{3926FDFF-93FA-47D6-8752-701F8DFFF1F9}" destId="{92EF8792-2D97-47E1-8899-F2EEA4A45119}" srcOrd="0" destOrd="0" presId="urn:microsoft.com/office/officeart/2008/layout/VerticalCurvedList"/>
    <dgm:cxn modelId="{7C4205D8-AEB1-4C8C-ADF9-EA3DBB9562A9}" type="presOf" srcId="{0A709B66-BC80-4093-8FD8-108204EFC1B6}" destId="{C163B373-FD1F-48FB-B39D-AAB16BF7596B}" srcOrd="0" destOrd="0" presId="urn:microsoft.com/office/officeart/2008/layout/VerticalCurvedList"/>
    <dgm:cxn modelId="{61217FDD-BDE2-4457-A0C9-15A62288B69C}" srcId="{BD20F90E-F630-4413-A448-1E6B212735CD}" destId="{C4E1641C-3350-4433-8D4A-5DF573E3CD85}" srcOrd="3" destOrd="0" parTransId="{CD4E5011-5044-4D4F-B728-97A3328BB3B9}" sibTransId="{DC808F74-29D8-4019-975A-63612ADA6CFA}"/>
    <dgm:cxn modelId="{4A5C63F3-178C-4036-B792-6DB49B0F923A}" srcId="{BD20F90E-F630-4413-A448-1E6B212735CD}" destId="{3926FDFF-93FA-47D6-8752-701F8DFFF1F9}" srcOrd="1" destOrd="0" parTransId="{5E5A1874-D263-47B1-A3FC-AED7B03FC71A}" sibTransId="{0CA653F2-BCA4-4FD3-A8E0-1ECAD1F330E2}"/>
    <dgm:cxn modelId="{28866BFD-028F-452E-B8F3-85CC72AE80FD}" srcId="{BD20F90E-F630-4413-A448-1E6B212735CD}" destId="{4E254FB1-982B-49CD-91F3-974C03894965}" srcOrd="0" destOrd="0" parTransId="{1FE3142B-EAFF-42FC-8430-4C3ACC74A6CE}" sibTransId="{F57A012E-BA9D-463D-8908-787ECCA04E34}"/>
    <dgm:cxn modelId="{0D2B50E4-8A0B-4944-B74D-E5AA4F837506}" type="presParOf" srcId="{124A607D-F931-4E0D-A1B2-534126A666D8}" destId="{B981F8EF-8F15-48DF-BDF8-8242773548BE}" srcOrd="0" destOrd="0" presId="urn:microsoft.com/office/officeart/2008/layout/VerticalCurvedList"/>
    <dgm:cxn modelId="{EBAB423A-FCA3-48DA-B841-69C6F00B3DEB}" type="presParOf" srcId="{B981F8EF-8F15-48DF-BDF8-8242773548BE}" destId="{0270C389-05E8-4F54-9559-37690ECFE925}" srcOrd="0" destOrd="0" presId="urn:microsoft.com/office/officeart/2008/layout/VerticalCurvedList"/>
    <dgm:cxn modelId="{8BC82BCF-5A55-4D2B-B35E-B7A9FF9A3316}" type="presParOf" srcId="{0270C389-05E8-4F54-9559-37690ECFE925}" destId="{7252BF69-C16D-4578-8250-FD574A5B4E7A}" srcOrd="0" destOrd="0" presId="urn:microsoft.com/office/officeart/2008/layout/VerticalCurvedList"/>
    <dgm:cxn modelId="{6C898355-3C48-4FCD-9B09-D0A3B275D261}" type="presParOf" srcId="{0270C389-05E8-4F54-9559-37690ECFE925}" destId="{ABF9B668-293A-459E-AE0D-6CB64AD2AAB0}" srcOrd="1" destOrd="0" presId="urn:microsoft.com/office/officeart/2008/layout/VerticalCurvedList"/>
    <dgm:cxn modelId="{D17B5577-C205-404E-9367-8C76B77DA6B1}" type="presParOf" srcId="{0270C389-05E8-4F54-9559-37690ECFE925}" destId="{2F0CA5B7-1E26-41BB-A648-6FAA90E48A7B}" srcOrd="2" destOrd="0" presId="urn:microsoft.com/office/officeart/2008/layout/VerticalCurvedList"/>
    <dgm:cxn modelId="{7985DCA0-FD5A-4043-8B7E-35B1A7F43927}" type="presParOf" srcId="{0270C389-05E8-4F54-9559-37690ECFE925}" destId="{90D83BD3-DF13-44CD-A843-6B6D3765A237}" srcOrd="3" destOrd="0" presId="urn:microsoft.com/office/officeart/2008/layout/VerticalCurvedList"/>
    <dgm:cxn modelId="{1279DF2F-64A0-4B1E-B3FE-699C6B8594E1}" type="presParOf" srcId="{B981F8EF-8F15-48DF-BDF8-8242773548BE}" destId="{E5669F73-31A0-459F-BEB1-F4CA25E572C2}" srcOrd="1" destOrd="0" presId="urn:microsoft.com/office/officeart/2008/layout/VerticalCurvedList"/>
    <dgm:cxn modelId="{F203E308-DCBE-4360-9D9D-92B8B5DEF24A}" type="presParOf" srcId="{B981F8EF-8F15-48DF-BDF8-8242773548BE}" destId="{FFDF8795-FF3D-40B9-8011-B3011B68B759}" srcOrd="2" destOrd="0" presId="urn:microsoft.com/office/officeart/2008/layout/VerticalCurvedList"/>
    <dgm:cxn modelId="{7492ECC6-AE20-48AA-BE03-86FFAD68A51B}" type="presParOf" srcId="{FFDF8795-FF3D-40B9-8011-B3011B68B759}" destId="{14264F02-72BC-451F-BF0E-AB3B539B413C}" srcOrd="0" destOrd="0" presId="urn:microsoft.com/office/officeart/2008/layout/VerticalCurvedList"/>
    <dgm:cxn modelId="{1DA371FB-E5B7-4170-8213-66E02888FD5F}" type="presParOf" srcId="{B981F8EF-8F15-48DF-BDF8-8242773548BE}" destId="{92EF8792-2D97-47E1-8899-F2EEA4A45119}" srcOrd="3" destOrd="0" presId="urn:microsoft.com/office/officeart/2008/layout/VerticalCurvedList"/>
    <dgm:cxn modelId="{D70372AA-72FA-4733-8B0A-F7691DE790BF}" type="presParOf" srcId="{B981F8EF-8F15-48DF-BDF8-8242773548BE}" destId="{81996E6F-2FBE-4F66-A020-12B00343C619}" srcOrd="4" destOrd="0" presId="urn:microsoft.com/office/officeart/2008/layout/VerticalCurvedList"/>
    <dgm:cxn modelId="{5541288F-E67F-475B-8365-36087300C05C}" type="presParOf" srcId="{81996E6F-2FBE-4F66-A020-12B00343C619}" destId="{F261CB25-C311-4263-864D-FD2290A8E434}" srcOrd="0" destOrd="0" presId="urn:microsoft.com/office/officeart/2008/layout/VerticalCurvedList"/>
    <dgm:cxn modelId="{D7F3D082-DF98-4F14-8EE7-20B4C93452D4}" type="presParOf" srcId="{B981F8EF-8F15-48DF-BDF8-8242773548BE}" destId="{C163B373-FD1F-48FB-B39D-AAB16BF7596B}" srcOrd="5" destOrd="0" presId="urn:microsoft.com/office/officeart/2008/layout/VerticalCurvedList"/>
    <dgm:cxn modelId="{37A482BA-CBA7-45D4-B3F0-FB2802159783}" type="presParOf" srcId="{B981F8EF-8F15-48DF-BDF8-8242773548BE}" destId="{0EF0D5E5-F32D-4A46-BE57-0856A3E7F265}" srcOrd="6" destOrd="0" presId="urn:microsoft.com/office/officeart/2008/layout/VerticalCurvedList"/>
    <dgm:cxn modelId="{1E46C2C5-CCD4-4621-A6DE-79CF1AE982A1}" type="presParOf" srcId="{0EF0D5E5-F32D-4A46-BE57-0856A3E7F265}" destId="{545653BE-560E-4E94-95DD-80B2DBCFC12C}" srcOrd="0" destOrd="0" presId="urn:microsoft.com/office/officeart/2008/layout/VerticalCurvedList"/>
    <dgm:cxn modelId="{9982D1E8-E0E1-4B14-AC2B-7EF5FCE8BBB8}" type="presParOf" srcId="{B981F8EF-8F15-48DF-BDF8-8242773548BE}" destId="{350A2639-77A9-4A14-AA97-6AEB21E0D3FA}" srcOrd="7" destOrd="0" presId="urn:microsoft.com/office/officeart/2008/layout/VerticalCurvedList"/>
    <dgm:cxn modelId="{3C5B7A1D-2CC9-4153-BAFA-4307F7A0579C}" type="presParOf" srcId="{B981F8EF-8F15-48DF-BDF8-8242773548BE}" destId="{21AB759B-38B7-4392-9C57-BA1736C5273F}" srcOrd="8" destOrd="0" presId="urn:microsoft.com/office/officeart/2008/layout/VerticalCurvedList"/>
    <dgm:cxn modelId="{C2371B0A-E212-4CFC-BBC5-A3D35CF6DB33}" type="presParOf" srcId="{21AB759B-38B7-4392-9C57-BA1736C5273F}" destId="{26C245B4-0661-48FE-9344-19556171A753}" srcOrd="0" destOrd="0" presId="urn:microsoft.com/office/officeart/2008/layout/VerticalCurvedList"/>
    <dgm:cxn modelId="{03C0BE78-1FD0-448E-A0C7-5856E0851F76}" type="presParOf" srcId="{B981F8EF-8F15-48DF-BDF8-8242773548BE}" destId="{700DD9CE-55D0-4D5A-8318-1834F1F94069}" srcOrd="9" destOrd="0" presId="urn:microsoft.com/office/officeart/2008/layout/VerticalCurvedList"/>
    <dgm:cxn modelId="{CD9C3D72-5E5D-43F4-8413-9C276DCA446A}" type="presParOf" srcId="{B981F8EF-8F15-48DF-BDF8-8242773548BE}" destId="{093D229D-DCB1-4408-87F8-00C39BC1294C}" srcOrd="10" destOrd="0" presId="urn:microsoft.com/office/officeart/2008/layout/VerticalCurvedList"/>
    <dgm:cxn modelId="{35292F81-B173-4513-AEF4-22F5D605DFD5}" type="presParOf" srcId="{093D229D-DCB1-4408-87F8-00C39BC1294C}" destId="{6B5387B0-7DAF-4C9E-8A0D-7AD745641B62}"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28108AA0-7023-4C9C-BC8C-979DFE8D1FC0}"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ru-RU"/>
        </a:p>
      </dgm:t>
    </dgm:pt>
    <dgm:pt modelId="{A9BDB067-17E9-4DEC-B5AE-9D3977EE6DEE}">
      <dgm:prSet phldrT="[Текст]"/>
      <dgm:spPr/>
      <dgm:t>
        <a:bodyPr/>
        <a:lstStyle/>
        <a:p>
          <a:r>
            <a:rPr lang="uk-UA" dirty="0"/>
            <a:t>1.</a:t>
          </a:r>
          <a:endParaRPr lang="ru-RU" dirty="0"/>
        </a:p>
      </dgm:t>
    </dgm:pt>
    <dgm:pt modelId="{EE9DB38D-7603-419F-BD5F-797B062148C4}" cxnId="{BA3E062B-BD63-4A0D-8593-FED39BDC7648}" type="parTrans">
      <dgm:prSet/>
      <dgm:spPr/>
      <dgm:t>
        <a:bodyPr/>
        <a:lstStyle/>
        <a:p>
          <a:endParaRPr lang="ru-RU"/>
        </a:p>
      </dgm:t>
    </dgm:pt>
    <dgm:pt modelId="{EE163845-C2B9-443D-9FF0-7B554F1BF00F}" cxnId="{BA3E062B-BD63-4A0D-8593-FED39BDC7648}" type="sibTrans">
      <dgm:prSet/>
      <dgm:spPr/>
      <dgm:t>
        <a:bodyPr/>
        <a:lstStyle/>
        <a:p>
          <a:endParaRPr lang="ru-RU"/>
        </a:p>
      </dgm:t>
    </dgm:pt>
    <dgm:pt modelId="{8D073169-6E23-4AC3-9E79-2A796898B0F0}">
      <dgm:prSet phldrT="[Текст]"/>
      <dgm:spPr/>
      <dgm:t>
        <a:bodyPr/>
        <a:lstStyle/>
        <a:p>
          <a:r>
            <a:rPr lang="uk-UA" noProof="0" dirty="0">
              <a:solidFill>
                <a:schemeClr val="tx1"/>
              </a:solidFill>
              <a:latin typeface="Times New Roman" panose="02020603050405020304" pitchFamily="18" charset="0"/>
              <a:cs typeface="Times New Roman" panose="02020603050405020304" pitchFamily="18" charset="0"/>
            </a:rPr>
            <a:t>Це допомагає організаціям досягати цілей</a:t>
          </a:r>
        </a:p>
      </dgm:t>
    </dgm:pt>
    <dgm:pt modelId="{9826688A-B1F8-41B0-AD0D-3B2D1AD9B57E}" cxnId="{7CDA3180-E78D-412F-88F3-78F411CF5F8F}" type="parTrans">
      <dgm:prSet/>
      <dgm:spPr/>
      <dgm:t>
        <a:bodyPr/>
        <a:lstStyle/>
        <a:p>
          <a:endParaRPr lang="ru-RU"/>
        </a:p>
      </dgm:t>
    </dgm:pt>
    <dgm:pt modelId="{D932E0FC-6875-4F0A-A72B-CABFE1B3B508}" cxnId="{7CDA3180-E78D-412F-88F3-78F411CF5F8F}" type="sibTrans">
      <dgm:prSet/>
      <dgm:spPr/>
      <dgm:t>
        <a:bodyPr/>
        <a:lstStyle/>
        <a:p>
          <a:endParaRPr lang="ru-RU"/>
        </a:p>
      </dgm:t>
    </dgm:pt>
    <dgm:pt modelId="{51B9A29C-54D0-4AAB-962D-19B79B5FF272}">
      <dgm:prSet phldrT="[Текст]"/>
      <dgm:spPr/>
      <dgm:t>
        <a:bodyPr/>
        <a:lstStyle/>
        <a:p>
          <a:r>
            <a:rPr lang="uk-UA" dirty="0"/>
            <a:t>2.</a:t>
          </a:r>
          <a:endParaRPr lang="ru-RU" dirty="0"/>
        </a:p>
      </dgm:t>
    </dgm:pt>
    <dgm:pt modelId="{F18F3231-A967-4E1F-8CC8-AA5C1AF21440}" cxnId="{4149F6F1-EEC0-4150-B946-3DC03622AA50}" type="parTrans">
      <dgm:prSet/>
      <dgm:spPr/>
      <dgm:t>
        <a:bodyPr/>
        <a:lstStyle/>
        <a:p>
          <a:endParaRPr lang="ru-RU"/>
        </a:p>
      </dgm:t>
    </dgm:pt>
    <dgm:pt modelId="{D79B14A2-D4BC-45B9-83B4-11ABEED253A2}" cxnId="{4149F6F1-EEC0-4150-B946-3DC03622AA50}" type="sibTrans">
      <dgm:prSet/>
      <dgm:spPr/>
      <dgm:t>
        <a:bodyPr/>
        <a:lstStyle/>
        <a:p>
          <a:endParaRPr lang="ru-RU"/>
        </a:p>
      </dgm:t>
    </dgm:pt>
    <dgm:pt modelId="{6224567C-B3FA-4530-9BA4-40F3594A7BC7}">
      <dgm:prSet phldrT="[Текст]"/>
      <dgm:spPr/>
      <dgm:t>
        <a:bodyPr/>
        <a:lstStyle/>
        <a:p>
          <a:r>
            <a:rPr lang="uk-UA" noProof="0" dirty="0">
              <a:latin typeface="Times New Roman" panose="02020603050405020304" pitchFamily="18" charset="0"/>
              <a:cs typeface="Times New Roman" panose="02020603050405020304" pitchFamily="18" charset="0"/>
            </a:rPr>
            <a:t>Це ідеальний інструмент для оцінки того, наскільки сформульована стратегія доречна чи ні.</a:t>
          </a:r>
        </a:p>
      </dgm:t>
    </dgm:pt>
    <dgm:pt modelId="{813BD761-E969-4770-ADB8-C7835942288F}" cxnId="{4EC33904-E906-4CCF-9ABA-97B7AD5B7A7C}" type="parTrans">
      <dgm:prSet/>
      <dgm:spPr/>
      <dgm:t>
        <a:bodyPr/>
        <a:lstStyle/>
        <a:p>
          <a:endParaRPr lang="ru-RU"/>
        </a:p>
      </dgm:t>
    </dgm:pt>
    <dgm:pt modelId="{83F12469-82E8-4A65-9D47-B92447C53E6C}" cxnId="{4EC33904-E906-4CCF-9ABA-97B7AD5B7A7C}" type="sibTrans">
      <dgm:prSet/>
      <dgm:spPr/>
      <dgm:t>
        <a:bodyPr/>
        <a:lstStyle/>
        <a:p>
          <a:endParaRPr lang="ru-RU"/>
        </a:p>
      </dgm:t>
    </dgm:pt>
    <dgm:pt modelId="{56CD7583-220C-4D83-A52C-957359DACC59}">
      <dgm:prSet phldrT="[Текст]"/>
      <dgm:spPr/>
      <dgm:t>
        <a:bodyPr/>
        <a:lstStyle/>
        <a:p>
          <a:r>
            <a:rPr lang="uk-UA" dirty="0"/>
            <a:t>3.</a:t>
          </a:r>
          <a:endParaRPr lang="ru-RU" dirty="0"/>
        </a:p>
      </dgm:t>
    </dgm:pt>
    <dgm:pt modelId="{1032A5AE-E7AD-42A3-A52D-E90C8CAEDF17}" cxnId="{524FA95A-2AF1-48C3-A2DC-477560B33080}" type="parTrans">
      <dgm:prSet/>
      <dgm:spPr/>
      <dgm:t>
        <a:bodyPr/>
        <a:lstStyle/>
        <a:p>
          <a:endParaRPr lang="ru-RU"/>
        </a:p>
      </dgm:t>
    </dgm:pt>
    <dgm:pt modelId="{B4D1C573-82AB-456E-96BB-8CA37857D4AA}" cxnId="{524FA95A-2AF1-48C3-A2DC-477560B33080}" type="sibTrans">
      <dgm:prSet/>
      <dgm:spPr/>
      <dgm:t>
        <a:bodyPr/>
        <a:lstStyle/>
        <a:p>
          <a:endParaRPr lang="ru-RU"/>
        </a:p>
      </dgm:t>
    </dgm:pt>
    <dgm:pt modelId="{811CA151-0FA5-4643-8B8E-F6A4733ABFB2}">
      <dgm:prSet phldrT="[Текст]"/>
      <dgm:spPr/>
      <dgm:t>
        <a:bodyPr/>
        <a:lstStyle/>
        <a:p>
          <a:r>
            <a:rPr lang="uk-UA" noProof="0" dirty="0">
              <a:latin typeface="Times New Roman" panose="02020603050405020304" pitchFamily="18" charset="0"/>
              <a:cs typeface="Times New Roman" panose="02020603050405020304" pitchFamily="18" charset="0"/>
            </a:rPr>
            <a:t>Це допомагає визначити лазівки та вузькі місця у формулюванні стратегії та контролі.</a:t>
          </a:r>
        </a:p>
      </dgm:t>
    </dgm:pt>
    <dgm:pt modelId="{25787089-14F8-4CA0-A385-B4A5E1AF6134}" cxnId="{B503304A-EC59-4EA7-9EED-F06DF0CE8D7E}" type="parTrans">
      <dgm:prSet/>
      <dgm:spPr/>
      <dgm:t>
        <a:bodyPr/>
        <a:lstStyle/>
        <a:p>
          <a:endParaRPr lang="ru-RU"/>
        </a:p>
      </dgm:t>
    </dgm:pt>
    <dgm:pt modelId="{E08AB7F9-F843-41FA-8DC5-58F63C271280}" cxnId="{B503304A-EC59-4EA7-9EED-F06DF0CE8D7E}" type="sibTrans">
      <dgm:prSet/>
      <dgm:spPr/>
      <dgm:t>
        <a:bodyPr/>
        <a:lstStyle/>
        <a:p>
          <a:endParaRPr lang="ru-RU"/>
        </a:p>
      </dgm:t>
    </dgm:pt>
    <dgm:pt modelId="{95BCDA3C-620B-4D71-8222-0B063AA96746}">
      <dgm:prSet phldrT="[Текст]"/>
      <dgm:spPr/>
      <dgm:t>
        <a:bodyPr/>
        <a:lstStyle/>
        <a:p>
          <a:r>
            <a:rPr lang="uk-UA" dirty="0"/>
            <a:t>4.</a:t>
          </a:r>
          <a:endParaRPr lang="ru-RU" dirty="0"/>
        </a:p>
      </dgm:t>
    </dgm:pt>
    <dgm:pt modelId="{13567F87-53F7-42D6-A3CE-06F55EA9399A}" cxnId="{4CE65E12-74EA-4AA2-8810-9A799A843066}" type="parTrans">
      <dgm:prSet/>
      <dgm:spPr/>
      <dgm:t>
        <a:bodyPr/>
        <a:lstStyle/>
        <a:p>
          <a:endParaRPr lang="ru-RU"/>
        </a:p>
      </dgm:t>
    </dgm:pt>
    <dgm:pt modelId="{68695BA2-59AE-494B-B552-90403F7A2C04}" cxnId="{4CE65E12-74EA-4AA2-8810-9A799A843066}" type="sibTrans">
      <dgm:prSet/>
      <dgm:spPr/>
      <dgm:t>
        <a:bodyPr/>
        <a:lstStyle/>
        <a:p>
          <a:endParaRPr lang="ru-RU"/>
        </a:p>
      </dgm:t>
    </dgm:pt>
    <dgm:pt modelId="{50080493-9FFA-473B-B8E9-CA77014E7A48}">
      <dgm:prSet phldrT="[Текст]"/>
      <dgm:spPr/>
      <dgm:t>
        <a:bodyPr/>
        <a:lstStyle/>
        <a:p>
          <a:r>
            <a:rPr lang="uk-UA" noProof="0" dirty="0">
              <a:latin typeface="Times New Roman" panose="02020603050405020304" pitchFamily="18" charset="0"/>
              <a:cs typeface="Times New Roman" panose="02020603050405020304" pitchFamily="18" charset="0"/>
            </a:rPr>
            <a:t>Це допомагає організаціям розвинути основні компетенції та конкурентоспроможність</a:t>
          </a:r>
        </a:p>
      </dgm:t>
    </dgm:pt>
    <dgm:pt modelId="{1946EBF8-67F2-42FB-8F20-078FABD4D46E}" cxnId="{A0267AEE-E73B-4A05-959E-DDCE5A79FECC}" type="parTrans">
      <dgm:prSet/>
      <dgm:spPr/>
      <dgm:t>
        <a:bodyPr/>
        <a:lstStyle/>
        <a:p>
          <a:endParaRPr lang="ru-RU"/>
        </a:p>
      </dgm:t>
    </dgm:pt>
    <dgm:pt modelId="{1D89761B-9E59-4511-A2C8-91F04CE69D3E}" cxnId="{A0267AEE-E73B-4A05-959E-DDCE5A79FECC}" type="sibTrans">
      <dgm:prSet/>
      <dgm:spPr/>
      <dgm:t>
        <a:bodyPr/>
        <a:lstStyle/>
        <a:p>
          <a:endParaRPr lang="ru-RU"/>
        </a:p>
      </dgm:t>
    </dgm:pt>
    <dgm:pt modelId="{77117BD3-7A06-4E8C-9244-3E6CB9259FA7}">
      <dgm:prSet phldrT="[Текст]"/>
      <dgm:spPr/>
      <dgm:t>
        <a:bodyPr/>
        <a:lstStyle/>
        <a:p>
          <a:r>
            <a:rPr lang="uk-UA" noProof="0" dirty="0">
              <a:latin typeface="Times New Roman" panose="02020603050405020304" pitchFamily="18" charset="0"/>
              <a:cs typeface="Times New Roman" panose="02020603050405020304" pitchFamily="18" charset="0"/>
            </a:rPr>
            <a:t>Це допомагає виміряти ефективність процесів і методів управління.</a:t>
          </a:r>
        </a:p>
      </dgm:t>
    </dgm:pt>
    <dgm:pt modelId="{927B2451-AE68-4781-A5CA-D81C2843D3B6}" cxnId="{7C5BC976-6612-4A01-834B-863514A1B64E}" type="parTrans">
      <dgm:prSet/>
      <dgm:spPr/>
      <dgm:t>
        <a:bodyPr/>
        <a:lstStyle/>
        <a:p>
          <a:endParaRPr lang="ru-RU"/>
        </a:p>
      </dgm:t>
    </dgm:pt>
    <dgm:pt modelId="{64FF09B8-C0DF-4A6D-A7A5-4F93A29A5FCF}" cxnId="{7C5BC976-6612-4A01-834B-863514A1B64E}" type="sibTrans">
      <dgm:prSet/>
      <dgm:spPr/>
      <dgm:t>
        <a:bodyPr/>
        <a:lstStyle/>
        <a:p>
          <a:endParaRPr lang="ru-RU"/>
        </a:p>
      </dgm:t>
    </dgm:pt>
    <dgm:pt modelId="{1651ABF9-346C-430D-8AD3-22B4D4208F13}">
      <dgm:prSet phldrT="[Текст]"/>
      <dgm:spPr/>
      <dgm:t>
        <a:bodyPr/>
        <a:lstStyle/>
        <a:p>
          <a:r>
            <a:rPr lang="uk-UA" dirty="0"/>
            <a:t>5.</a:t>
          </a:r>
          <a:endParaRPr lang="ru-RU" dirty="0"/>
        </a:p>
      </dgm:t>
    </dgm:pt>
    <dgm:pt modelId="{E3E1274C-5856-4DA4-BD57-842E5A670A3F}" cxnId="{FE6905F9-658E-4E5A-B9E1-5CDF0527E255}" type="parTrans">
      <dgm:prSet/>
      <dgm:spPr/>
      <dgm:t>
        <a:bodyPr/>
        <a:lstStyle/>
        <a:p>
          <a:endParaRPr lang="ru-RU"/>
        </a:p>
      </dgm:t>
    </dgm:pt>
    <dgm:pt modelId="{B83EB357-4D95-46B2-8E6B-3AA30467B1FB}" cxnId="{FE6905F9-658E-4E5A-B9E1-5CDF0527E255}" type="sibTrans">
      <dgm:prSet/>
      <dgm:spPr/>
      <dgm:t>
        <a:bodyPr/>
        <a:lstStyle/>
        <a:p>
          <a:endParaRPr lang="ru-RU"/>
        </a:p>
      </dgm:t>
    </dgm:pt>
    <dgm:pt modelId="{CF1485A6-7A11-42C0-8B6C-8759CC8C517E}" type="pres">
      <dgm:prSet presAssocID="{28108AA0-7023-4C9C-BC8C-979DFE8D1FC0}" presName="linearFlow" presStyleCnt="0">
        <dgm:presLayoutVars>
          <dgm:dir/>
          <dgm:animLvl val="lvl"/>
          <dgm:resizeHandles val="exact"/>
        </dgm:presLayoutVars>
      </dgm:prSet>
      <dgm:spPr/>
    </dgm:pt>
    <dgm:pt modelId="{C4DFE018-AA19-45FB-887B-8F1E35AF1710}" type="pres">
      <dgm:prSet presAssocID="{A9BDB067-17E9-4DEC-B5AE-9D3977EE6DEE}" presName="composite" presStyleCnt="0"/>
      <dgm:spPr/>
    </dgm:pt>
    <dgm:pt modelId="{284093F5-CEC3-400E-A83B-03AF22B30166}" type="pres">
      <dgm:prSet presAssocID="{A9BDB067-17E9-4DEC-B5AE-9D3977EE6DEE}" presName="parentText" presStyleLbl="alignNode1" presStyleIdx="0" presStyleCnt="5">
        <dgm:presLayoutVars>
          <dgm:chMax val="1"/>
          <dgm:bulletEnabled val="1"/>
        </dgm:presLayoutVars>
      </dgm:prSet>
      <dgm:spPr/>
    </dgm:pt>
    <dgm:pt modelId="{A28C87BE-593E-4629-9401-B70E813216D4}" type="pres">
      <dgm:prSet presAssocID="{A9BDB067-17E9-4DEC-B5AE-9D3977EE6DEE}" presName="descendantText" presStyleLbl="alignAcc1" presStyleIdx="0" presStyleCnt="5">
        <dgm:presLayoutVars>
          <dgm:bulletEnabled val="1"/>
        </dgm:presLayoutVars>
      </dgm:prSet>
      <dgm:spPr/>
    </dgm:pt>
    <dgm:pt modelId="{2528A7F6-E967-4E4D-B22C-730F3B600B26}" type="pres">
      <dgm:prSet presAssocID="{EE163845-C2B9-443D-9FF0-7B554F1BF00F}" presName="sp" presStyleCnt="0"/>
      <dgm:spPr/>
    </dgm:pt>
    <dgm:pt modelId="{F8CE4DFB-86A7-4C69-97D3-3C2A8D09F552}" type="pres">
      <dgm:prSet presAssocID="{51B9A29C-54D0-4AAB-962D-19B79B5FF272}" presName="composite" presStyleCnt="0"/>
      <dgm:spPr/>
    </dgm:pt>
    <dgm:pt modelId="{8596A28A-CAB6-4F37-BB79-095A76B9E1E7}" type="pres">
      <dgm:prSet presAssocID="{51B9A29C-54D0-4AAB-962D-19B79B5FF272}" presName="parentText" presStyleLbl="alignNode1" presStyleIdx="1" presStyleCnt="5">
        <dgm:presLayoutVars>
          <dgm:chMax val="1"/>
          <dgm:bulletEnabled val="1"/>
        </dgm:presLayoutVars>
      </dgm:prSet>
      <dgm:spPr/>
    </dgm:pt>
    <dgm:pt modelId="{6A27476E-10BB-4769-AA79-7A64239A83B0}" type="pres">
      <dgm:prSet presAssocID="{51B9A29C-54D0-4AAB-962D-19B79B5FF272}" presName="descendantText" presStyleLbl="alignAcc1" presStyleIdx="1" presStyleCnt="5">
        <dgm:presLayoutVars>
          <dgm:bulletEnabled val="1"/>
        </dgm:presLayoutVars>
      </dgm:prSet>
      <dgm:spPr/>
    </dgm:pt>
    <dgm:pt modelId="{54217FBF-818A-472E-92B6-DE9361D22370}" type="pres">
      <dgm:prSet presAssocID="{D79B14A2-D4BC-45B9-83B4-11ABEED253A2}" presName="sp" presStyleCnt="0"/>
      <dgm:spPr/>
    </dgm:pt>
    <dgm:pt modelId="{0900B7DB-C402-4BEB-B0C4-F152C21DEE28}" type="pres">
      <dgm:prSet presAssocID="{56CD7583-220C-4D83-A52C-957359DACC59}" presName="composite" presStyleCnt="0"/>
      <dgm:spPr/>
    </dgm:pt>
    <dgm:pt modelId="{6D83D39E-DAA8-40C0-BD0A-F4E2A2CC472B}" type="pres">
      <dgm:prSet presAssocID="{56CD7583-220C-4D83-A52C-957359DACC59}" presName="parentText" presStyleLbl="alignNode1" presStyleIdx="2" presStyleCnt="5">
        <dgm:presLayoutVars>
          <dgm:chMax val="1"/>
          <dgm:bulletEnabled val="1"/>
        </dgm:presLayoutVars>
      </dgm:prSet>
      <dgm:spPr/>
    </dgm:pt>
    <dgm:pt modelId="{2B7C60F7-EBEE-4617-9715-C28C950A8490}" type="pres">
      <dgm:prSet presAssocID="{56CD7583-220C-4D83-A52C-957359DACC59}" presName="descendantText" presStyleLbl="alignAcc1" presStyleIdx="2" presStyleCnt="5">
        <dgm:presLayoutVars>
          <dgm:bulletEnabled val="1"/>
        </dgm:presLayoutVars>
      </dgm:prSet>
      <dgm:spPr/>
    </dgm:pt>
    <dgm:pt modelId="{19F6D66B-B397-4752-92D0-565130B1FCC8}" type="pres">
      <dgm:prSet presAssocID="{B4D1C573-82AB-456E-96BB-8CA37857D4AA}" presName="sp" presStyleCnt="0"/>
      <dgm:spPr/>
    </dgm:pt>
    <dgm:pt modelId="{EE246003-5241-4265-B4E9-7DDAFE2AD144}" type="pres">
      <dgm:prSet presAssocID="{95BCDA3C-620B-4D71-8222-0B063AA96746}" presName="composite" presStyleCnt="0"/>
      <dgm:spPr/>
    </dgm:pt>
    <dgm:pt modelId="{445A7A2F-51B6-4EDB-9D67-98D8F0A2D686}" type="pres">
      <dgm:prSet presAssocID="{95BCDA3C-620B-4D71-8222-0B063AA96746}" presName="parentText" presStyleLbl="alignNode1" presStyleIdx="3" presStyleCnt="5">
        <dgm:presLayoutVars>
          <dgm:chMax val="1"/>
          <dgm:bulletEnabled val="1"/>
        </dgm:presLayoutVars>
      </dgm:prSet>
      <dgm:spPr/>
    </dgm:pt>
    <dgm:pt modelId="{C0E09A10-E4DD-48E4-8CC8-036E3C802067}" type="pres">
      <dgm:prSet presAssocID="{95BCDA3C-620B-4D71-8222-0B063AA96746}" presName="descendantText" presStyleLbl="alignAcc1" presStyleIdx="3" presStyleCnt="5">
        <dgm:presLayoutVars>
          <dgm:bulletEnabled val="1"/>
        </dgm:presLayoutVars>
      </dgm:prSet>
      <dgm:spPr/>
    </dgm:pt>
    <dgm:pt modelId="{CA1B8E5F-556C-44FF-9D49-22B3AA70AE83}" type="pres">
      <dgm:prSet presAssocID="{68695BA2-59AE-494B-B552-90403F7A2C04}" presName="sp" presStyleCnt="0"/>
      <dgm:spPr/>
    </dgm:pt>
    <dgm:pt modelId="{3720EEEF-B2EC-4CD2-9514-CDEC621D2D1C}" type="pres">
      <dgm:prSet presAssocID="{1651ABF9-346C-430D-8AD3-22B4D4208F13}" presName="composite" presStyleCnt="0"/>
      <dgm:spPr/>
    </dgm:pt>
    <dgm:pt modelId="{CB01725C-EDAA-46BE-BFAC-39CB5811D1A1}" type="pres">
      <dgm:prSet presAssocID="{1651ABF9-346C-430D-8AD3-22B4D4208F13}" presName="parentText" presStyleLbl="alignNode1" presStyleIdx="4" presStyleCnt="5">
        <dgm:presLayoutVars>
          <dgm:chMax val="1"/>
          <dgm:bulletEnabled val="1"/>
        </dgm:presLayoutVars>
      </dgm:prSet>
      <dgm:spPr/>
    </dgm:pt>
    <dgm:pt modelId="{E5CC9A50-37D8-4560-A548-BDE9BFB73B39}" type="pres">
      <dgm:prSet presAssocID="{1651ABF9-346C-430D-8AD3-22B4D4208F13}" presName="descendantText" presStyleLbl="alignAcc1" presStyleIdx="4" presStyleCnt="5">
        <dgm:presLayoutVars>
          <dgm:bulletEnabled val="1"/>
        </dgm:presLayoutVars>
      </dgm:prSet>
      <dgm:spPr/>
    </dgm:pt>
  </dgm:ptLst>
  <dgm:cxnLst>
    <dgm:cxn modelId="{4EC33904-E906-4CCF-9ABA-97B7AD5B7A7C}" srcId="{51B9A29C-54D0-4AAB-962D-19B79B5FF272}" destId="{6224567C-B3FA-4530-9BA4-40F3594A7BC7}" srcOrd="0" destOrd="0" parTransId="{813BD761-E969-4770-ADB8-C7835942288F}" sibTransId="{83F12469-82E8-4A65-9D47-B92447C53E6C}"/>
    <dgm:cxn modelId="{DF83070F-5EDC-4058-B5DB-09C392638BAD}" type="presOf" srcId="{1651ABF9-346C-430D-8AD3-22B4D4208F13}" destId="{CB01725C-EDAA-46BE-BFAC-39CB5811D1A1}" srcOrd="0" destOrd="0" presId="urn:microsoft.com/office/officeart/2005/8/layout/chevron2"/>
    <dgm:cxn modelId="{35D03411-0549-4596-A37F-F4875BCAAE1F}" type="presOf" srcId="{50080493-9FFA-473B-B8E9-CA77014E7A48}" destId="{E5CC9A50-37D8-4560-A548-BDE9BFB73B39}" srcOrd="0" destOrd="0" presId="urn:microsoft.com/office/officeart/2005/8/layout/chevron2"/>
    <dgm:cxn modelId="{4CE65E12-74EA-4AA2-8810-9A799A843066}" srcId="{28108AA0-7023-4C9C-BC8C-979DFE8D1FC0}" destId="{95BCDA3C-620B-4D71-8222-0B063AA96746}" srcOrd="3" destOrd="0" parTransId="{13567F87-53F7-42D6-A3CE-06F55EA9399A}" sibTransId="{68695BA2-59AE-494B-B552-90403F7A2C04}"/>
    <dgm:cxn modelId="{BA3E062B-BD63-4A0D-8593-FED39BDC7648}" srcId="{28108AA0-7023-4C9C-BC8C-979DFE8D1FC0}" destId="{A9BDB067-17E9-4DEC-B5AE-9D3977EE6DEE}" srcOrd="0" destOrd="0" parTransId="{EE9DB38D-7603-419F-BD5F-797B062148C4}" sibTransId="{EE163845-C2B9-443D-9FF0-7B554F1BF00F}"/>
    <dgm:cxn modelId="{D6DE932C-86B2-4D9F-A981-69540C3ECBEE}" type="presOf" srcId="{A9BDB067-17E9-4DEC-B5AE-9D3977EE6DEE}" destId="{284093F5-CEC3-400E-A83B-03AF22B30166}" srcOrd="0" destOrd="0" presId="urn:microsoft.com/office/officeart/2005/8/layout/chevron2"/>
    <dgm:cxn modelId="{85EF095C-373D-4B64-8A1D-DA36DDFBAA70}" type="presOf" srcId="{6224567C-B3FA-4530-9BA4-40F3594A7BC7}" destId="{6A27476E-10BB-4769-AA79-7A64239A83B0}" srcOrd="0" destOrd="0" presId="urn:microsoft.com/office/officeart/2005/8/layout/chevron2"/>
    <dgm:cxn modelId="{B503304A-EC59-4EA7-9EED-F06DF0CE8D7E}" srcId="{56CD7583-220C-4D83-A52C-957359DACC59}" destId="{811CA151-0FA5-4643-8B8E-F6A4733ABFB2}" srcOrd="0" destOrd="0" parTransId="{25787089-14F8-4CA0-A385-B4A5E1AF6134}" sibTransId="{E08AB7F9-F843-41FA-8DC5-58F63C271280}"/>
    <dgm:cxn modelId="{7C5BC976-6612-4A01-834B-863514A1B64E}" srcId="{95BCDA3C-620B-4D71-8222-0B063AA96746}" destId="{77117BD3-7A06-4E8C-9244-3E6CB9259FA7}" srcOrd="0" destOrd="0" parTransId="{927B2451-AE68-4781-A5CA-D81C2843D3B6}" sibTransId="{64FF09B8-C0DF-4A6D-A7A5-4F93A29A5FCF}"/>
    <dgm:cxn modelId="{524FA95A-2AF1-48C3-A2DC-477560B33080}" srcId="{28108AA0-7023-4C9C-BC8C-979DFE8D1FC0}" destId="{56CD7583-220C-4D83-A52C-957359DACC59}" srcOrd="2" destOrd="0" parTransId="{1032A5AE-E7AD-42A3-A52D-E90C8CAEDF17}" sibTransId="{B4D1C573-82AB-456E-96BB-8CA37857D4AA}"/>
    <dgm:cxn modelId="{7CDA3180-E78D-412F-88F3-78F411CF5F8F}" srcId="{A9BDB067-17E9-4DEC-B5AE-9D3977EE6DEE}" destId="{8D073169-6E23-4AC3-9E79-2A796898B0F0}" srcOrd="0" destOrd="0" parTransId="{9826688A-B1F8-41B0-AD0D-3B2D1AD9B57E}" sibTransId="{D932E0FC-6875-4F0A-A72B-CABFE1B3B508}"/>
    <dgm:cxn modelId="{8FF4AE8C-5380-48B9-9895-3B8A199F41DF}" type="presOf" srcId="{56CD7583-220C-4D83-A52C-957359DACC59}" destId="{6D83D39E-DAA8-40C0-BD0A-F4E2A2CC472B}" srcOrd="0" destOrd="0" presId="urn:microsoft.com/office/officeart/2005/8/layout/chevron2"/>
    <dgm:cxn modelId="{9238CFA3-2AF8-4F9E-A0DC-BC4A2582FFB5}" type="presOf" srcId="{77117BD3-7A06-4E8C-9244-3E6CB9259FA7}" destId="{C0E09A10-E4DD-48E4-8CC8-036E3C802067}" srcOrd="0" destOrd="0" presId="urn:microsoft.com/office/officeart/2005/8/layout/chevron2"/>
    <dgm:cxn modelId="{B3A4A9C5-43CC-4910-97C4-8DBC7EF255AF}" type="presOf" srcId="{51B9A29C-54D0-4AAB-962D-19B79B5FF272}" destId="{8596A28A-CAB6-4F37-BB79-095A76B9E1E7}" srcOrd="0" destOrd="0" presId="urn:microsoft.com/office/officeart/2005/8/layout/chevron2"/>
    <dgm:cxn modelId="{7FED2FD7-62C2-4421-9ED7-9442CBF04B97}" type="presOf" srcId="{28108AA0-7023-4C9C-BC8C-979DFE8D1FC0}" destId="{CF1485A6-7A11-42C0-8B6C-8759CC8C517E}" srcOrd="0" destOrd="0" presId="urn:microsoft.com/office/officeart/2005/8/layout/chevron2"/>
    <dgm:cxn modelId="{EBE5F0EC-1B11-4B6D-B2F7-CF0CB65725C7}" type="presOf" srcId="{811CA151-0FA5-4643-8B8E-F6A4733ABFB2}" destId="{2B7C60F7-EBEE-4617-9715-C28C950A8490}" srcOrd="0" destOrd="0" presId="urn:microsoft.com/office/officeart/2005/8/layout/chevron2"/>
    <dgm:cxn modelId="{A0267AEE-E73B-4A05-959E-DDCE5A79FECC}" srcId="{1651ABF9-346C-430D-8AD3-22B4D4208F13}" destId="{50080493-9FFA-473B-B8E9-CA77014E7A48}" srcOrd="0" destOrd="0" parTransId="{1946EBF8-67F2-42FB-8F20-078FABD4D46E}" sibTransId="{1D89761B-9E59-4511-A2C8-91F04CE69D3E}"/>
    <dgm:cxn modelId="{4149F6F1-EEC0-4150-B946-3DC03622AA50}" srcId="{28108AA0-7023-4C9C-BC8C-979DFE8D1FC0}" destId="{51B9A29C-54D0-4AAB-962D-19B79B5FF272}" srcOrd="1" destOrd="0" parTransId="{F18F3231-A967-4E1F-8CC8-AA5C1AF21440}" sibTransId="{D79B14A2-D4BC-45B9-83B4-11ABEED253A2}"/>
    <dgm:cxn modelId="{939F1EF2-45CA-4961-999B-EF9CD0A51E3A}" type="presOf" srcId="{95BCDA3C-620B-4D71-8222-0B063AA96746}" destId="{445A7A2F-51B6-4EDB-9D67-98D8F0A2D686}" srcOrd="0" destOrd="0" presId="urn:microsoft.com/office/officeart/2005/8/layout/chevron2"/>
    <dgm:cxn modelId="{FE6905F9-658E-4E5A-B9E1-5CDF0527E255}" srcId="{28108AA0-7023-4C9C-BC8C-979DFE8D1FC0}" destId="{1651ABF9-346C-430D-8AD3-22B4D4208F13}" srcOrd="4" destOrd="0" parTransId="{E3E1274C-5856-4DA4-BD57-842E5A670A3F}" sibTransId="{B83EB357-4D95-46B2-8E6B-3AA30467B1FB}"/>
    <dgm:cxn modelId="{1E5435FF-F53D-48C2-BBB4-F90E18FBCB3F}" type="presOf" srcId="{8D073169-6E23-4AC3-9E79-2A796898B0F0}" destId="{A28C87BE-593E-4629-9401-B70E813216D4}" srcOrd="0" destOrd="0" presId="urn:microsoft.com/office/officeart/2005/8/layout/chevron2"/>
    <dgm:cxn modelId="{F6502C49-A525-4308-B7AF-945A2B3F2883}" type="presParOf" srcId="{CF1485A6-7A11-42C0-8B6C-8759CC8C517E}" destId="{C4DFE018-AA19-45FB-887B-8F1E35AF1710}" srcOrd="0" destOrd="0" presId="urn:microsoft.com/office/officeart/2005/8/layout/chevron2"/>
    <dgm:cxn modelId="{86858F13-D315-4E49-9FD5-02CD76F6FED0}" type="presParOf" srcId="{C4DFE018-AA19-45FB-887B-8F1E35AF1710}" destId="{284093F5-CEC3-400E-A83B-03AF22B30166}" srcOrd="0" destOrd="0" presId="urn:microsoft.com/office/officeart/2005/8/layout/chevron2"/>
    <dgm:cxn modelId="{CDDEBC00-8B00-4F60-AF91-B35C4BE760BA}" type="presParOf" srcId="{C4DFE018-AA19-45FB-887B-8F1E35AF1710}" destId="{A28C87BE-593E-4629-9401-B70E813216D4}" srcOrd="1" destOrd="0" presId="urn:microsoft.com/office/officeart/2005/8/layout/chevron2"/>
    <dgm:cxn modelId="{ED840EA0-7D87-45F3-8B60-AF601B53FBC1}" type="presParOf" srcId="{CF1485A6-7A11-42C0-8B6C-8759CC8C517E}" destId="{2528A7F6-E967-4E4D-B22C-730F3B600B26}" srcOrd="1" destOrd="0" presId="urn:microsoft.com/office/officeart/2005/8/layout/chevron2"/>
    <dgm:cxn modelId="{9E9AF826-BB36-422E-B1EE-E2E2B927FD6B}" type="presParOf" srcId="{CF1485A6-7A11-42C0-8B6C-8759CC8C517E}" destId="{F8CE4DFB-86A7-4C69-97D3-3C2A8D09F552}" srcOrd="2" destOrd="0" presId="urn:microsoft.com/office/officeart/2005/8/layout/chevron2"/>
    <dgm:cxn modelId="{9AEB7B11-19A5-4599-BC0A-2A7AC2153845}" type="presParOf" srcId="{F8CE4DFB-86A7-4C69-97D3-3C2A8D09F552}" destId="{8596A28A-CAB6-4F37-BB79-095A76B9E1E7}" srcOrd="0" destOrd="0" presId="urn:microsoft.com/office/officeart/2005/8/layout/chevron2"/>
    <dgm:cxn modelId="{E452F975-DCF4-4127-AEB7-EEB27E464AFC}" type="presParOf" srcId="{F8CE4DFB-86A7-4C69-97D3-3C2A8D09F552}" destId="{6A27476E-10BB-4769-AA79-7A64239A83B0}" srcOrd="1" destOrd="0" presId="urn:microsoft.com/office/officeart/2005/8/layout/chevron2"/>
    <dgm:cxn modelId="{71BCB1E9-6D01-4EF0-8198-DDFC57EA5482}" type="presParOf" srcId="{CF1485A6-7A11-42C0-8B6C-8759CC8C517E}" destId="{54217FBF-818A-472E-92B6-DE9361D22370}" srcOrd="3" destOrd="0" presId="urn:microsoft.com/office/officeart/2005/8/layout/chevron2"/>
    <dgm:cxn modelId="{CAE2A74D-7D1D-4079-B89E-09A9D28B2837}" type="presParOf" srcId="{CF1485A6-7A11-42C0-8B6C-8759CC8C517E}" destId="{0900B7DB-C402-4BEB-B0C4-F152C21DEE28}" srcOrd="4" destOrd="0" presId="urn:microsoft.com/office/officeart/2005/8/layout/chevron2"/>
    <dgm:cxn modelId="{D214FDB7-C92C-43EF-82CA-CA37290706B3}" type="presParOf" srcId="{0900B7DB-C402-4BEB-B0C4-F152C21DEE28}" destId="{6D83D39E-DAA8-40C0-BD0A-F4E2A2CC472B}" srcOrd="0" destOrd="0" presId="urn:microsoft.com/office/officeart/2005/8/layout/chevron2"/>
    <dgm:cxn modelId="{2EBE7F8E-3AB3-4510-BE8F-CD71A9C532AF}" type="presParOf" srcId="{0900B7DB-C402-4BEB-B0C4-F152C21DEE28}" destId="{2B7C60F7-EBEE-4617-9715-C28C950A8490}" srcOrd="1" destOrd="0" presId="urn:microsoft.com/office/officeart/2005/8/layout/chevron2"/>
    <dgm:cxn modelId="{598CDE8D-E263-4090-AECF-9CE54E7B8F5D}" type="presParOf" srcId="{CF1485A6-7A11-42C0-8B6C-8759CC8C517E}" destId="{19F6D66B-B397-4752-92D0-565130B1FCC8}" srcOrd="5" destOrd="0" presId="urn:microsoft.com/office/officeart/2005/8/layout/chevron2"/>
    <dgm:cxn modelId="{47C87D4B-47AF-4A80-954B-E78BD911EC2E}" type="presParOf" srcId="{CF1485A6-7A11-42C0-8B6C-8759CC8C517E}" destId="{EE246003-5241-4265-B4E9-7DDAFE2AD144}" srcOrd="6" destOrd="0" presId="urn:microsoft.com/office/officeart/2005/8/layout/chevron2"/>
    <dgm:cxn modelId="{51DEF800-D0AF-4D19-9CCA-612FC4904667}" type="presParOf" srcId="{EE246003-5241-4265-B4E9-7DDAFE2AD144}" destId="{445A7A2F-51B6-4EDB-9D67-98D8F0A2D686}" srcOrd="0" destOrd="0" presId="urn:microsoft.com/office/officeart/2005/8/layout/chevron2"/>
    <dgm:cxn modelId="{B0B26509-2354-4D86-ADB4-B261C11603C3}" type="presParOf" srcId="{EE246003-5241-4265-B4E9-7DDAFE2AD144}" destId="{C0E09A10-E4DD-48E4-8CC8-036E3C802067}" srcOrd="1" destOrd="0" presId="urn:microsoft.com/office/officeart/2005/8/layout/chevron2"/>
    <dgm:cxn modelId="{BCBA49D7-236C-4DFC-B1CB-83C7A6B8B0A5}" type="presParOf" srcId="{CF1485A6-7A11-42C0-8B6C-8759CC8C517E}" destId="{CA1B8E5F-556C-44FF-9D49-22B3AA70AE83}" srcOrd="7" destOrd="0" presId="urn:microsoft.com/office/officeart/2005/8/layout/chevron2"/>
    <dgm:cxn modelId="{503F08B4-627F-4DB9-B2DA-2B7808D854FB}" type="presParOf" srcId="{CF1485A6-7A11-42C0-8B6C-8759CC8C517E}" destId="{3720EEEF-B2EC-4CD2-9514-CDEC621D2D1C}" srcOrd="8" destOrd="0" presId="urn:microsoft.com/office/officeart/2005/8/layout/chevron2"/>
    <dgm:cxn modelId="{609EFD44-C1DC-4B3B-9E33-583EA04753E6}" type="presParOf" srcId="{3720EEEF-B2EC-4CD2-9514-CDEC621D2D1C}" destId="{CB01725C-EDAA-46BE-BFAC-39CB5811D1A1}" srcOrd="0" destOrd="0" presId="urn:microsoft.com/office/officeart/2005/8/layout/chevron2"/>
    <dgm:cxn modelId="{FAC341AA-1B6D-4183-92FE-169000F78E54}" type="presParOf" srcId="{3720EEEF-B2EC-4CD2-9514-CDEC621D2D1C}" destId="{E5CC9A50-37D8-4560-A548-BDE9BFB73B39}"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9CD8A96-6C27-483A-91C0-380ECCA6FFB9}"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82634F69-F049-46E4-B242-A4E1F791F279}">
      <dgm:prSet phldrT="[Текст]" custT="1"/>
      <dgm:spPr/>
      <dgm:t>
        <a:bodyPr/>
        <a:lstStyle/>
        <a:p>
          <a:pPr algn="just">
            <a:lnSpc>
              <a:spcPct val="100000"/>
            </a:lnSpc>
            <a:spcAft>
              <a:spcPts val="0"/>
            </a:spcAft>
          </a:pPr>
          <a:r>
            <a:rPr lang="uk-UA" sz="1800" dirty="0">
              <a:latin typeface="Times New Roman" panose="02020603050405020304" pitchFamily="18" charset="0"/>
              <a:cs typeface="Times New Roman" panose="02020603050405020304" pitchFamily="18" charset="0"/>
            </a:rPr>
            <a:t>Комунікаційні бар'єри</a:t>
          </a:r>
          <a:endParaRPr lang="ru-RU" sz="1800" dirty="0">
            <a:latin typeface="Times New Roman" panose="02020603050405020304" pitchFamily="18" charset="0"/>
            <a:cs typeface="Times New Roman" panose="02020603050405020304" pitchFamily="18" charset="0"/>
          </a:endParaRPr>
        </a:p>
      </dgm:t>
    </dgm:pt>
    <dgm:pt modelId="{2B1F7AE9-EABE-439D-9FBD-EFFED72EE154}" cxnId="{2D9DFFDF-BA9C-47E1-9519-01A71BCA4876}" type="parTrans">
      <dgm:prSet/>
      <dgm:spPr/>
      <dgm:t>
        <a:bodyPr/>
        <a:lstStyle/>
        <a:p>
          <a:endParaRPr lang="ru-RU"/>
        </a:p>
      </dgm:t>
    </dgm:pt>
    <dgm:pt modelId="{557D613B-52E4-4527-B7E8-824FE26E0C70}" cxnId="{2D9DFFDF-BA9C-47E1-9519-01A71BCA4876}" type="sibTrans">
      <dgm:prSet/>
      <dgm:spPr/>
      <dgm:t>
        <a:bodyPr/>
        <a:lstStyle/>
        <a:p>
          <a:endParaRPr lang="ru-RU"/>
        </a:p>
      </dgm:t>
    </dgm:pt>
    <dgm:pt modelId="{837D3B5F-5CA9-45A3-9A0E-4D2133B054C7}">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Немає чітких цілей або не має жодного ділового сенсу</a:t>
          </a:r>
        </a:p>
      </dgm:t>
    </dgm:pt>
    <dgm:pt modelId="{4423EBD4-3203-4B8D-921F-A70A331B1D89}" cxnId="{5CDF7F1B-AF7E-4756-8C6D-DECE043BA4E3}" type="parTrans">
      <dgm:prSet/>
      <dgm:spPr/>
      <dgm:t>
        <a:bodyPr/>
        <a:lstStyle/>
        <a:p>
          <a:endParaRPr lang="ru-RU"/>
        </a:p>
      </dgm:t>
    </dgm:pt>
    <dgm:pt modelId="{1ACF95A6-B691-4C22-9119-79C4E7AF6224}" cxnId="{5CDF7F1B-AF7E-4756-8C6D-DECE043BA4E3}" type="sibTrans">
      <dgm:prSet/>
      <dgm:spPr/>
      <dgm:t>
        <a:bodyPr/>
        <a:lstStyle/>
        <a:p>
          <a:endParaRPr lang="ru-RU"/>
        </a:p>
      </dgm:t>
    </dgm:pt>
    <dgm:pt modelId="{B9E6621E-E31C-4EBC-8C00-BD09CD82EF6A}">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Не вдається залучити потрібних людей або неефективне навчання персоналу</a:t>
          </a:r>
        </a:p>
      </dgm:t>
    </dgm:pt>
    <dgm:pt modelId="{7977A2FE-656D-478A-8D48-522E79DB58C5}" cxnId="{056EC724-872B-4B9F-B242-0DDD667E0E48}" type="parTrans">
      <dgm:prSet/>
      <dgm:spPr/>
      <dgm:t>
        <a:bodyPr/>
        <a:lstStyle/>
        <a:p>
          <a:endParaRPr lang="ru-RU"/>
        </a:p>
      </dgm:t>
    </dgm:pt>
    <dgm:pt modelId="{2C1DBED4-F941-4ED8-93F7-F32DF0BF2C31}" cxnId="{056EC724-872B-4B9F-B242-0DDD667E0E48}" type="sibTrans">
      <dgm:prSet/>
      <dgm:spPr/>
      <dgm:t>
        <a:bodyPr/>
        <a:lstStyle/>
        <a:p>
          <a:endParaRPr lang="ru-RU"/>
        </a:p>
      </dgm:t>
    </dgm:pt>
    <dgm:pt modelId="{8499EB1F-6B1E-48B2-8EB4-EA969F4173B4}">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Не зрозумів належним чином поточну ситуацію та можливості організації</a:t>
          </a:r>
        </a:p>
      </dgm:t>
    </dgm:pt>
    <dgm:pt modelId="{21FB95E2-AC3D-49DC-9A66-9ECAD9504CAD}" cxnId="{80421CA3-5618-4872-B9A3-ECF4845F27D0}" type="parTrans">
      <dgm:prSet/>
      <dgm:spPr/>
      <dgm:t>
        <a:bodyPr/>
        <a:lstStyle/>
        <a:p>
          <a:endParaRPr lang="ru-RU"/>
        </a:p>
      </dgm:t>
    </dgm:pt>
    <dgm:pt modelId="{B0BB12A3-06BA-49F4-970E-5A67C4CB8020}" cxnId="{80421CA3-5618-4872-B9A3-ECF4845F27D0}" type="sibTrans">
      <dgm:prSet/>
      <dgm:spPr/>
      <dgm:t>
        <a:bodyPr/>
        <a:lstStyle/>
        <a:p>
          <a:endParaRPr lang="ru-RU"/>
        </a:p>
      </dgm:t>
    </dgm:pt>
    <dgm:pt modelId="{B684F75C-5C7F-4D93-AD70-4438D8808CFE}">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Виділяє недостатньо часу та бюджету</a:t>
          </a:r>
        </a:p>
      </dgm:t>
    </dgm:pt>
    <dgm:pt modelId="{9E0107D1-F8D1-4288-8E46-E7E63176F811}" cxnId="{0046BE62-4E72-45AB-B2D0-BBB47D399D2B}" type="parTrans">
      <dgm:prSet/>
      <dgm:spPr/>
      <dgm:t>
        <a:bodyPr/>
        <a:lstStyle/>
        <a:p>
          <a:endParaRPr lang="ru-RU"/>
        </a:p>
      </dgm:t>
    </dgm:pt>
    <dgm:pt modelId="{D555F965-9324-4150-B68B-82F40BC17369}" cxnId="{0046BE62-4E72-45AB-B2D0-BBB47D399D2B}" type="sibTrans">
      <dgm:prSet/>
      <dgm:spPr/>
      <dgm:t>
        <a:bodyPr/>
        <a:lstStyle/>
        <a:p>
          <a:endParaRPr lang="ru-RU"/>
        </a:p>
      </dgm:t>
    </dgm:pt>
    <dgm:pt modelId="{2B920E30-3DE5-48FC-A247-FC6E029BD763}">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Надто складний або розпливчастий для розуміння</a:t>
          </a:r>
        </a:p>
      </dgm:t>
    </dgm:pt>
    <dgm:pt modelId="{C228B4FB-EEA9-406E-BAF3-A794EAD4D4EF}" cxnId="{CBD7A1DB-2048-4ADE-9C26-3590D51768DD}" type="parTrans">
      <dgm:prSet/>
      <dgm:spPr/>
      <dgm:t>
        <a:bodyPr/>
        <a:lstStyle/>
        <a:p>
          <a:endParaRPr lang="ru-RU"/>
        </a:p>
      </dgm:t>
    </dgm:pt>
    <dgm:pt modelId="{5A62AC77-F3D0-40FB-B271-ACE97F41CABB}" cxnId="{CBD7A1DB-2048-4ADE-9C26-3590D51768DD}" type="sibTrans">
      <dgm:prSet/>
      <dgm:spPr/>
      <dgm:t>
        <a:bodyPr/>
        <a:lstStyle/>
        <a:p>
          <a:endParaRPr lang="ru-RU"/>
        </a:p>
      </dgm:t>
    </dgm:pt>
    <dgm:pt modelId="{B99E3929-669E-4141-A29D-C42B2533BB3D}">
      <dgm:prSet phldrT="[Текст]" custT="1"/>
      <dgm:spPr/>
      <dgm:t>
        <a:bodyPr/>
        <a:lstStyle/>
        <a:p>
          <a:pPr algn="just">
            <a:lnSpc>
              <a:spcPct val="100000"/>
            </a:lnSpc>
            <a:spcAft>
              <a:spcPts val="0"/>
            </a:spcAft>
          </a:pPr>
          <a:r>
            <a:rPr lang="uk-UA" sz="1800" noProof="0" dirty="0">
              <a:latin typeface="Times New Roman" panose="02020603050405020304" pitchFamily="18" charset="0"/>
              <a:cs typeface="Times New Roman" panose="02020603050405020304" pitchFamily="18" charset="0"/>
            </a:rPr>
            <a:t>Не виконує подальших дій, таких як перегляд, оцінка або внесення необхідних змін</a:t>
          </a:r>
        </a:p>
      </dgm:t>
    </dgm:pt>
    <dgm:pt modelId="{D8500671-575A-4278-A381-C06A694D034B}" cxnId="{6D4C3B8A-6A64-42D6-BD57-36444FE59506}" type="parTrans">
      <dgm:prSet/>
      <dgm:spPr/>
      <dgm:t>
        <a:bodyPr/>
        <a:lstStyle/>
        <a:p>
          <a:endParaRPr lang="ru-RU"/>
        </a:p>
      </dgm:t>
    </dgm:pt>
    <dgm:pt modelId="{E536DB5C-98DC-4F74-A0EF-C5B09D4979AA}" cxnId="{6D4C3B8A-6A64-42D6-BD57-36444FE59506}" type="sibTrans">
      <dgm:prSet/>
      <dgm:spPr/>
      <dgm:t>
        <a:bodyPr/>
        <a:lstStyle/>
        <a:p>
          <a:endParaRPr lang="ru-RU"/>
        </a:p>
      </dgm:t>
    </dgm:pt>
    <dgm:pt modelId="{6C474726-F2ED-44E1-AA1E-5A7F1D931994}" type="pres">
      <dgm:prSet presAssocID="{39CD8A96-6C27-483A-91C0-380ECCA6FFB9}" presName="linear" presStyleCnt="0">
        <dgm:presLayoutVars>
          <dgm:dir/>
          <dgm:animLvl val="lvl"/>
          <dgm:resizeHandles val="exact"/>
        </dgm:presLayoutVars>
      </dgm:prSet>
      <dgm:spPr/>
    </dgm:pt>
    <dgm:pt modelId="{46F60816-569C-4115-8106-56615ABC763F}" type="pres">
      <dgm:prSet presAssocID="{82634F69-F049-46E4-B242-A4E1F791F279}" presName="parentLin" presStyleCnt="0"/>
      <dgm:spPr/>
    </dgm:pt>
    <dgm:pt modelId="{975C013A-57D5-49BB-A380-8938D6B73201}" type="pres">
      <dgm:prSet presAssocID="{82634F69-F049-46E4-B242-A4E1F791F279}" presName="parentLeftMargin" presStyleLbl="node1" presStyleIdx="0" presStyleCnt="7"/>
      <dgm:spPr/>
    </dgm:pt>
    <dgm:pt modelId="{1ACE3E5B-4F4B-47C6-ACE7-2A4D904021A8}" type="pres">
      <dgm:prSet presAssocID="{82634F69-F049-46E4-B242-A4E1F791F279}" presName="parentText" presStyleLbl="node1" presStyleIdx="0" presStyleCnt="7">
        <dgm:presLayoutVars>
          <dgm:chMax val="0"/>
          <dgm:bulletEnabled val="1"/>
        </dgm:presLayoutVars>
      </dgm:prSet>
      <dgm:spPr/>
    </dgm:pt>
    <dgm:pt modelId="{A98EBD66-BF7B-4C13-BE06-2EA7D441AE1D}" type="pres">
      <dgm:prSet presAssocID="{82634F69-F049-46E4-B242-A4E1F791F279}" presName="negativeSpace" presStyleCnt="0"/>
      <dgm:spPr/>
    </dgm:pt>
    <dgm:pt modelId="{A9AD32C9-9B98-4066-84F2-B7B9B4B948E2}" type="pres">
      <dgm:prSet presAssocID="{82634F69-F049-46E4-B242-A4E1F791F279}" presName="childText" presStyleLbl="conFgAcc1" presStyleIdx="0" presStyleCnt="7">
        <dgm:presLayoutVars>
          <dgm:bulletEnabled val="1"/>
        </dgm:presLayoutVars>
      </dgm:prSet>
      <dgm:spPr/>
    </dgm:pt>
    <dgm:pt modelId="{9F21B42E-45D1-4471-83E0-263698DEF645}" type="pres">
      <dgm:prSet presAssocID="{557D613B-52E4-4527-B7E8-824FE26E0C70}" presName="spaceBetweenRectangles" presStyleCnt="0"/>
      <dgm:spPr/>
    </dgm:pt>
    <dgm:pt modelId="{F72B0A97-56D4-4001-9221-BA9D00298815}" type="pres">
      <dgm:prSet presAssocID="{837D3B5F-5CA9-45A3-9A0E-4D2133B054C7}" presName="parentLin" presStyleCnt="0"/>
      <dgm:spPr/>
    </dgm:pt>
    <dgm:pt modelId="{9AF95365-2D41-4851-951A-0231B3C3DA44}" type="pres">
      <dgm:prSet presAssocID="{837D3B5F-5CA9-45A3-9A0E-4D2133B054C7}" presName="parentLeftMargin" presStyleLbl="node1" presStyleIdx="0" presStyleCnt="7"/>
      <dgm:spPr/>
    </dgm:pt>
    <dgm:pt modelId="{88FA9FFE-D9FA-40D7-8E27-E7D1C1CED27E}" type="pres">
      <dgm:prSet presAssocID="{837D3B5F-5CA9-45A3-9A0E-4D2133B054C7}" presName="parentText" presStyleLbl="node1" presStyleIdx="1" presStyleCnt="7">
        <dgm:presLayoutVars>
          <dgm:chMax val="0"/>
          <dgm:bulletEnabled val="1"/>
        </dgm:presLayoutVars>
      </dgm:prSet>
      <dgm:spPr/>
    </dgm:pt>
    <dgm:pt modelId="{4ADBD2FF-C96E-4660-9D6C-2E762C1F93CF}" type="pres">
      <dgm:prSet presAssocID="{837D3B5F-5CA9-45A3-9A0E-4D2133B054C7}" presName="negativeSpace" presStyleCnt="0"/>
      <dgm:spPr/>
    </dgm:pt>
    <dgm:pt modelId="{670B085D-24AB-48AF-B014-395ED3106FF8}" type="pres">
      <dgm:prSet presAssocID="{837D3B5F-5CA9-45A3-9A0E-4D2133B054C7}" presName="childText" presStyleLbl="conFgAcc1" presStyleIdx="1" presStyleCnt="7">
        <dgm:presLayoutVars>
          <dgm:bulletEnabled val="1"/>
        </dgm:presLayoutVars>
      </dgm:prSet>
      <dgm:spPr/>
    </dgm:pt>
    <dgm:pt modelId="{F5B6E23F-B2D3-41C5-A9CE-4FC4901F0F58}" type="pres">
      <dgm:prSet presAssocID="{1ACF95A6-B691-4C22-9119-79C4E7AF6224}" presName="spaceBetweenRectangles" presStyleCnt="0"/>
      <dgm:spPr/>
    </dgm:pt>
    <dgm:pt modelId="{146E0BE6-E368-413D-9C77-643C9A69AB26}" type="pres">
      <dgm:prSet presAssocID="{8499EB1F-6B1E-48B2-8EB4-EA969F4173B4}" presName="parentLin" presStyleCnt="0"/>
      <dgm:spPr/>
    </dgm:pt>
    <dgm:pt modelId="{A2565B7F-3D36-4571-AF5D-ED5EFB90D36B}" type="pres">
      <dgm:prSet presAssocID="{8499EB1F-6B1E-48B2-8EB4-EA969F4173B4}" presName="parentLeftMargin" presStyleLbl="node1" presStyleIdx="1" presStyleCnt="7"/>
      <dgm:spPr/>
    </dgm:pt>
    <dgm:pt modelId="{FFD4FFE6-8B51-4569-A545-049D47AE57E8}" type="pres">
      <dgm:prSet presAssocID="{8499EB1F-6B1E-48B2-8EB4-EA969F4173B4}" presName="parentText" presStyleLbl="node1" presStyleIdx="2" presStyleCnt="7">
        <dgm:presLayoutVars>
          <dgm:chMax val="0"/>
          <dgm:bulletEnabled val="1"/>
        </dgm:presLayoutVars>
      </dgm:prSet>
      <dgm:spPr/>
    </dgm:pt>
    <dgm:pt modelId="{0C7527D2-59A1-404F-A8C1-03A11E04C0CB}" type="pres">
      <dgm:prSet presAssocID="{8499EB1F-6B1E-48B2-8EB4-EA969F4173B4}" presName="negativeSpace" presStyleCnt="0"/>
      <dgm:spPr/>
    </dgm:pt>
    <dgm:pt modelId="{DDC14053-4AD0-4510-9853-96C388141197}" type="pres">
      <dgm:prSet presAssocID="{8499EB1F-6B1E-48B2-8EB4-EA969F4173B4}" presName="childText" presStyleLbl="conFgAcc1" presStyleIdx="2" presStyleCnt="7">
        <dgm:presLayoutVars>
          <dgm:bulletEnabled val="1"/>
        </dgm:presLayoutVars>
      </dgm:prSet>
      <dgm:spPr/>
    </dgm:pt>
    <dgm:pt modelId="{2DB64A94-39CA-448F-AB6E-32A16ACC8B56}" type="pres">
      <dgm:prSet presAssocID="{B0BB12A3-06BA-49F4-970E-5A67C4CB8020}" presName="spaceBetweenRectangles" presStyleCnt="0"/>
      <dgm:spPr/>
    </dgm:pt>
    <dgm:pt modelId="{20052ABE-8303-45F9-8716-F9096225C6FF}" type="pres">
      <dgm:prSet presAssocID="{B9E6621E-E31C-4EBC-8C00-BD09CD82EF6A}" presName="parentLin" presStyleCnt="0"/>
      <dgm:spPr/>
    </dgm:pt>
    <dgm:pt modelId="{D3D99B4F-3768-4079-B8B4-E04C0E47BDFF}" type="pres">
      <dgm:prSet presAssocID="{B9E6621E-E31C-4EBC-8C00-BD09CD82EF6A}" presName="parentLeftMargin" presStyleLbl="node1" presStyleIdx="2" presStyleCnt="7"/>
      <dgm:spPr/>
    </dgm:pt>
    <dgm:pt modelId="{B9B6BC23-43D0-4D28-BFA3-B166F38A9C42}" type="pres">
      <dgm:prSet presAssocID="{B9E6621E-E31C-4EBC-8C00-BD09CD82EF6A}" presName="parentText" presStyleLbl="node1" presStyleIdx="3" presStyleCnt="7">
        <dgm:presLayoutVars>
          <dgm:chMax val="0"/>
          <dgm:bulletEnabled val="1"/>
        </dgm:presLayoutVars>
      </dgm:prSet>
      <dgm:spPr/>
    </dgm:pt>
    <dgm:pt modelId="{4CAFF9DC-1171-4AE0-A9A9-1DB6552DCEA0}" type="pres">
      <dgm:prSet presAssocID="{B9E6621E-E31C-4EBC-8C00-BD09CD82EF6A}" presName="negativeSpace" presStyleCnt="0"/>
      <dgm:spPr/>
    </dgm:pt>
    <dgm:pt modelId="{6EA60CFC-E23B-4B8E-81FC-28EA73BCF225}" type="pres">
      <dgm:prSet presAssocID="{B9E6621E-E31C-4EBC-8C00-BD09CD82EF6A}" presName="childText" presStyleLbl="conFgAcc1" presStyleIdx="3" presStyleCnt="7">
        <dgm:presLayoutVars>
          <dgm:bulletEnabled val="1"/>
        </dgm:presLayoutVars>
      </dgm:prSet>
      <dgm:spPr/>
    </dgm:pt>
    <dgm:pt modelId="{19C1C7C2-4B4C-48BE-8CF5-FB7052C70826}" type="pres">
      <dgm:prSet presAssocID="{2C1DBED4-F941-4ED8-93F7-F32DF0BF2C31}" presName="spaceBetweenRectangles" presStyleCnt="0"/>
      <dgm:spPr/>
    </dgm:pt>
    <dgm:pt modelId="{951D9A42-9CAA-4D76-A84A-552BA7B78D10}" type="pres">
      <dgm:prSet presAssocID="{B684F75C-5C7F-4D93-AD70-4438D8808CFE}" presName="parentLin" presStyleCnt="0"/>
      <dgm:spPr/>
    </dgm:pt>
    <dgm:pt modelId="{9B5A2A05-5CA5-45CD-BE39-5D1A5513DAB0}" type="pres">
      <dgm:prSet presAssocID="{B684F75C-5C7F-4D93-AD70-4438D8808CFE}" presName="parentLeftMargin" presStyleLbl="node1" presStyleIdx="3" presStyleCnt="7"/>
      <dgm:spPr/>
    </dgm:pt>
    <dgm:pt modelId="{DE83DCF7-718C-4AFA-A06C-5710F440FD6E}" type="pres">
      <dgm:prSet presAssocID="{B684F75C-5C7F-4D93-AD70-4438D8808CFE}" presName="parentText" presStyleLbl="node1" presStyleIdx="4" presStyleCnt="7">
        <dgm:presLayoutVars>
          <dgm:chMax val="0"/>
          <dgm:bulletEnabled val="1"/>
        </dgm:presLayoutVars>
      </dgm:prSet>
      <dgm:spPr/>
    </dgm:pt>
    <dgm:pt modelId="{373A4031-82D7-463E-AE7E-5A453281654E}" type="pres">
      <dgm:prSet presAssocID="{B684F75C-5C7F-4D93-AD70-4438D8808CFE}" presName="negativeSpace" presStyleCnt="0"/>
      <dgm:spPr/>
    </dgm:pt>
    <dgm:pt modelId="{1E51D2E8-E8D2-42DE-A194-41D2BD6B6AE7}" type="pres">
      <dgm:prSet presAssocID="{B684F75C-5C7F-4D93-AD70-4438D8808CFE}" presName="childText" presStyleLbl="conFgAcc1" presStyleIdx="4" presStyleCnt="7">
        <dgm:presLayoutVars>
          <dgm:bulletEnabled val="1"/>
        </dgm:presLayoutVars>
      </dgm:prSet>
      <dgm:spPr/>
    </dgm:pt>
    <dgm:pt modelId="{AC9D9FF3-674A-4F32-8791-3D515F281553}" type="pres">
      <dgm:prSet presAssocID="{D555F965-9324-4150-B68B-82F40BC17369}" presName="spaceBetweenRectangles" presStyleCnt="0"/>
      <dgm:spPr/>
    </dgm:pt>
    <dgm:pt modelId="{035F8F35-A289-4349-B5BA-32A8164592A4}" type="pres">
      <dgm:prSet presAssocID="{2B920E30-3DE5-48FC-A247-FC6E029BD763}" presName="parentLin" presStyleCnt="0"/>
      <dgm:spPr/>
    </dgm:pt>
    <dgm:pt modelId="{FD257822-C57C-4DAE-8B4A-9EA5D6AF38E7}" type="pres">
      <dgm:prSet presAssocID="{2B920E30-3DE5-48FC-A247-FC6E029BD763}" presName="parentLeftMargin" presStyleLbl="node1" presStyleIdx="4" presStyleCnt="7"/>
      <dgm:spPr/>
    </dgm:pt>
    <dgm:pt modelId="{D9A1A512-7CAE-4000-A242-42E651DF361A}" type="pres">
      <dgm:prSet presAssocID="{2B920E30-3DE5-48FC-A247-FC6E029BD763}" presName="parentText" presStyleLbl="node1" presStyleIdx="5" presStyleCnt="7">
        <dgm:presLayoutVars>
          <dgm:chMax val="0"/>
          <dgm:bulletEnabled val="1"/>
        </dgm:presLayoutVars>
      </dgm:prSet>
      <dgm:spPr/>
    </dgm:pt>
    <dgm:pt modelId="{7683184F-312A-458F-9B67-46560AB1B920}" type="pres">
      <dgm:prSet presAssocID="{2B920E30-3DE5-48FC-A247-FC6E029BD763}" presName="negativeSpace" presStyleCnt="0"/>
      <dgm:spPr/>
    </dgm:pt>
    <dgm:pt modelId="{5C5E2502-E524-413D-8015-2A1C0A2E28C1}" type="pres">
      <dgm:prSet presAssocID="{2B920E30-3DE5-48FC-A247-FC6E029BD763}" presName="childText" presStyleLbl="conFgAcc1" presStyleIdx="5" presStyleCnt="7">
        <dgm:presLayoutVars>
          <dgm:bulletEnabled val="1"/>
        </dgm:presLayoutVars>
      </dgm:prSet>
      <dgm:spPr/>
    </dgm:pt>
    <dgm:pt modelId="{514AF584-48AB-441C-8C39-33703D9467A7}" type="pres">
      <dgm:prSet presAssocID="{5A62AC77-F3D0-40FB-B271-ACE97F41CABB}" presName="spaceBetweenRectangles" presStyleCnt="0"/>
      <dgm:spPr/>
    </dgm:pt>
    <dgm:pt modelId="{100B63D2-5C5A-459D-8AAC-A04AD8694050}" type="pres">
      <dgm:prSet presAssocID="{B99E3929-669E-4141-A29D-C42B2533BB3D}" presName="parentLin" presStyleCnt="0"/>
      <dgm:spPr/>
    </dgm:pt>
    <dgm:pt modelId="{ED8A119F-4A53-46D5-8772-EF21DEE70FE6}" type="pres">
      <dgm:prSet presAssocID="{B99E3929-669E-4141-A29D-C42B2533BB3D}" presName="parentLeftMargin" presStyleLbl="node1" presStyleIdx="5" presStyleCnt="7"/>
      <dgm:spPr/>
    </dgm:pt>
    <dgm:pt modelId="{02F30E0C-B280-4782-A7AB-B0BED77B12C0}" type="pres">
      <dgm:prSet presAssocID="{B99E3929-669E-4141-A29D-C42B2533BB3D}" presName="parentText" presStyleLbl="node1" presStyleIdx="6" presStyleCnt="7">
        <dgm:presLayoutVars>
          <dgm:chMax val="0"/>
          <dgm:bulletEnabled val="1"/>
        </dgm:presLayoutVars>
      </dgm:prSet>
      <dgm:spPr/>
    </dgm:pt>
    <dgm:pt modelId="{BBB1DDBB-806A-4979-97F3-5B554E4C07E4}" type="pres">
      <dgm:prSet presAssocID="{B99E3929-669E-4141-A29D-C42B2533BB3D}" presName="negativeSpace" presStyleCnt="0"/>
      <dgm:spPr/>
    </dgm:pt>
    <dgm:pt modelId="{043760D2-A265-45FF-87AE-30EA332FBCC2}" type="pres">
      <dgm:prSet presAssocID="{B99E3929-669E-4141-A29D-C42B2533BB3D}" presName="childText" presStyleLbl="conFgAcc1" presStyleIdx="6" presStyleCnt="7">
        <dgm:presLayoutVars>
          <dgm:bulletEnabled val="1"/>
        </dgm:presLayoutVars>
      </dgm:prSet>
      <dgm:spPr/>
    </dgm:pt>
  </dgm:ptLst>
  <dgm:cxnLst>
    <dgm:cxn modelId="{35027807-7898-4DCD-AB63-954194AF8C56}" type="presOf" srcId="{39CD8A96-6C27-483A-91C0-380ECCA6FFB9}" destId="{6C474726-F2ED-44E1-AA1E-5A7F1D931994}" srcOrd="0" destOrd="0" presId="urn:microsoft.com/office/officeart/2005/8/layout/list1"/>
    <dgm:cxn modelId="{5CDF7F1B-AF7E-4756-8C6D-DECE043BA4E3}" srcId="{39CD8A96-6C27-483A-91C0-380ECCA6FFB9}" destId="{837D3B5F-5CA9-45A3-9A0E-4D2133B054C7}" srcOrd="1" destOrd="0" parTransId="{4423EBD4-3203-4B8D-921F-A70A331B1D89}" sibTransId="{1ACF95A6-B691-4C22-9119-79C4E7AF6224}"/>
    <dgm:cxn modelId="{056EC724-872B-4B9F-B242-0DDD667E0E48}" srcId="{39CD8A96-6C27-483A-91C0-380ECCA6FFB9}" destId="{B9E6621E-E31C-4EBC-8C00-BD09CD82EF6A}" srcOrd="3" destOrd="0" parTransId="{7977A2FE-656D-478A-8D48-522E79DB58C5}" sibTransId="{2C1DBED4-F941-4ED8-93F7-F32DF0BF2C31}"/>
    <dgm:cxn modelId="{F9B3702D-AB51-45E4-9876-7B87C00077F5}" type="presOf" srcId="{82634F69-F049-46E4-B242-A4E1F791F279}" destId="{975C013A-57D5-49BB-A380-8938D6B73201}" srcOrd="0" destOrd="0" presId="urn:microsoft.com/office/officeart/2005/8/layout/list1"/>
    <dgm:cxn modelId="{A944E931-8B54-44F0-8306-7F0EC49901D2}" type="presOf" srcId="{B9E6621E-E31C-4EBC-8C00-BD09CD82EF6A}" destId="{B9B6BC23-43D0-4D28-BFA3-B166F38A9C42}" srcOrd="1" destOrd="0" presId="urn:microsoft.com/office/officeart/2005/8/layout/list1"/>
    <dgm:cxn modelId="{5ABE2933-FF03-4CA7-8E3F-9C4CE5BF29FB}" type="presOf" srcId="{837D3B5F-5CA9-45A3-9A0E-4D2133B054C7}" destId="{9AF95365-2D41-4851-951A-0231B3C3DA44}" srcOrd="0" destOrd="0" presId="urn:microsoft.com/office/officeart/2005/8/layout/list1"/>
    <dgm:cxn modelId="{4E60FF41-A6F6-4663-B0EE-DCD19CAD15B7}" type="presOf" srcId="{B9E6621E-E31C-4EBC-8C00-BD09CD82EF6A}" destId="{D3D99B4F-3768-4079-B8B4-E04C0E47BDFF}" srcOrd="0" destOrd="0" presId="urn:microsoft.com/office/officeart/2005/8/layout/list1"/>
    <dgm:cxn modelId="{0046BE62-4E72-45AB-B2D0-BBB47D399D2B}" srcId="{39CD8A96-6C27-483A-91C0-380ECCA6FFB9}" destId="{B684F75C-5C7F-4D93-AD70-4438D8808CFE}" srcOrd="4" destOrd="0" parTransId="{9E0107D1-F8D1-4288-8E46-E7E63176F811}" sibTransId="{D555F965-9324-4150-B68B-82F40BC17369}"/>
    <dgm:cxn modelId="{FA9B2448-FF43-4690-88A2-DCFEF35F3FB2}" type="presOf" srcId="{837D3B5F-5CA9-45A3-9A0E-4D2133B054C7}" destId="{88FA9FFE-D9FA-40D7-8E27-E7D1C1CED27E}" srcOrd="1" destOrd="0" presId="urn:microsoft.com/office/officeart/2005/8/layout/list1"/>
    <dgm:cxn modelId="{83D1B569-C077-4F4B-9988-DC87ED371E10}" type="presOf" srcId="{2B920E30-3DE5-48FC-A247-FC6E029BD763}" destId="{D9A1A512-7CAE-4000-A242-42E651DF361A}" srcOrd="1" destOrd="0" presId="urn:microsoft.com/office/officeart/2005/8/layout/list1"/>
    <dgm:cxn modelId="{807AFF73-BFC4-42AF-9416-650DA011D5D8}" type="presOf" srcId="{B684F75C-5C7F-4D93-AD70-4438D8808CFE}" destId="{9B5A2A05-5CA5-45CD-BE39-5D1A5513DAB0}" srcOrd="0" destOrd="0" presId="urn:microsoft.com/office/officeart/2005/8/layout/list1"/>
    <dgm:cxn modelId="{078B5B5A-7A00-44A6-A291-D0EF9E45A04A}" type="presOf" srcId="{2B920E30-3DE5-48FC-A247-FC6E029BD763}" destId="{FD257822-C57C-4DAE-8B4A-9EA5D6AF38E7}" srcOrd="0" destOrd="0" presId="urn:microsoft.com/office/officeart/2005/8/layout/list1"/>
    <dgm:cxn modelId="{6D4C3B8A-6A64-42D6-BD57-36444FE59506}" srcId="{39CD8A96-6C27-483A-91C0-380ECCA6FFB9}" destId="{B99E3929-669E-4141-A29D-C42B2533BB3D}" srcOrd="6" destOrd="0" parTransId="{D8500671-575A-4278-A381-C06A694D034B}" sibTransId="{E536DB5C-98DC-4F74-A0EF-C5B09D4979AA}"/>
    <dgm:cxn modelId="{9245A490-691C-4276-9F31-FB542B25EFFF}" type="presOf" srcId="{B99E3929-669E-4141-A29D-C42B2533BB3D}" destId="{ED8A119F-4A53-46D5-8772-EF21DEE70FE6}" srcOrd="0" destOrd="0" presId="urn:microsoft.com/office/officeart/2005/8/layout/list1"/>
    <dgm:cxn modelId="{90BD5E9F-8D38-4739-B999-1412E851F19B}" type="presOf" srcId="{82634F69-F049-46E4-B242-A4E1F791F279}" destId="{1ACE3E5B-4F4B-47C6-ACE7-2A4D904021A8}" srcOrd="1" destOrd="0" presId="urn:microsoft.com/office/officeart/2005/8/layout/list1"/>
    <dgm:cxn modelId="{80421CA3-5618-4872-B9A3-ECF4845F27D0}" srcId="{39CD8A96-6C27-483A-91C0-380ECCA6FFB9}" destId="{8499EB1F-6B1E-48B2-8EB4-EA969F4173B4}" srcOrd="2" destOrd="0" parTransId="{21FB95E2-AC3D-49DC-9A66-9ECAD9504CAD}" sibTransId="{B0BB12A3-06BA-49F4-970E-5A67C4CB8020}"/>
    <dgm:cxn modelId="{9D03F1B9-007D-4BAB-B61C-21C0AA1422A8}" type="presOf" srcId="{B684F75C-5C7F-4D93-AD70-4438D8808CFE}" destId="{DE83DCF7-718C-4AFA-A06C-5710F440FD6E}" srcOrd="1" destOrd="0" presId="urn:microsoft.com/office/officeart/2005/8/layout/list1"/>
    <dgm:cxn modelId="{6873E5BD-647E-489F-B48C-53191278978C}" type="presOf" srcId="{B99E3929-669E-4141-A29D-C42B2533BB3D}" destId="{02F30E0C-B280-4782-A7AB-B0BED77B12C0}" srcOrd="1" destOrd="0" presId="urn:microsoft.com/office/officeart/2005/8/layout/list1"/>
    <dgm:cxn modelId="{79F7ADCE-F8D1-443E-B7CA-A95B44AE10AD}" type="presOf" srcId="{8499EB1F-6B1E-48B2-8EB4-EA969F4173B4}" destId="{A2565B7F-3D36-4571-AF5D-ED5EFB90D36B}" srcOrd="0" destOrd="0" presId="urn:microsoft.com/office/officeart/2005/8/layout/list1"/>
    <dgm:cxn modelId="{84FC0ED9-4AC1-4EF5-A213-8CF06E9893DB}" type="presOf" srcId="{8499EB1F-6B1E-48B2-8EB4-EA969F4173B4}" destId="{FFD4FFE6-8B51-4569-A545-049D47AE57E8}" srcOrd="1" destOrd="0" presId="urn:microsoft.com/office/officeart/2005/8/layout/list1"/>
    <dgm:cxn modelId="{CBD7A1DB-2048-4ADE-9C26-3590D51768DD}" srcId="{39CD8A96-6C27-483A-91C0-380ECCA6FFB9}" destId="{2B920E30-3DE5-48FC-A247-FC6E029BD763}" srcOrd="5" destOrd="0" parTransId="{C228B4FB-EEA9-406E-BAF3-A794EAD4D4EF}" sibTransId="{5A62AC77-F3D0-40FB-B271-ACE97F41CABB}"/>
    <dgm:cxn modelId="{2D9DFFDF-BA9C-47E1-9519-01A71BCA4876}" srcId="{39CD8A96-6C27-483A-91C0-380ECCA6FFB9}" destId="{82634F69-F049-46E4-B242-A4E1F791F279}" srcOrd="0" destOrd="0" parTransId="{2B1F7AE9-EABE-439D-9FBD-EFFED72EE154}" sibTransId="{557D613B-52E4-4527-B7E8-824FE26E0C70}"/>
    <dgm:cxn modelId="{1296941D-DBAF-4022-ABEA-33EBAF4353D4}" type="presParOf" srcId="{6C474726-F2ED-44E1-AA1E-5A7F1D931994}" destId="{46F60816-569C-4115-8106-56615ABC763F}" srcOrd="0" destOrd="0" presId="urn:microsoft.com/office/officeart/2005/8/layout/list1"/>
    <dgm:cxn modelId="{27B9799C-6822-4278-A656-ADBBAD3FA4E9}" type="presParOf" srcId="{46F60816-569C-4115-8106-56615ABC763F}" destId="{975C013A-57D5-49BB-A380-8938D6B73201}" srcOrd="0" destOrd="0" presId="urn:microsoft.com/office/officeart/2005/8/layout/list1"/>
    <dgm:cxn modelId="{A2AB466E-FC97-41A8-AFBF-F66CC2CE2C25}" type="presParOf" srcId="{46F60816-569C-4115-8106-56615ABC763F}" destId="{1ACE3E5B-4F4B-47C6-ACE7-2A4D904021A8}" srcOrd="1" destOrd="0" presId="urn:microsoft.com/office/officeart/2005/8/layout/list1"/>
    <dgm:cxn modelId="{99C47B65-8A46-432E-851B-048984B265F8}" type="presParOf" srcId="{6C474726-F2ED-44E1-AA1E-5A7F1D931994}" destId="{A98EBD66-BF7B-4C13-BE06-2EA7D441AE1D}" srcOrd="1" destOrd="0" presId="urn:microsoft.com/office/officeart/2005/8/layout/list1"/>
    <dgm:cxn modelId="{BA2E5690-C8FB-416E-BDE0-2AAAAC5AD206}" type="presParOf" srcId="{6C474726-F2ED-44E1-AA1E-5A7F1D931994}" destId="{A9AD32C9-9B98-4066-84F2-B7B9B4B948E2}" srcOrd="2" destOrd="0" presId="urn:microsoft.com/office/officeart/2005/8/layout/list1"/>
    <dgm:cxn modelId="{C5EDC224-C503-43A7-9B2A-E56D7DCD6FA5}" type="presParOf" srcId="{6C474726-F2ED-44E1-AA1E-5A7F1D931994}" destId="{9F21B42E-45D1-4471-83E0-263698DEF645}" srcOrd="3" destOrd="0" presId="urn:microsoft.com/office/officeart/2005/8/layout/list1"/>
    <dgm:cxn modelId="{726DA7C0-0F0B-4F9B-ACE7-214255CF00F2}" type="presParOf" srcId="{6C474726-F2ED-44E1-AA1E-5A7F1D931994}" destId="{F72B0A97-56D4-4001-9221-BA9D00298815}" srcOrd="4" destOrd="0" presId="urn:microsoft.com/office/officeart/2005/8/layout/list1"/>
    <dgm:cxn modelId="{7AB3C643-667F-43A1-A8A1-538047C06405}" type="presParOf" srcId="{F72B0A97-56D4-4001-9221-BA9D00298815}" destId="{9AF95365-2D41-4851-951A-0231B3C3DA44}" srcOrd="0" destOrd="0" presId="urn:microsoft.com/office/officeart/2005/8/layout/list1"/>
    <dgm:cxn modelId="{04B2A3BA-6CBF-4B11-AD37-5106E796387B}" type="presParOf" srcId="{F72B0A97-56D4-4001-9221-BA9D00298815}" destId="{88FA9FFE-D9FA-40D7-8E27-E7D1C1CED27E}" srcOrd="1" destOrd="0" presId="urn:microsoft.com/office/officeart/2005/8/layout/list1"/>
    <dgm:cxn modelId="{BF1D62FE-B75A-4731-96CF-A843E0333997}" type="presParOf" srcId="{6C474726-F2ED-44E1-AA1E-5A7F1D931994}" destId="{4ADBD2FF-C96E-4660-9D6C-2E762C1F93CF}" srcOrd="5" destOrd="0" presId="urn:microsoft.com/office/officeart/2005/8/layout/list1"/>
    <dgm:cxn modelId="{6A1152F7-27E9-484B-8E51-ADA24AFF200D}" type="presParOf" srcId="{6C474726-F2ED-44E1-AA1E-5A7F1D931994}" destId="{670B085D-24AB-48AF-B014-395ED3106FF8}" srcOrd="6" destOrd="0" presId="urn:microsoft.com/office/officeart/2005/8/layout/list1"/>
    <dgm:cxn modelId="{A8226288-42C8-4049-809E-96E2AF1B5178}" type="presParOf" srcId="{6C474726-F2ED-44E1-AA1E-5A7F1D931994}" destId="{F5B6E23F-B2D3-41C5-A9CE-4FC4901F0F58}" srcOrd="7" destOrd="0" presId="urn:microsoft.com/office/officeart/2005/8/layout/list1"/>
    <dgm:cxn modelId="{CE6F938F-D72B-412B-A3D4-BA042FB839FF}" type="presParOf" srcId="{6C474726-F2ED-44E1-AA1E-5A7F1D931994}" destId="{146E0BE6-E368-413D-9C77-643C9A69AB26}" srcOrd="8" destOrd="0" presId="urn:microsoft.com/office/officeart/2005/8/layout/list1"/>
    <dgm:cxn modelId="{4C3D17EC-7271-4013-A39D-EEBAF7D5E400}" type="presParOf" srcId="{146E0BE6-E368-413D-9C77-643C9A69AB26}" destId="{A2565B7F-3D36-4571-AF5D-ED5EFB90D36B}" srcOrd="0" destOrd="0" presId="urn:microsoft.com/office/officeart/2005/8/layout/list1"/>
    <dgm:cxn modelId="{367D8F83-BBA8-437E-A6F4-00E7ADC4AC29}" type="presParOf" srcId="{146E0BE6-E368-413D-9C77-643C9A69AB26}" destId="{FFD4FFE6-8B51-4569-A545-049D47AE57E8}" srcOrd="1" destOrd="0" presId="urn:microsoft.com/office/officeart/2005/8/layout/list1"/>
    <dgm:cxn modelId="{8651804C-31EA-4E16-934C-369EE3A5D499}" type="presParOf" srcId="{6C474726-F2ED-44E1-AA1E-5A7F1D931994}" destId="{0C7527D2-59A1-404F-A8C1-03A11E04C0CB}" srcOrd="9" destOrd="0" presId="urn:microsoft.com/office/officeart/2005/8/layout/list1"/>
    <dgm:cxn modelId="{78531D91-B617-44A5-8AD2-5CC51C40A3C5}" type="presParOf" srcId="{6C474726-F2ED-44E1-AA1E-5A7F1D931994}" destId="{DDC14053-4AD0-4510-9853-96C388141197}" srcOrd="10" destOrd="0" presId="urn:microsoft.com/office/officeart/2005/8/layout/list1"/>
    <dgm:cxn modelId="{F1128455-5DA3-406D-BB72-1D870D74B1AB}" type="presParOf" srcId="{6C474726-F2ED-44E1-AA1E-5A7F1D931994}" destId="{2DB64A94-39CA-448F-AB6E-32A16ACC8B56}" srcOrd="11" destOrd="0" presId="urn:microsoft.com/office/officeart/2005/8/layout/list1"/>
    <dgm:cxn modelId="{45CF2748-C6E2-4B05-B421-C49101753C01}" type="presParOf" srcId="{6C474726-F2ED-44E1-AA1E-5A7F1D931994}" destId="{20052ABE-8303-45F9-8716-F9096225C6FF}" srcOrd="12" destOrd="0" presId="urn:microsoft.com/office/officeart/2005/8/layout/list1"/>
    <dgm:cxn modelId="{457230EC-B839-4A5F-BCBE-1EBC8CABEB3C}" type="presParOf" srcId="{20052ABE-8303-45F9-8716-F9096225C6FF}" destId="{D3D99B4F-3768-4079-B8B4-E04C0E47BDFF}" srcOrd="0" destOrd="0" presId="urn:microsoft.com/office/officeart/2005/8/layout/list1"/>
    <dgm:cxn modelId="{33973B5B-48BB-4F3D-9C97-DE5C01EC8FBC}" type="presParOf" srcId="{20052ABE-8303-45F9-8716-F9096225C6FF}" destId="{B9B6BC23-43D0-4D28-BFA3-B166F38A9C42}" srcOrd="1" destOrd="0" presId="urn:microsoft.com/office/officeart/2005/8/layout/list1"/>
    <dgm:cxn modelId="{FD663870-1ACD-4CEA-89D6-FC6F189B93B6}" type="presParOf" srcId="{6C474726-F2ED-44E1-AA1E-5A7F1D931994}" destId="{4CAFF9DC-1171-4AE0-A9A9-1DB6552DCEA0}" srcOrd="13" destOrd="0" presId="urn:microsoft.com/office/officeart/2005/8/layout/list1"/>
    <dgm:cxn modelId="{8369E3A1-A7B6-4373-94F2-81876369BAC8}" type="presParOf" srcId="{6C474726-F2ED-44E1-AA1E-5A7F1D931994}" destId="{6EA60CFC-E23B-4B8E-81FC-28EA73BCF225}" srcOrd="14" destOrd="0" presId="urn:microsoft.com/office/officeart/2005/8/layout/list1"/>
    <dgm:cxn modelId="{010899C9-6408-4716-8C91-BDB1C8A93793}" type="presParOf" srcId="{6C474726-F2ED-44E1-AA1E-5A7F1D931994}" destId="{19C1C7C2-4B4C-48BE-8CF5-FB7052C70826}" srcOrd="15" destOrd="0" presId="urn:microsoft.com/office/officeart/2005/8/layout/list1"/>
    <dgm:cxn modelId="{AD066D03-4F34-49F5-8C46-6E7EB2F2AB34}" type="presParOf" srcId="{6C474726-F2ED-44E1-AA1E-5A7F1D931994}" destId="{951D9A42-9CAA-4D76-A84A-552BA7B78D10}" srcOrd="16" destOrd="0" presId="urn:microsoft.com/office/officeart/2005/8/layout/list1"/>
    <dgm:cxn modelId="{9A768245-89CB-4139-B5FD-946048E5A015}" type="presParOf" srcId="{951D9A42-9CAA-4D76-A84A-552BA7B78D10}" destId="{9B5A2A05-5CA5-45CD-BE39-5D1A5513DAB0}" srcOrd="0" destOrd="0" presId="urn:microsoft.com/office/officeart/2005/8/layout/list1"/>
    <dgm:cxn modelId="{596010DE-A0B9-4EC4-9033-D304AE624D47}" type="presParOf" srcId="{951D9A42-9CAA-4D76-A84A-552BA7B78D10}" destId="{DE83DCF7-718C-4AFA-A06C-5710F440FD6E}" srcOrd="1" destOrd="0" presId="urn:microsoft.com/office/officeart/2005/8/layout/list1"/>
    <dgm:cxn modelId="{93455DDF-AD1F-48D1-9230-74A15AF4B167}" type="presParOf" srcId="{6C474726-F2ED-44E1-AA1E-5A7F1D931994}" destId="{373A4031-82D7-463E-AE7E-5A453281654E}" srcOrd="17" destOrd="0" presId="urn:microsoft.com/office/officeart/2005/8/layout/list1"/>
    <dgm:cxn modelId="{61999802-D27A-4FBB-82DF-6F4F50FA85CB}" type="presParOf" srcId="{6C474726-F2ED-44E1-AA1E-5A7F1D931994}" destId="{1E51D2E8-E8D2-42DE-A194-41D2BD6B6AE7}" srcOrd="18" destOrd="0" presId="urn:microsoft.com/office/officeart/2005/8/layout/list1"/>
    <dgm:cxn modelId="{782EB24A-E599-444B-8F77-60B8933AAE20}" type="presParOf" srcId="{6C474726-F2ED-44E1-AA1E-5A7F1D931994}" destId="{AC9D9FF3-674A-4F32-8791-3D515F281553}" srcOrd="19" destOrd="0" presId="urn:microsoft.com/office/officeart/2005/8/layout/list1"/>
    <dgm:cxn modelId="{63321E4B-9F39-498D-B106-861032C07AAA}" type="presParOf" srcId="{6C474726-F2ED-44E1-AA1E-5A7F1D931994}" destId="{035F8F35-A289-4349-B5BA-32A8164592A4}" srcOrd="20" destOrd="0" presId="urn:microsoft.com/office/officeart/2005/8/layout/list1"/>
    <dgm:cxn modelId="{3DC5FC70-2BB6-4C77-BE68-094B0DDBE860}" type="presParOf" srcId="{035F8F35-A289-4349-B5BA-32A8164592A4}" destId="{FD257822-C57C-4DAE-8B4A-9EA5D6AF38E7}" srcOrd="0" destOrd="0" presId="urn:microsoft.com/office/officeart/2005/8/layout/list1"/>
    <dgm:cxn modelId="{FEC827CC-FCB2-442F-B05C-CE96AC089895}" type="presParOf" srcId="{035F8F35-A289-4349-B5BA-32A8164592A4}" destId="{D9A1A512-7CAE-4000-A242-42E651DF361A}" srcOrd="1" destOrd="0" presId="urn:microsoft.com/office/officeart/2005/8/layout/list1"/>
    <dgm:cxn modelId="{49E72B35-606D-4F00-8CD8-928C96CFE681}" type="presParOf" srcId="{6C474726-F2ED-44E1-AA1E-5A7F1D931994}" destId="{7683184F-312A-458F-9B67-46560AB1B920}" srcOrd="21" destOrd="0" presId="urn:microsoft.com/office/officeart/2005/8/layout/list1"/>
    <dgm:cxn modelId="{3D17FA80-B313-43B1-8714-E8A5729E5CAA}" type="presParOf" srcId="{6C474726-F2ED-44E1-AA1E-5A7F1D931994}" destId="{5C5E2502-E524-413D-8015-2A1C0A2E28C1}" srcOrd="22" destOrd="0" presId="urn:microsoft.com/office/officeart/2005/8/layout/list1"/>
    <dgm:cxn modelId="{FF74C092-5744-49BF-A15E-FAE81408E39C}" type="presParOf" srcId="{6C474726-F2ED-44E1-AA1E-5A7F1D931994}" destId="{514AF584-48AB-441C-8C39-33703D9467A7}" srcOrd="23" destOrd="0" presId="urn:microsoft.com/office/officeart/2005/8/layout/list1"/>
    <dgm:cxn modelId="{49C21B47-BABF-41D0-AE63-A8BD26187976}" type="presParOf" srcId="{6C474726-F2ED-44E1-AA1E-5A7F1D931994}" destId="{100B63D2-5C5A-459D-8AAC-A04AD8694050}" srcOrd="24" destOrd="0" presId="urn:microsoft.com/office/officeart/2005/8/layout/list1"/>
    <dgm:cxn modelId="{9080B1C1-F326-4810-9BF9-AA81725625F5}" type="presParOf" srcId="{100B63D2-5C5A-459D-8AAC-A04AD8694050}" destId="{ED8A119F-4A53-46D5-8772-EF21DEE70FE6}" srcOrd="0" destOrd="0" presId="urn:microsoft.com/office/officeart/2005/8/layout/list1"/>
    <dgm:cxn modelId="{3C7E3602-CFF7-4A46-AFA6-D4D115E6171C}" type="presParOf" srcId="{100B63D2-5C5A-459D-8AAC-A04AD8694050}" destId="{02F30E0C-B280-4782-A7AB-B0BED77B12C0}" srcOrd="1" destOrd="0" presId="urn:microsoft.com/office/officeart/2005/8/layout/list1"/>
    <dgm:cxn modelId="{840AD962-D245-49AF-8B2D-19442EB4300A}" type="presParOf" srcId="{6C474726-F2ED-44E1-AA1E-5A7F1D931994}" destId="{BBB1DDBB-806A-4979-97F3-5B554E4C07E4}" srcOrd="25" destOrd="0" presId="urn:microsoft.com/office/officeart/2005/8/layout/list1"/>
    <dgm:cxn modelId="{55324DAE-4F43-4120-B74D-F99B2C4D4A80}" type="presParOf" srcId="{6C474726-F2ED-44E1-AA1E-5A7F1D931994}" destId="{043760D2-A265-45FF-87AE-30EA332FBCC2}" srcOrd="26"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2646250F-7875-442D-A54F-83D909F25B96}"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ru-RU"/>
        </a:p>
      </dgm:t>
    </dgm:pt>
    <dgm:pt modelId="{2B8AE4E8-D513-4DE8-A64B-340E4C37D30A}">
      <dgm:prSet phldrT="[Текст]" custT="1"/>
      <dgm:spPr/>
      <dgm:t>
        <a:bodyPr/>
        <a:lstStyle/>
        <a:p>
          <a:r>
            <a:rPr lang="uk-UA" sz="2000" noProof="0" dirty="0">
              <a:latin typeface="Times New Roman" panose="02020603050405020304" pitchFamily="18" charset="0"/>
              <a:cs typeface="Times New Roman" panose="02020603050405020304" pitchFamily="18" charset="0"/>
            </a:rPr>
            <a:t>Встановіть відкриту й постійну комунікацію</a:t>
          </a:r>
        </a:p>
      </dgm:t>
    </dgm:pt>
    <dgm:pt modelId="{B103F402-EBEC-4C30-907C-363CFAD5FA2E}" cxnId="{8EC31DA7-310A-4D0C-BF75-A0EB7AC7E94F}" type="parTrans">
      <dgm:prSet/>
      <dgm:spPr/>
      <dgm:t>
        <a:bodyPr/>
        <a:lstStyle/>
        <a:p>
          <a:endParaRPr lang="ru-RU"/>
        </a:p>
      </dgm:t>
    </dgm:pt>
    <dgm:pt modelId="{6863C8A6-CCA9-495E-A97F-343C3C069133}" cxnId="{8EC31DA7-310A-4D0C-BF75-A0EB7AC7E94F}" type="sibTrans">
      <dgm:prSet/>
      <dgm:spPr/>
      <dgm:t>
        <a:bodyPr/>
        <a:lstStyle/>
        <a:p>
          <a:endParaRPr lang="ru-RU"/>
        </a:p>
      </dgm:t>
    </dgm:pt>
    <dgm:pt modelId="{2943234A-DB69-46AC-98BA-8E65A2BFE2CE}">
      <dgm:prSet phldrT="[Текст]" custT="1"/>
      <dgm:spPr/>
      <dgm:t>
        <a:bodyPr/>
        <a:lstStyle/>
        <a:p>
          <a:r>
            <a:rPr lang="uk-UA" sz="2000" noProof="0" dirty="0">
              <a:latin typeface="Times New Roman" panose="02020603050405020304" pitchFamily="18" charset="0"/>
              <a:cs typeface="Times New Roman" panose="02020603050405020304" pitchFamily="18" charset="0"/>
            </a:rPr>
            <a:t>Створюйте сприятливе середовище, де чесність цінується та заохочується</a:t>
          </a:r>
        </a:p>
      </dgm:t>
    </dgm:pt>
    <dgm:pt modelId="{BDB58DF7-8B0F-4D12-B3C3-C1A832F1E6A0}" cxnId="{E7DACF6F-F6DE-4AC2-B0D6-570B35465953}" type="parTrans">
      <dgm:prSet/>
      <dgm:spPr/>
      <dgm:t>
        <a:bodyPr/>
        <a:lstStyle/>
        <a:p>
          <a:endParaRPr lang="ru-RU"/>
        </a:p>
      </dgm:t>
    </dgm:pt>
    <dgm:pt modelId="{D4B69B88-F413-4CEE-866A-10AC845215C7}" cxnId="{E7DACF6F-F6DE-4AC2-B0D6-570B35465953}" type="sibTrans">
      <dgm:prSet/>
      <dgm:spPr/>
      <dgm:t>
        <a:bodyPr/>
        <a:lstStyle/>
        <a:p>
          <a:endParaRPr lang="ru-RU"/>
        </a:p>
      </dgm:t>
    </dgm:pt>
    <dgm:pt modelId="{D369CBDE-0447-451F-BFBF-36CFFC32FD4E}">
      <dgm:prSet phldrT="[Текст]" custT="1"/>
      <dgm:spPr/>
      <dgm:t>
        <a:bodyPr/>
        <a:lstStyle/>
        <a:p>
          <a:r>
            <a:rPr lang="uk-UA" sz="2000" noProof="0" dirty="0">
              <a:latin typeface="Times New Roman" panose="02020603050405020304" pitchFamily="18" charset="0"/>
              <a:cs typeface="Times New Roman" panose="02020603050405020304" pitchFamily="18" charset="0"/>
            </a:rPr>
            <a:t>Забезпечте чіткість стратегічних цілей, ролей, обов’язків і очікувань</a:t>
          </a:r>
        </a:p>
      </dgm:t>
    </dgm:pt>
    <dgm:pt modelId="{0E246CA4-D46C-4D8C-9203-6D8085AE3F46}" cxnId="{EB75E4B5-8000-4C55-8CAF-F09B47A11DB8}" type="parTrans">
      <dgm:prSet/>
      <dgm:spPr/>
      <dgm:t>
        <a:bodyPr/>
        <a:lstStyle/>
        <a:p>
          <a:endParaRPr lang="ru-RU"/>
        </a:p>
      </dgm:t>
    </dgm:pt>
    <dgm:pt modelId="{831A5AF6-FC2F-4122-96E0-0770E064DADF}" cxnId="{EB75E4B5-8000-4C55-8CAF-F09B47A11DB8}" type="sibTrans">
      <dgm:prSet/>
      <dgm:spPr/>
      <dgm:t>
        <a:bodyPr/>
        <a:lstStyle/>
        <a:p>
          <a:endParaRPr lang="ru-RU"/>
        </a:p>
      </dgm:t>
    </dgm:pt>
    <dgm:pt modelId="{39A513C6-B1E7-4784-BE32-EB55C0D6DCF7}">
      <dgm:prSet phldrT="[Текст]" custT="1"/>
      <dgm:spPr/>
      <dgm:t>
        <a:bodyPr/>
        <a:lstStyle/>
        <a:p>
          <a:r>
            <a:rPr lang="uk-UA" sz="2000" noProof="0" dirty="0">
              <a:latin typeface="Times New Roman" panose="02020603050405020304" pitchFamily="18" charset="0"/>
              <a:cs typeface="Times New Roman" panose="02020603050405020304" pitchFamily="18" charset="0"/>
            </a:rPr>
            <a:t>Запропонуйте командну підтримку, надайте вказівки, навчання або додаткову допомогу, якщо потрібно</a:t>
          </a:r>
        </a:p>
      </dgm:t>
    </dgm:pt>
    <dgm:pt modelId="{0FBA221A-6756-44B5-B896-10CF51764B69}" cxnId="{4E2105FE-2A46-4D4E-87C4-FB4D5C564DF3}" type="parTrans">
      <dgm:prSet/>
      <dgm:spPr/>
      <dgm:t>
        <a:bodyPr/>
        <a:lstStyle/>
        <a:p>
          <a:endParaRPr lang="ru-RU"/>
        </a:p>
      </dgm:t>
    </dgm:pt>
    <dgm:pt modelId="{3041A2E0-45FE-4F91-9218-E4FCBFA6A366}" cxnId="{4E2105FE-2A46-4D4E-87C4-FB4D5C564DF3}" type="sibTrans">
      <dgm:prSet/>
      <dgm:spPr/>
      <dgm:t>
        <a:bodyPr/>
        <a:lstStyle/>
        <a:p>
          <a:endParaRPr lang="ru-RU"/>
        </a:p>
      </dgm:t>
    </dgm:pt>
    <dgm:pt modelId="{979CE958-E557-45BE-8E9C-AEE5F2A363E6}">
      <dgm:prSet phldrT="[Текст]" custT="1"/>
      <dgm:spPr/>
      <dgm:t>
        <a:bodyPr/>
        <a:lstStyle/>
        <a:p>
          <a:r>
            <a:rPr lang="uk-UA" sz="2000" noProof="0" dirty="0">
              <a:latin typeface="Times New Roman" panose="02020603050405020304" pitchFamily="18" charset="0"/>
              <a:cs typeface="Times New Roman" panose="02020603050405020304" pitchFamily="18" charset="0"/>
            </a:rPr>
            <a:t>Забезпечте правильні інструменти для роботи</a:t>
          </a:r>
          <a:endParaRPr lang="uk-UA" sz="1700" noProof="0" dirty="0">
            <a:latin typeface="Times New Roman" panose="02020603050405020304" pitchFamily="18" charset="0"/>
            <a:cs typeface="Times New Roman" panose="02020603050405020304" pitchFamily="18" charset="0"/>
          </a:endParaRPr>
        </a:p>
      </dgm:t>
    </dgm:pt>
    <dgm:pt modelId="{BA1AAB7B-DDD7-4AD6-8FE0-9F21C256178D}" cxnId="{C6D013CE-42BA-49BD-958E-34DBF4C59905}" type="parTrans">
      <dgm:prSet/>
      <dgm:spPr/>
      <dgm:t>
        <a:bodyPr/>
        <a:lstStyle/>
        <a:p>
          <a:endParaRPr lang="ru-RU"/>
        </a:p>
      </dgm:t>
    </dgm:pt>
    <dgm:pt modelId="{DBFC17DA-DA92-4CAC-99A6-7968E73E92A1}" cxnId="{C6D013CE-42BA-49BD-958E-34DBF4C59905}" type="sibTrans">
      <dgm:prSet/>
      <dgm:spPr/>
      <dgm:t>
        <a:bodyPr/>
        <a:lstStyle/>
        <a:p>
          <a:endParaRPr lang="ru-RU"/>
        </a:p>
      </dgm:t>
    </dgm:pt>
    <dgm:pt modelId="{ED4659D7-F477-41A5-B20C-A10B2EA25105}" type="pres">
      <dgm:prSet presAssocID="{2646250F-7875-442D-A54F-83D909F25B96}" presName="linear" presStyleCnt="0">
        <dgm:presLayoutVars>
          <dgm:dir/>
          <dgm:animLvl val="lvl"/>
          <dgm:resizeHandles val="exact"/>
        </dgm:presLayoutVars>
      </dgm:prSet>
      <dgm:spPr/>
    </dgm:pt>
    <dgm:pt modelId="{E91B89F5-949C-47D9-9220-B87C052B0567}" type="pres">
      <dgm:prSet presAssocID="{2B8AE4E8-D513-4DE8-A64B-340E4C37D30A}" presName="parentLin" presStyleCnt="0"/>
      <dgm:spPr/>
    </dgm:pt>
    <dgm:pt modelId="{4D777269-A2B8-4FBD-A37D-5F1DADFF9697}" type="pres">
      <dgm:prSet presAssocID="{2B8AE4E8-D513-4DE8-A64B-340E4C37D30A}" presName="parentLeftMargin" presStyleLbl="node1" presStyleIdx="0" presStyleCnt="5"/>
      <dgm:spPr/>
    </dgm:pt>
    <dgm:pt modelId="{A845AB08-2AA2-4D77-8205-79CB66312910}" type="pres">
      <dgm:prSet presAssocID="{2B8AE4E8-D513-4DE8-A64B-340E4C37D30A}" presName="parentText" presStyleLbl="node1" presStyleIdx="0" presStyleCnt="5">
        <dgm:presLayoutVars>
          <dgm:chMax val="0"/>
          <dgm:bulletEnabled val="1"/>
        </dgm:presLayoutVars>
      </dgm:prSet>
      <dgm:spPr/>
    </dgm:pt>
    <dgm:pt modelId="{337BEE1B-FDCE-4374-99E8-1ED461E77179}" type="pres">
      <dgm:prSet presAssocID="{2B8AE4E8-D513-4DE8-A64B-340E4C37D30A}" presName="negativeSpace" presStyleCnt="0"/>
      <dgm:spPr/>
    </dgm:pt>
    <dgm:pt modelId="{084C3AB0-6291-4B78-9895-05A0D69630F4}" type="pres">
      <dgm:prSet presAssocID="{2B8AE4E8-D513-4DE8-A64B-340E4C37D30A}" presName="childText" presStyleLbl="conFgAcc1" presStyleIdx="0" presStyleCnt="5">
        <dgm:presLayoutVars>
          <dgm:bulletEnabled val="1"/>
        </dgm:presLayoutVars>
      </dgm:prSet>
      <dgm:spPr/>
    </dgm:pt>
    <dgm:pt modelId="{7EBABD63-5E43-4399-B41A-1E59FDE55DD6}" type="pres">
      <dgm:prSet presAssocID="{6863C8A6-CCA9-495E-A97F-343C3C069133}" presName="spaceBetweenRectangles" presStyleCnt="0"/>
      <dgm:spPr/>
    </dgm:pt>
    <dgm:pt modelId="{C9AE97BC-ECB4-4EE5-8355-8B2DDF383710}" type="pres">
      <dgm:prSet presAssocID="{2943234A-DB69-46AC-98BA-8E65A2BFE2CE}" presName="parentLin" presStyleCnt="0"/>
      <dgm:spPr/>
    </dgm:pt>
    <dgm:pt modelId="{E1D4631A-E661-4E92-8C4B-CFED26A6F040}" type="pres">
      <dgm:prSet presAssocID="{2943234A-DB69-46AC-98BA-8E65A2BFE2CE}" presName="parentLeftMargin" presStyleLbl="node1" presStyleIdx="0" presStyleCnt="5"/>
      <dgm:spPr/>
    </dgm:pt>
    <dgm:pt modelId="{731E78E2-0079-495F-AD8E-3D301C8F005D}" type="pres">
      <dgm:prSet presAssocID="{2943234A-DB69-46AC-98BA-8E65A2BFE2CE}" presName="parentText" presStyleLbl="node1" presStyleIdx="1" presStyleCnt="5">
        <dgm:presLayoutVars>
          <dgm:chMax val="0"/>
          <dgm:bulletEnabled val="1"/>
        </dgm:presLayoutVars>
      </dgm:prSet>
      <dgm:spPr/>
    </dgm:pt>
    <dgm:pt modelId="{4E813789-4BD1-4BD0-BE8A-E20F9FE36F5F}" type="pres">
      <dgm:prSet presAssocID="{2943234A-DB69-46AC-98BA-8E65A2BFE2CE}" presName="negativeSpace" presStyleCnt="0"/>
      <dgm:spPr/>
    </dgm:pt>
    <dgm:pt modelId="{3070848D-6878-4893-B359-7B3D7A722261}" type="pres">
      <dgm:prSet presAssocID="{2943234A-DB69-46AC-98BA-8E65A2BFE2CE}" presName="childText" presStyleLbl="conFgAcc1" presStyleIdx="1" presStyleCnt="5">
        <dgm:presLayoutVars>
          <dgm:bulletEnabled val="1"/>
        </dgm:presLayoutVars>
      </dgm:prSet>
      <dgm:spPr/>
    </dgm:pt>
    <dgm:pt modelId="{F01C1080-82D9-45CA-8DBF-80E9D8C259B6}" type="pres">
      <dgm:prSet presAssocID="{D4B69B88-F413-4CEE-866A-10AC845215C7}" presName="spaceBetweenRectangles" presStyleCnt="0"/>
      <dgm:spPr/>
    </dgm:pt>
    <dgm:pt modelId="{A2B3913F-AA35-4A16-A196-967C04136FFC}" type="pres">
      <dgm:prSet presAssocID="{D369CBDE-0447-451F-BFBF-36CFFC32FD4E}" presName="parentLin" presStyleCnt="0"/>
      <dgm:spPr/>
    </dgm:pt>
    <dgm:pt modelId="{BDC76014-C076-4700-AA3D-CACCD2E89132}" type="pres">
      <dgm:prSet presAssocID="{D369CBDE-0447-451F-BFBF-36CFFC32FD4E}" presName="parentLeftMargin" presStyleLbl="node1" presStyleIdx="1" presStyleCnt="5"/>
      <dgm:spPr/>
    </dgm:pt>
    <dgm:pt modelId="{8FDA308D-DA3C-4074-9819-87DF63FC87E8}" type="pres">
      <dgm:prSet presAssocID="{D369CBDE-0447-451F-BFBF-36CFFC32FD4E}" presName="parentText" presStyleLbl="node1" presStyleIdx="2" presStyleCnt="5">
        <dgm:presLayoutVars>
          <dgm:chMax val="0"/>
          <dgm:bulletEnabled val="1"/>
        </dgm:presLayoutVars>
      </dgm:prSet>
      <dgm:spPr/>
    </dgm:pt>
    <dgm:pt modelId="{B266D747-493B-4980-806E-4C750AF4698C}" type="pres">
      <dgm:prSet presAssocID="{D369CBDE-0447-451F-BFBF-36CFFC32FD4E}" presName="negativeSpace" presStyleCnt="0"/>
      <dgm:spPr/>
    </dgm:pt>
    <dgm:pt modelId="{79F11E54-9DCB-4E68-A1DB-FF24597DD92B}" type="pres">
      <dgm:prSet presAssocID="{D369CBDE-0447-451F-BFBF-36CFFC32FD4E}" presName="childText" presStyleLbl="conFgAcc1" presStyleIdx="2" presStyleCnt="5">
        <dgm:presLayoutVars>
          <dgm:bulletEnabled val="1"/>
        </dgm:presLayoutVars>
      </dgm:prSet>
      <dgm:spPr/>
    </dgm:pt>
    <dgm:pt modelId="{C158B3ED-EAF8-44F4-A86E-24EFF7605E26}" type="pres">
      <dgm:prSet presAssocID="{831A5AF6-FC2F-4122-96E0-0770E064DADF}" presName="spaceBetweenRectangles" presStyleCnt="0"/>
      <dgm:spPr/>
    </dgm:pt>
    <dgm:pt modelId="{1C4DDA1B-5C33-4F09-B12E-11C461AE34CD}" type="pres">
      <dgm:prSet presAssocID="{39A513C6-B1E7-4784-BE32-EB55C0D6DCF7}" presName="parentLin" presStyleCnt="0"/>
      <dgm:spPr/>
    </dgm:pt>
    <dgm:pt modelId="{2D2124C6-5D20-46F7-91D6-D116EB91E6FC}" type="pres">
      <dgm:prSet presAssocID="{39A513C6-B1E7-4784-BE32-EB55C0D6DCF7}" presName="parentLeftMargin" presStyleLbl="node1" presStyleIdx="2" presStyleCnt="5"/>
      <dgm:spPr/>
    </dgm:pt>
    <dgm:pt modelId="{A439C0EB-4183-438B-B9AB-EC47488244D1}" type="pres">
      <dgm:prSet presAssocID="{39A513C6-B1E7-4784-BE32-EB55C0D6DCF7}" presName="parentText" presStyleLbl="node1" presStyleIdx="3" presStyleCnt="5">
        <dgm:presLayoutVars>
          <dgm:chMax val="0"/>
          <dgm:bulletEnabled val="1"/>
        </dgm:presLayoutVars>
      </dgm:prSet>
      <dgm:spPr/>
    </dgm:pt>
    <dgm:pt modelId="{BF7FCA5C-E4A9-4447-BCCF-80AA01412CCD}" type="pres">
      <dgm:prSet presAssocID="{39A513C6-B1E7-4784-BE32-EB55C0D6DCF7}" presName="negativeSpace" presStyleCnt="0"/>
      <dgm:spPr/>
    </dgm:pt>
    <dgm:pt modelId="{4EAD0289-AA2E-4DF5-B6D3-D408C80BED86}" type="pres">
      <dgm:prSet presAssocID="{39A513C6-B1E7-4784-BE32-EB55C0D6DCF7}" presName="childText" presStyleLbl="conFgAcc1" presStyleIdx="3" presStyleCnt="5">
        <dgm:presLayoutVars>
          <dgm:bulletEnabled val="1"/>
        </dgm:presLayoutVars>
      </dgm:prSet>
      <dgm:spPr/>
    </dgm:pt>
    <dgm:pt modelId="{35F93741-ACF7-4A37-A69B-D47BF6041CEB}" type="pres">
      <dgm:prSet presAssocID="{3041A2E0-45FE-4F91-9218-E4FCBFA6A366}" presName="spaceBetweenRectangles" presStyleCnt="0"/>
      <dgm:spPr/>
    </dgm:pt>
    <dgm:pt modelId="{C6CA6F52-D756-4EA0-9228-713D15A1ECB7}" type="pres">
      <dgm:prSet presAssocID="{979CE958-E557-45BE-8E9C-AEE5F2A363E6}" presName="parentLin" presStyleCnt="0"/>
      <dgm:spPr/>
    </dgm:pt>
    <dgm:pt modelId="{4908D942-0F5C-45A0-A3EA-1E4B23D307D3}" type="pres">
      <dgm:prSet presAssocID="{979CE958-E557-45BE-8E9C-AEE5F2A363E6}" presName="parentLeftMargin" presStyleLbl="node1" presStyleIdx="3" presStyleCnt="5"/>
      <dgm:spPr/>
    </dgm:pt>
    <dgm:pt modelId="{0CE09C62-D347-4E50-B38B-FE7A877EF003}" type="pres">
      <dgm:prSet presAssocID="{979CE958-E557-45BE-8E9C-AEE5F2A363E6}" presName="parentText" presStyleLbl="node1" presStyleIdx="4" presStyleCnt="5">
        <dgm:presLayoutVars>
          <dgm:chMax val="0"/>
          <dgm:bulletEnabled val="1"/>
        </dgm:presLayoutVars>
      </dgm:prSet>
      <dgm:spPr/>
    </dgm:pt>
    <dgm:pt modelId="{1320C7C0-37D9-4B50-A27C-4CABFB81A785}" type="pres">
      <dgm:prSet presAssocID="{979CE958-E557-45BE-8E9C-AEE5F2A363E6}" presName="negativeSpace" presStyleCnt="0"/>
      <dgm:spPr/>
    </dgm:pt>
    <dgm:pt modelId="{52C2D922-EE00-44DB-86D3-2CA23F0A5D50}" type="pres">
      <dgm:prSet presAssocID="{979CE958-E557-45BE-8E9C-AEE5F2A363E6}" presName="childText" presStyleLbl="conFgAcc1" presStyleIdx="4" presStyleCnt="5">
        <dgm:presLayoutVars>
          <dgm:bulletEnabled val="1"/>
        </dgm:presLayoutVars>
      </dgm:prSet>
      <dgm:spPr/>
    </dgm:pt>
  </dgm:ptLst>
  <dgm:cxnLst>
    <dgm:cxn modelId="{64083604-E184-416B-95CF-265860740416}" type="presOf" srcId="{D369CBDE-0447-451F-BFBF-36CFFC32FD4E}" destId="{8FDA308D-DA3C-4074-9819-87DF63FC87E8}" srcOrd="1" destOrd="0" presId="urn:microsoft.com/office/officeart/2005/8/layout/list1"/>
    <dgm:cxn modelId="{2B1A1808-11C1-41E0-A5D2-D0079E293BF0}" type="presOf" srcId="{2B8AE4E8-D513-4DE8-A64B-340E4C37D30A}" destId="{A845AB08-2AA2-4D77-8205-79CB66312910}" srcOrd="1" destOrd="0" presId="urn:microsoft.com/office/officeart/2005/8/layout/list1"/>
    <dgm:cxn modelId="{F8A6A50C-6312-4DA5-B42C-4CF0597014DA}" type="presOf" srcId="{2943234A-DB69-46AC-98BA-8E65A2BFE2CE}" destId="{731E78E2-0079-495F-AD8E-3D301C8F005D}" srcOrd="1" destOrd="0" presId="urn:microsoft.com/office/officeart/2005/8/layout/list1"/>
    <dgm:cxn modelId="{EBB30F5D-C54B-4AEE-B7F2-015850303B54}" type="presOf" srcId="{39A513C6-B1E7-4784-BE32-EB55C0D6DCF7}" destId="{2D2124C6-5D20-46F7-91D6-D116EB91E6FC}" srcOrd="0" destOrd="0" presId="urn:microsoft.com/office/officeart/2005/8/layout/list1"/>
    <dgm:cxn modelId="{A59ECC44-1B4B-4BF4-8980-37D30DC97ED5}" type="presOf" srcId="{D369CBDE-0447-451F-BFBF-36CFFC32FD4E}" destId="{BDC76014-C076-4700-AA3D-CACCD2E89132}" srcOrd="0" destOrd="0" presId="urn:microsoft.com/office/officeart/2005/8/layout/list1"/>
    <dgm:cxn modelId="{E7DACF6F-F6DE-4AC2-B0D6-570B35465953}" srcId="{2646250F-7875-442D-A54F-83D909F25B96}" destId="{2943234A-DB69-46AC-98BA-8E65A2BFE2CE}" srcOrd="1" destOrd="0" parTransId="{BDB58DF7-8B0F-4D12-B3C3-C1A832F1E6A0}" sibTransId="{D4B69B88-F413-4CEE-866A-10AC845215C7}"/>
    <dgm:cxn modelId="{9B779B81-25FE-456F-9F0B-A924EABC2EC2}" type="presOf" srcId="{2943234A-DB69-46AC-98BA-8E65A2BFE2CE}" destId="{E1D4631A-E661-4E92-8C4B-CFED26A6F040}" srcOrd="0" destOrd="0" presId="urn:microsoft.com/office/officeart/2005/8/layout/list1"/>
    <dgm:cxn modelId="{D2C51E8A-9462-4A45-8569-D935EDA433E9}" type="presOf" srcId="{39A513C6-B1E7-4784-BE32-EB55C0D6DCF7}" destId="{A439C0EB-4183-438B-B9AB-EC47488244D1}" srcOrd="1" destOrd="0" presId="urn:microsoft.com/office/officeart/2005/8/layout/list1"/>
    <dgm:cxn modelId="{A3200B96-450C-4CE2-A5D3-E4EC0B1DE1FB}" type="presOf" srcId="{2646250F-7875-442D-A54F-83D909F25B96}" destId="{ED4659D7-F477-41A5-B20C-A10B2EA25105}" srcOrd="0" destOrd="0" presId="urn:microsoft.com/office/officeart/2005/8/layout/list1"/>
    <dgm:cxn modelId="{8EC31DA7-310A-4D0C-BF75-A0EB7AC7E94F}" srcId="{2646250F-7875-442D-A54F-83D909F25B96}" destId="{2B8AE4E8-D513-4DE8-A64B-340E4C37D30A}" srcOrd="0" destOrd="0" parTransId="{B103F402-EBEC-4C30-907C-363CFAD5FA2E}" sibTransId="{6863C8A6-CCA9-495E-A97F-343C3C069133}"/>
    <dgm:cxn modelId="{1097FCB4-B76A-4395-9CDB-407ECC9E6BC0}" type="presOf" srcId="{979CE958-E557-45BE-8E9C-AEE5F2A363E6}" destId="{0CE09C62-D347-4E50-B38B-FE7A877EF003}" srcOrd="1" destOrd="0" presId="urn:microsoft.com/office/officeart/2005/8/layout/list1"/>
    <dgm:cxn modelId="{EB75E4B5-8000-4C55-8CAF-F09B47A11DB8}" srcId="{2646250F-7875-442D-A54F-83D909F25B96}" destId="{D369CBDE-0447-451F-BFBF-36CFFC32FD4E}" srcOrd="2" destOrd="0" parTransId="{0E246CA4-D46C-4D8C-9203-6D8085AE3F46}" sibTransId="{831A5AF6-FC2F-4122-96E0-0770E064DADF}"/>
    <dgm:cxn modelId="{BCF1ADBF-E5C4-442F-A4CC-F36069343192}" type="presOf" srcId="{979CE958-E557-45BE-8E9C-AEE5F2A363E6}" destId="{4908D942-0F5C-45A0-A3EA-1E4B23D307D3}" srcOrd="0" destOrd="0" presId="urn:microsoft.com/office/officeart/2005/8/layout/list1"/>
    <dgm:cxn modelId="{C6D013CE-42BA-49BD-958E-34DBF4C59905}" srcId="{2646250F-7875-442D-A54F-83D909F25B96}" destId="{979CE958-E557-45BE-8E9C-AEE5F2A363E6}" srcOrd="4" destOrd="0" parTransId="{BA1AAB7B-DDD7-4AD6-8FE0-9F21C256178D}" sibTransId="{DBFC17DA-DA92-4CAC-99A6-7968E73E92A1}"/>
    <dgm:cxn modelId="{B4F3E8D7-A5A9-4060-B572-AF598BABB0F6}" type="presOf" srcId="{2B8AE4E8-D513-4DE8-A64B-340E4C37D30A}" destId="{4D777269-A2B8-4FBD-A37D-5F1DADFF9697}" srcOrd="0" destOrd="0" presId="urn:microsoft.com/office/officeart/2005/8/layout/list1"/>
    <dgm:cxn modelId="{4E2105FE-2A46-4D4E-87C4-FB4D5C564DF3}" srcId="{2646250F-7875-442D-A54F-83D909F25B96}" destId="{39A513C6-B1E7-4784-BE32-EB55C0D6DCF7}" srcOrd="3" destOrd="0" parTransId="{0FBA221A-6756-44B5-B896-10CF51764B69}" sibTransId="{3041A2E0-45FE-4F91-9218-E4FCBFA6A366}"/>
    <dgm:cxn modelId="{291A3B61-1053-4375-A680-097F428140B3}" type="presParOf" srcId="{ED4659D7-F477-41A5-B20C-A10B2EA25105}" destId="{E91B89F5-949C-47D9-9220-B87C052B0567}" srcOrd="0" destOrd="0" presId="urn:microsoft.com/office/officeart/2005/8/layout/list1"/>
    <dgm:cxn modelId="{42238AF2-9781-4C1C-B27E-F2BFF0A72FD5}" type="presParOf" srcId="{E91B89F5-949C-47D9-9220-B87C052B0567}" destId="{4D777269-A2B8-4FBD-A37D-5F1DADFF9697}" srcOrd="0" destOrd="0" presId="urn:microsoft.com/office/officeart/2005/8/layout/list1"/>
    <dgm:cxn modelId="{66085680-FBEB-4203-8F16-D3242F19F9F1}" type="presParOf" srcId="{E91B89F5-949C-47D9-9220-B87C052B0567}" destId="{A845AB08-2AA2-4D77-8205-79CB66312910}" srcOrd="1" destOrd="0" presId="urn:microsoft.com/office/officeart/2005/8/layout/list1"/>
    <dgm:cxn modelId="{18D2E9B2-0171-4D1E-8AD6-ED3C910C506D}" type="presParOf" srcId="{ED4659D7-F477-41A5-B20C-A10B2EA25105}" destId="{337BEE1B-FDCE-4374-99E8-1ED461E77179}" srcOrd="1" destOrd="0" presId="urn:microsoft.com/office/officeart/2005/8/layout/list1"/>
    <dgm:cxn modelId="{0260528A-9508-4942-B854-A446E170F2AE}" type="presParOf" srcId="{ED4659D7-F477-41A5-B20C-A10B2EA25105}" destId="{084C3AB0-6291-4B78-9895-05A0D69630F4}" srcOrd="2" destOrd="0" presId="urn:microsoft.com/office/officeart/2005/8/layout/list1"/>
    <dgm:cxn modelId="{6DB6B9DA-C523-44AA-B0E0-2D976B1941F5}" type="presParOf" srcId="{ED4659D7-F477-41A5-B20C-A10B2EA25105}" destId="{7EBABD63-5E43-4399-B41A-1E59FDE55DD6}" srcOrd="3" destOrd="0" presId="urn:microsoft.com/office/officeart/2005/8/layout/list1"/>
    <dgm:cxn modelId="{17E0EF95-2723-4EC6-9004-2BA34E4312BF}" type="presParOf" srcId="{ED4659D7-F477-41A5-B20C-A10B2EA25105}" destId="{C9AE97BC-ECB4-4EE5-8355-8B2DDF383710}" srcOrd="4" destOrd="0" presId="urn:microsoft.com/office/officeart/2005/8/layout/list1"/>
    <dgm:cxn modelId="{8B663667-7968-4379-99AF-BC8EB6CF74A2}" type="presParOf" srcId="{C9AE97BC-ECB4-4EE5-8355-8B2DDF383710}" destId="{E1D4631A-E661-4E92-8C4B-CFED26A6F040}" srcOrd="0" destOrd="0" presId="urn:microsoft.com/office/officeart/2005/8/layout/list1"/>
    <dgm:cxn modelId="{87A8DD58-8EE7-4E7D-8F18-46383D30C5E0}" type="presParOf" srcId="{C9AE97BC-ECB4-4EE5-8355-8B2DDF383710}" destId="{731E78E2-0079-495F-AD8E-3D301C8F005D}" srcOrd="1" destOrd="0" presId="urn:microsoft.com/office/officeart/2005/8/layout/list1"/>
    <dgm:cxn modelId="{65154B54-D33A-465B-B9F2-14A32BFD32C1}" type="presParOf" srcId="{ED4659D7-F477-41A5-B20C-A10B2EA25105}" destId="{4E813789-4BD1-4BD0-BE8A-E20F9FE36F5F}" srcOrd="5" destOrd="0" presId="urn:microsoft.com/office/officeart/2005/8/layout/list1"/>
    <dgm:cxn modelId="{BE0F24EF-40C0-428C-9DC4-EFF1F2C7E64F}" type="presParOf" srcId="{ED4659D7-F477-41A5-B20C-A10B2EA25105}" destId="{3070848D-6878-4893-B359-7B3D7A722261}" srcOrd="6" destOrd="0" presId="urn:microsoft.com/office/officeart/2005/8/layout/list1"/>
    <dgm:cxn modelId="{4ACB4D5D-C249-4C24-B5E3-3B69E353CEDC}" type="presParOf" srcId="{ED4659D7-F477-41A5-B20C-A10B2EA25105}" destId="{F01C1080-82D9-45CA-8DBF-80E9D8C259B6}" srcOrd="7" destOrd="0" presId="urn:microsoft.com/office/officeart/2005/8/layout/list1"/>
    <dgm:cxn modelId="{01C112E3-EF8E-466E-9183-030F12ED2151}" type="presParOf" srcId="{ED4659D7-F477-41A5-B20C-A10B2EA25105}" destId="{A2B3913F-AA35-4A16-A196-967C04136FFC}" srcOrd="8" destOrd="0" presId="urn:microsoft.com/office/officeart/2005/8/layout/list1"/>
    <dgm:cxn modelId="{A283D1E6-2F0F-4D6B-B9C8-A05DAD4A1A52}" type="presParOf" srcId="{A2B3913F-AA35-4A16-A196-967C04136FFC}" destId="{BDC76014-C076-4700-AA3D-CACCD2E89132}" srcOrd="0" destOrd="0" presId="urn:microsoft.com/office/officeart/2005/8/layout/list1"/>
    <dgm:cxn modelId="{FB153D0B-23A9-4ECF-9B99-395BF47FA83E}" type="presParOf" srcId="{A2B3913F-AA35-4A16-A196-967C04136FFC}" destId="{8FDA308D-DA3C-4074-9819-87DF63FC87E8}" srcOrd="1" destOrd="0" presId="urn:microsoft.com/office/officeart/2005/8/layout/list1"/>
    <dgm:cxn modelId="{DCE15B10-6102-4304-B1D8-D90EB570B077}" type="presParOf" srcId="{ED4659D7-F477-41A5-B20C-A10B2EA25105}" destId="{B266D747-493B-4980-806E-4C750AF4698C}" srcOrd="9" destOrd="0" presId="urn:microsoft.com/office/officeart/2005/8/layout/list1"/>
    <dgm:cxn modelId="{713182EF-147F-4E28-8A33-2B1F5090CE49}" type="presParOf" srcId="{ED4659D7-F477-41A5-B20C-A10B2EA25105}" destId="{79F11E54-9DCB-4E68-A1DB-FF24597DD92B}" srcOrd="10" destOrd="0" presId="urn:microsoft.com/office/officeart/2005/8/layout/list1"/>
    <dgm:cxn modelId="{C4643CF9-F055-438B-A0F8-E6EBEABD270B}" type="presParOf" srcId="{ED4659D7-F477-41A5-B20C-A10B2EA25105}" destId="{C158B3ED-EAF8-44F4-A86E-24EFF7605E26}" srcOrd="11" destOrd="0" presId="urn:microsoft.com/office/officeart/2005/8/layout/list1"/>
    <dgm:cxn modelId="{45358086-A558-4450-8296-473F44321E41}" type="presParOf" srcId="{ED4659D7-F477-41A5-B20C-A10B2EA25105}" destId="{1C4DDA1B-5C33-4F09-B12E-11C461AE34CD}" srcOrd="12" destOrd="0" presId="urn:microsoft.com/office/officeart/2005/8/layout/list1"/>
    <dgm:cxn modelId="{7FBC37F9-3D9D-4819-A686-6A43A286C7CA}" type="presParOf" srcId="{1C4DDA1B-5C33-4F09-B12E-11C461AE34CD}" destId="{2D2124C6-5D20-46F7-91D6-D116EB91E6FC}" srcOrd="0" destOrd="0" presId="urn:microsoft.com/office/officeart/2005/8/layout/list1"/>
    <dgm:cxn modelId="{71C7F6B5-5BAF-4B84-9654-56D615DE9B3F}" type="presParOf" srcId="{1C4DDA1B-5C33-4F09-B12E-11C461AE34CD}" destId="{A439C0EB-4183-438B-B9AB-EC47488244D1}" srcOrd="1" destOrd="0" presId="urn:microsoft.com/office/officeart/2005/8/layout/list1"/>
    <dgm:cxn modelId="{9B6C99F6-AFDE-4541-8039-23CE61934BB2}" type="presParOf" srcId="{ED4659D7-F477-41A5-B20C-A10B2EA25105}" destId="{BF7FCA5C-E4A9-4447-BCCF-80AA01412CCD}" srcOrd="13" destOrd="0" presId="urn:microsoft.com/office/officeart/2005/8/layout/list1"/>
    <dgm:cxn modelId="{722CA915-833F-465C-BC0C-9AF4A73A1B0F}" type="presParOf" srcId="{ED4659D7-F477-41A5-B20C-A10B2EA25105}" destId="{4EAD0289-AA2E-4DF5-B6D3-D408C80BED86}" srcOrd="14" destOrd="0" presId="urn:microsoft.com/office/officeart/2005/8/layout/list1"/>
    <dgm:cxn modelId="{DA6F1283-AD23-4182-98F0-DAE56B83AB38}" type="presParOf" srcId="{ED4659D7-F477-41A5-B20C-A10B2EA25105}" destId="{35F93741-ACF7-4A37-A69B-D47BF6041CEB}" srcOrd="15" destOrd="0" presId="urn:microsoft.com/office/officeart/2005/8/layout/list1"/>
    <dgm:cxn modelId="{9167EAA8-F5C1-4DC3-B1F0-765028F02800}" type="presParOf" srcId="{ED4659D7-F477-41A5-B20C-A10B2EA25105}" destId="{C6CA6F52-D756-4EA0-9228-713D15A1ECB7}" srcOrd="16" destOrd="0" presId="urn:microsoft.com/office/officeart/2005/8/layout/list1"/>
    <dgm:cxn modelId="{95665113-4B5C-450C-8D66-226D60D65A0F}" type="presParOf" srcId="{C6CA6F52-D756-4EA0-9228-713D15A1ECB7}" destId="{4908D942-0F5C-45A0-A3EA-1E4B23D307D3}" srcOrd="0" destOrd="0" presId="urn:microsoft.com/office/officeart/2005/8/layout/list1"/>
    <dgm:cxn modelId="{3D6BECB0-8342-4BA7-A4F6-B37D0537BD09}" type="presParOf" srcId="{C6CA6F52-D756-4EA0-9228-713D15A1ECB7}" destId="{0CE09C62-D347-4E50-B38B-FE7A877EF003}" srcOrd="1" destOrd="0" presId="urn:microsoft.com/office/officeart/2005/8/layout/list1"/>
    <dgm:cxn modelId="{92A07657-8B71-44AE-BD0B-2CF6D6C59DB1}" type="presParOf" srcId="{ED4659D7-F477-41A5-B20C-A10B2EA25105}" destId="{1320C7C0-37D9-4B50-A27C-4CABFB81A785}" srcOrd="17" destOrd="0" presId="urn:microsoft.com/office/officeart/2005/8/layout/list1"/>
    <dgm:cxn modelId="{A0766D87-D348-44D6-BDA2-2B5E97BEC013}" type="presParOf" srcId="{ED4659D7-F477-41A5-B20C-A10B2EA25105}" destId="{52C2D922-EE00-44DB-86D3-2CA23F0A5D50}" srcOrd="18" destOrd="0" presId="urn:microsoft.com/office/officeart/2005/8/layout/lis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28000" cy="5418667"/>
        <a:chOff x="0" y="0"/>
        <a:chExt cx="8128000" cy="5418667"/>
      </a:xfrm>
    </dsp:grpSpPr>
    <dsp:sp modelId="{0FC22527-9F9F-4BB6-B494-75C4CE4BF362}">
      <dsp:nvSpPr>
        <dsp:cNvPr id="5" name="Прямоугольник 4"/>
        <dsp:cNvSpPr/>
      </dsp:nvSpPr>
      <dsp:spPr bwMode="white">
        <a:xfrm>
          <a:off x="0" y="249633"/>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249633"/>
        <a:ext cx="8128000" cy="378000"/>
      </dsp:txXfrm>
    </dsp:sp>
    <dsp:sp modelId="{C2750911-BDBE-428F-9693-BFB555FD0BA6}">
      <dsp:nvSpPr>
        <dsp:cNvPr id="4" name="Скругленный прямоугольник 3"/>
        <dsp:cNvSpPr/>
      </dsp:nvSpPr>
      <dsp:spPr bwMode="white">
        <a:xfrm>
          <a:off x="406400" y="28233"/>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місію і основні довгострокові цілі підприємства;</a:t>
          </a:r>
        </a:p>
      </dsp:txBody>
      <dsp:txXfrm>
        <a:off x="406400" y="28233"/>
        <a:ext cx="5689600" cy="442800"/>
      </dsp:txXfrm>
    </dsp:sp>
    <dsp:sp modelId="{63F35FF4-87EA-41E7-82A2-9E24199598E7}">
      <dsp:nvSpPr>
        <dsp:cNvPr id="8" name="Прямоугольник 7"/>
        <dsp:cNvSpPr/>
      </dsp:nvSpPr>
      <dsp:spPr bwMode="white">
        <a:xfrm>
          <a:off x="0" y="930033"/>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930033"/>
        <a:ext cx="8128000" cy="378000"/>
      </dsp:txXfrm>
    </dsp:sp>
    <dsp:sp modelId="{45D676CD-35FE-4DE8-8BD9-36DDFF0AA816}">
      <dsp:nvSpPr>
        <dsp:cNvPr id="7" name="Скругленный прямоугольник 6"/>
        <dsp:cNvSpPr/>
      </dsp:nvSpPr>
      <dsp:spPr bwMode="white">
        <a:xfrm>
          <a:off x="406400" y="708633"/>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основні напрямки діяльності;</a:t>
          </a:r>
        </a:p>
      </dsp:txBody>
      <dsp:txXfrm>
        <a:off x="406400" y="708633"/>
        <a:ext cx="5689600" cy="442800"/>
      </dsp:txXfrm>
    </dsp:sp>
    <dsp:sp modelId="{5E8D0F66-D1C9-4670-A4C8-169A59381CEE}">
      <dsp:nvSpPr>
        <dsp:cNvPr id="11" name="Прямоугольник 10"/>
        <dsp:cNvSpPr/>
      </dsp:nvSpPr>
      <dsp:spPr bwMode="white">
        <a:xfrm>
          <a:off x="0" y="1610433"/>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1610433"/>
        <a:ext cx="8128000" cy="378000"/>
      </dsp:txXfrm>
    </dsp:sp>
    <dsp:sp modelId="{A8DC9E32-2F8E-49AB-80E6-B8BCC4BA5C1A}">
      <dsp:nvSpPr>
        <dsp:cNvPr id="10" name="Скругленный прямоугольник 9"/>
        <dsp:cNvSpPr/>
      </dsp:nvSpPr>
      <dsp:spPr bwMode="white">
        <a:xfrm>
          <a:off x="406400" y="1389033"/>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зовнішні можливості і загрози;</a:t>
          </a:r>
        </a:p>
      </dsp:txBody>
      <dsp:txXfrm>
        <a:off x="406400" y="1389033"/>
        <a:ext cx="5689600" cy="442800"/>
      </dsp:txXfrm>
    </dsp:sp>
    <dsp:sp modelId="{F65A52B3-4351-4220-ADA0-51FBF517BC24}">
      <dsp:nvSpPr>
        <dsp:cNvPr id="14" name="Прямоугольник 13"/>
        <dsp:cNvSpPr/>
      </dsp:nvSpPr>
      <dsp:spPr bwMode="white">
        <a:xfrm>
          <a:off x="0" y="2290834"/>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2290834"/>
        <a:ext cx="8128000" cy="378000"/>
      </dsp:txXfrm>
    </dsp:sp>
    <dsp:sp modelId="{0EF01C6D-D4DE-4EAB-B0F5-635AF48BE833}">
      <dsp:nvSpPr>
        <dsp:cNvPr id="13" name="Скругленный прямоугольник 12"/>
        <dsp:cNvSpPr/>
      </dsp:nvSpPr>
      <dsp:spPr bwMode="white">
        <a:xfrm>
          <a:off x="406400" y="2069433"/>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масштаби бізнесу, рівень різноманіття продукції, диверсифікації;</a:t>
          </a:r>
        </a:p>
      </dsp:txBody>
      <dsp:txXfrm>
        <a:off x="406400" y="2069433"/>
        <a:ext cx="5689600" cy="442800"/>
      </dsp:txXfrm>
    </dsp:sp>
    <dsp:sp modelId="{6F790AF1-DF5D-4936-AB83-D3A12A085C61}">
      <dsp:nvSpPr>
        <dsp:cNvPr id="17" name="Прямоугольник 16"/>
        <dsp:cNvSpPr/>
      </dsp:nvSpPr>
      <dsp:spPr bwMode="white">
        <a:xfrm>
          <a:off x="0" y="2971234"/>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2971234"/>
        <a:ext cx="8128000" cy="378000"/>
      </dsp:txXfrm>
    </dsp:sp>
    <dsp:sp modelId="{6901992B-86FC-46E7-B10D-C34504CE42F4}">
      <dsp:nvSpPr>
        <dsp:cNvPr id="16" name="Скругленный прямоугольник 15"/>
        <dsp:cNvSpPr/>
      </dsp:nvSpPr>
      <dsp:spPr bwMode="white">
        <a:xfrm>
          <a:off x="406400" y="2749834"/>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критерії розподілу ресурсів і структуру капіталовкладень;</a:t>
          </a:r>
        </a:p>
      </dsp:txBody>
      <dsp:txXfrm>
        <a:off x="406400" y="2749834"/>
        <a:ext cx="5689600" cy="442800"/>
      </dsp:txXfrm>
    </dsp:sp>
    <dsp:sp modelId="{687EA009-101A-4EB4-91DC-9ABFB79A34BD}">
      <dsp:nvSpPr>
        <dsp:cNvPr id="20" name="Прямоугольник 19"/>
        <dsp:cNvSpPr/>
      </dsp:nvSpPr>
      <dsp:spPr bwMode="white">
        <a:xfrm>
          <a:off x="0" y="3651634"/>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3651634"/>
        <a:ext cx="8128000" cy="378000"/>
      </dsp:txXfrm>
    </dsp:sp>
    <dsp:sp modelId="{27BEF99C-41C7-4433-BA1B-2B855C594B12}">
      <dsp:nvSpPr>
        <dsp:cNvPr id="19" name="Скругленный прямоугольник 18"/>
        <dsp:cNvSpPr/>
      </dsp:nvSpPr>
      <dsp:spPr bwMode="white">
        <a:xfrm>
          <a:off x="406400" y="3430234"/>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фінансову політику керівництва;</a:t>
          </a:r>
        </a:p>
      </dsp:txBody>
      <dsp:txXfrm>
        <a:off x="406400" y="3430234"/>
        <a:ext cx="5689600" cy="442800"/>
      </dsp:txXfrm>
    </dsp:sp>
    <dsp:sp modelId="{1087C569-B9B4-40A4-9400-4DC616A121B2}">
      <dsp:nvSpPr>
        <dsp:cNvPr id="23" name="Прямоугольник 22"/>
        <dsp:cNvSpPr/>
      </dsp:nvSpPr>
      <dsp:spPr bwMode="white">
        <a:xfrm>
          <a:off x="0" y="4332034"/>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4332034"/>
        <a:ext cx="8128000" cy="378000"/>
      </dsp:txXfrm>
    </dsp:sp>
    <dsp:sp modelId="{62C57F56-FC74-4D56-91F2-62F250A98927}">
      <dsp:nvSpPr>
        <dsp:cNvPr id="22" name="Скругленный прямоугольник 21"/>
        <dsp:cNvSpPr/>
      </dsp:nvSpPr>
      <dsp:spPr bwMode="white">
        <a:xfrm>
          <a:off x="406400" y="4110634"/>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рівень уваги до досліджень і нових розробок;</a:t>
          </a:r>
        </a:p>
      </dsp:txBody>
      <dsp:txXfrm>
        <a:off x="406400" y="4110634"/>
        <a:ext cx="5689600" cy="442800"/>
      </dsp:txXfrm>
    </dsp:sp>
    <dsp:sp modelId="{482C2286-1CD3-4325-B481-5A46B5F40EC4}">
      <dsp:nvSpPr>
        <dsp:cNvPr id="26" name="Прямоугольник 25"/>
        <dsp:cNvSpPr/>
      </dsp:nvSpPr>
      <dsp:spPr bwMode="white">
        <a:xfrm>
          <a:off x="0" y="5012434"/>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5012434"/>
        <a:ext cx="8128000" cy="378000"/>
      </dsp:txXfrm>
    </dsp:sp>
    <dsp:sp modelId="{60F4C6A7-7C8B-4134-9E1C-C34CA88746AA}">
      <dsp:nvSpPr>
        <dsp:cNvPr id="25" name="Скругленный прямоугольник 24"/>
        <dsp:cNvSpPr/>
      </dsp:nvSpPr>
      <dsp:spPr bwMode="white">
        <a:xfrm>
          <a:off x="406400" y="4791034"/>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функціональні стратегії (маркетингову, виробничу, інноваційну, фінансову та інші).</a:t>
          </a:r>
        </a:p>
      </dsp:txBody>
      <dsp:txXfrm>
        <a:off x="406400" y="4791034"/>
        <a:ext cx="5689600" cy="442800"/>
      </dsp:txXfrm>
    </dsp:sp>
    <dsp:sp modelId="{3FE81818-A5A6-4AEA-ACCC-464AAD81870E}">
      <dsp:nvSpPr>
        <dsp:cNvPr id="3" name="Прямоугольник 2" hidden="1"/>
        <dsp:cNvSpPr/>
      </dsp:nvSpPr>
      <dsp:spPr>
        <a:xfrm>
          <a:off x="0" y="28233"/>
          <a:ext cx="406400" cy="442800"/>
        </a:xfrm>
        <a:prstGeom prst="rect">
          <a:avLst/>
        </a:prstGeom>
      </dsp:spPr>
      <dsp:txXfrm>
        <a:off x="0" y="28233"/>
        <a:ext cx="406400" cy="442800"/>
      </dsp:txXfrm>
    </dsp:sp>
    <dsp:sp modelId="{ABB4A9B3-E2A6-448B-8F1B-55F9DB9F74F0}">
      <dsp:nvSpPr>
        <dsp:cNvPr id="6" name="Прямоугольник 5" hidden="1"/>
        <dsp:cNvSpPr/>
      </dsp:nvSpPr>
      <dsp:spPr>
        <a:xfrm>
          <a:off x="0" y="708633"/>
          <a:ext cx="406400" cy="442800"/>
        </a:xfrm>
        <a:prstGeom prst="rect">
          <a:avLst/>
        </a:prstGeom>
      </dsp:spPr>
      <dsp:txXfrm>
        <a:off x="0" y="708633"/>
        <a:ext cx="406400" cy="442800"/>
      </dsp:txXfrm>
    </dsp:sp>
    <dsp:sp modelId="{DAD6CCE2-0E90-4996-AEDB-BF1DA6E91415}">
      <dsp:nvSpPr>
        <dsp:cNvPr id="9" name="Прямоугольник 8" hidden="1"/>
        <dsp:cNvSpPr/>
      </dsp:nvSpPr>
      <dsp:spPr>
        <a:xfrm>
          <a:off x="0" y="1389033"/>
          <a:ext cx="406400" cy="442800"/>
        </a:xfrm>
        <a:prstGeom prst="rect">
          <a:avLst/>
        </a:prstGeom>
      </dsp:spPr>
      <dsp:txXfrm>
        <a:off x="0" y="1389033"/>
        <a:ext cx="406400" cy="442800"/>
      </dsp:txXfrm>
    </dsp:sp>
    <dsp:sp modelId="{9ACEACC2-1F6B-4B1D-82F9-9717D22CAB39}">
      <dsp:nvSpPr>
        <dsp:cNvPr id="12" name="Прямоугольник 11" hidden="1"/>
        <dsp:cNvSpPr/>
      </dsp:nvSpPr>
      <dsp:spPr>
        <a:xfrm>
          <a:off x="0" y="2069433"/>
          <a:ext cx="406400" cy="442800"/>
        </a:xfrm>
        <a:prstGeom prst="rect">
          <a:avLst/>
        </a:prstGeom>
      </dsp:spPr>
      <dsp:txXfrm>
        <a:off x="0" y="2069433"/>
        <a:ext cx="406400" cy="442800"/>
      </dsp:txXfrm>
    </dsp:sp>
    <dsp:sp modelId="{FF8CDE19-C229-4446-A645-4860D0D8989E}">
      <dsp:nvSpPr>
        <dsp:cNvPr id="15" name="Прямоугольник 14" hidden="1"/>
        <dsp:cNvSpPr/>
      </dsp:nvSpPr>
      <dsp:spPr>
        <a:xfrm>
          <a:off x="0" y="2749834"/>
          <a:ext cx="406400" cy="442800"/>
        </a:xfrm>
        <a:prstGeom prst="rect">
          <a:avLst/>
        </a:prstGeom>
      </dsp:spPr>
      <dsp:txXfrm>
        <a:off x="0" y="2749834"/>
        <a:ext cx="406400" cy="442800"/>
      </dsp:txXfrm>
    </dsp:sp>
    <dsp:sp modelId="{C4948738-2A31-411A-AF15-0CC7743587D7}">
      <dsp:nvSpPr>
        <dsp:cNvPr id="18" name="Прямоугольник 17" hidden="1"/>
        <dsp:cNvSpPr/>
      </dsp:nvSpPr>
      <dsp:spPr>
        <a:xfrm>
          <a:off x="0" y="3430234"/>
          <a:ext cx="406400" cy="442800"/>
        </a:xfrm>
        <a:prstGeom prst="rect">
          <a:avLst/>
        </a:prstGeom>
      </dsp:spPr>
      <dsp:txXfrm>
        <a:off x="0" y="3430234"/>
        <a:ext cx="406400" cy="442800"/>
      </dsp:txXfrm>
    </dsp:sp>
    <dsp:sp modelId="{E48284BC-C816-4008-9E0E-08D9EBC2D951}">
      <dsp:nvSpPr>
        <dsp:cNvPr id="21" name="Прямоугольник 20" hidden="1"/>
        <dsp:cNvSpPr/>
      </dsp:nvSpPr>
      <dsp:spPr>
        <a:xfrm>
          <a:off x="0" y="4110634"/>
          <a:ext cx="406400" cy="442800"/>
        </a:xfrm>
        <a:prstGeom prst="rect">
          <a:avLst/>
        </a:prstGeom>
      </dsp:spPr>
      <dsp:txXfrm>
        <a:off x="0" y="4110634"/>
        <a:ext cx="406400" cy="442800"/>
      </dsp:txXfrm>
    </dsp:sp>
    <dsp:sp modelId="{BF5AA0B9-E93B-4526-8257-CDBD12ABE341}">
      <dsp:nvSpPr>
        <dsp:cNvPr id="24" name="Прямоугольник 23" hidden="1"/>
        <dsp:cNvSpPr/>
      </dsp:nvSpPr>
      <dsp:spPr>
        <a:xfrm>
          <a:off x="0" y="4791034"/>
          <a:ext cx="406400" cy="442800"/>
        </a:xfrm>
        <a:prstGeom prst="rect">
          <a:avLst/>
        </a:prstGeom>
      </dsp:spPr>
      <dsp:txXfrm>
        <a:off x="0" y="4791034"/>
        <a:ext cx="406400" cy="442800"/>
      </dsp:txXfrm>
    </dsp:sp>
  </dsp:spTree>
</dsp:drawing>
</file>

<file path=ppt/diagrams/drawing2.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28000" cy="4390216"/>
        <a:chOff x="0" y="0"/>
        <a:chExt cx="8128000" cy="4390216"/>
      </a:xfrm>
    </dsp:grpSpPr>
    <dsp:sp modelId="{EFD34C78-9D7E-4C56-8161-F64C814913C3}">
      <dsp:nvSpPr>
        <dsp:cNvPr id="5" name="Прямоугольник 4"/>
        <dsp:cNvSpPr/>
      </dsp:nvSpPr>
      <dsp:spPr bwMode="white">
        <a:xfrm>
          <a:off x="0" y="290597"/>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290597"/>
        <a:ext cx="8128000" cy="378000"/>
      </dsp:txXfrm>
    </dsp:sp>
    <dsp:sp modelId="{B66CE179-8DE4-4FB9-B208-1ACD3521F53E}">
      <dsp:nvSpPr>
        <dsp:cNvPr id="4" name="Скругленный прямоугольник 3"/>
        <dsp:cNvSpPr/>
      </dsp:nvSpPr>
      <dsp:spPr bwMode="white">
        <a:xfrm>
          <a:off x="406400" y="69197"/>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Характеристики галузевого ринку</a:t>
          </a:r>
        </a:p>
      </dsp:txBody>
      <dsp:txXfrm>
        <a:off x="406400" y="69197"/>
        <a:ext cx="5689600" cy="442800"/>
      </dsp:txXfrm>
    </dsp:sp>
    <dsp:sp modelId="{1C8C0D69-A03D-464E-82C2-4F9B555B8C8B}">
      <dsp:nvSpPr>
        <dsp:cNvPr id="8" name="Прямоугольник 7"/>
        <dsp:cNvSpPr/>
      </dsp:nvSpPr>
      <dsp:spPr bwMode="white">
        <a:xfrm>
          <a:off x="0" y="970997"/>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970997"/>
        <a:ext cx="8128000" cy="378000"/>
      </dsp:txXfrm>
    </dsp:sp>
    <dsp:sp modelId="{5D176683-1E45-40E9-AB57-FA266CCEFB9D}">
      <dsp:nvSpPr>
        <dsp:cNvPr id="7" name="Скругленный прямоугольник 6"/>
        <dsp:cNvSpPr/>
      </dsp:nvSpPr>
      <dsp:spPr bwMode="white">
        <a:xfrm>
          <a:off x="406400" y="749597"/>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Характеристики продукції та послуг підприємства</a:t>
          </a:r>
        </a:p>
      </dsp:txBody>
      <dsp:txXfrm>
        <a:off x="406400" y="749597"/>
        <a:ext cx="5689600" cy="442800"/>
      </dsp:txXfrm>
    </dsp:sp>
    <dsp:sp modelId="{77043BFA-E91B-4C5B-94D4-90B61A9512B3}">
      <dsp:nvSpPr>
        <dsp:cNvPr id="11" name="Прямоугольник 10"/>
        <dsp:cNvSpPr/>
      </dsp:nvSpPr>
      <dsp:spPr bwMode="white">
        <a:xfrm>
          <a:off x="0" y="1651397"/>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1651397"/>
        <a:ext cx="8128000" cy="378000"/>
      </dsp:txXfrm>
    </dsp:sp>
    <dsp:sp modelId="{41A18244-EE95-4D99-8FFC-7240D30AEBB0}">
      <dsp:nvSpPr>
        <dsp:cNvPr id="10" name="Скругленный прямоугольник 9"/>
        <dsp:cNvSpPr/>
      </dsp:nvSpPr>
      <dsp:spPr bwMode="white">
        <a:xfrm>
          <a:off x="406400" y="1429997"/>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Внутрішні характеристики підприємства</a:t>
          </a:r>
        </a:p>
      </dsp:txBody>
      <dsp:txXfrm>
        <a:off x="406400" y="1429997"/>
        <a:ext cx="5689600" cy="442800"/>
      </dsp:txXfrm>
    </dsp:sp>
    <dsp:sp modelId="{68A4B950-E259-48DA-9802-A8CA7E159A05}">
      <dsp:nvSpPr>
        <dsp:cNvPr id="14" name="Прямоугольник 13"/>
        <dsp:cNvSpPr/>
      </dsp:nvSpPr>
      <dsp:spPr bwMode="white">
        <a:xfrm>
          <a:off x="0" y="2331797"/>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2331797"/>
        <a:ext cx="8128000" cy="378000"/>
      </dsp:txXfrm>
    </dsp:sp>
    <dsp:sp modelId="{4F4870E0-7191-4ADA-824C-2F898B1067BE}">
      <dsp:nvSpPr>
        <dsp:cNvPr id="13" name="Скругленный прямоугольник 12"/>
        <dsp:cNvSpPr/>
      </dsp:nvSpPr>
      <dsp:spPr bwMode="white">
        <a:xfrm>
          <a:off x="406400" y="2110397"/>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Рівень залежності підприємства від зовнішнього середовища: постачальників, покупців, правового регулювання, соціальних обмежень, умов взаємодії з природним середовищем тощо</a:t>
          </a:r>
        </a:p>
      </dsp:txBody>
      <dsp:txXfrm>
        <a:off x="406400" y="2110397"/>
        <a:ext cx="5689600" cy="442800"/>
      </dsp:txXfrm>
    </dsp:sp>
    <dsp:sp modelId="{4C6E932E-4CA3-49FB-A723-B22EBE49A0D7}">
      <dsp:nvSpPr>
        <dsp:cNvPr id="17" name="Прямоугольник 16"/>
        <dsp:cNvSpPr/>
      </dsp:nvSpPr>
      <dsp:spPr bwMode="white">
        <a:xfrm>
          <a:off x="0" y="3262619"/>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3262619"/>
        <a:ext cx="8128000" cy="378000"/>
      </dsp:txXfrm>
    </dsp:sp>
    <dsp:sp modelId="{150D88D1-E965-4053-BDA2-F52661171EB7}">
      <dsp:nvSpPr>
        <dsp:cNvPr id="16" name="Скругленный прямоугольник 15"/>
        <dsp:cNvSpPr/>
      </dsp:nvSpPr>
      <dsp:spPr bwMode="white">
        <a:xfrm>
          <a:off x="406400" y="2790797"/>
          <a:ext cx="5689600" cy="693221"/>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Характер співставлення сильних і слабких сторін підприємства з можливостями і загрозами із зовнішнього середовища</a:t>
          </a:r>
        </a:p>
      </dsp:txBody>
      <dsp:txXfrm>
        <a:off x="406400" y="2790797"/>
        <a:ext cx="5689600" cy="693221"/>
      </dsp:txXfrm>
    </dsp:sp>
    <dsp:sp modelId="{8F5A08C1-23CB-4A67-99C7-5F30EF13E28E}">
      <dsp:nvSpPr>
        <dsp:cNvPr id="20" name="Прямоугольник 19"/>
        <dsp:cNvSpPr/>
      </dsp:nvSpPr>
      <dsp:spPr bwMode="white">
        <a:xfrm>
          <a:off x="0" y="3943019"/>
          <a:ext cx="8128000" cy="378000"/>
        </a:xfrm>
        <a:prstGeom prst="rect">
          <a:avLst/>
        </a:prstGeom>
      </dsp:spPr>
      <dsp:style>
        <a:lnRef idx="2">
          <a:schemeClr val="accent1"/>
        </a:lnRef>
        <a:fillRef idx="1">
          <a:schemeClr val="lt1">
            <a:alpha val="90000"/>
          </a:schemeClr>
        </a:fillRef>
        <a:effectRef idx="0">
          <a:scrgbClr r="0" g="0" b="0"/>
        </a:effectRef>
        <a:fontRef idx="minor"/>
      </dsp:style>
      <dsp:txBody>
        <a:bodyPr lIns="630823" tIns="312420" rIns="630823" bIns="106680" anchor="t"/>
        <a:lstStyle>
          <a:lvl1pPr algn="l">
            <a:defRPr sz="1500"/>
          </a:lvl1pPr>
          <a:lvl2pPr marL="114300" indent="-114300" algn="l">
            <a:defRPr sz="1500"/>
          </a:lvl2pPr>
          <a:lvl3pPr marL="228600" indent="-114300" algn="l">
            <a:defRPr sz="1500"/>
          </a:lvl3pPr>
          <a:lvl4pPr marL="342900" indent="-114300" algn="l">
            <a:defRPr sz="1500"/>
          </a:lvl4pPr>
          <a:lvl5pPr marL="457200" indent="-114300" algn="l">
            <a:defRPr sz="1500"/>
          </a:lvl5pPr>
          <a:lvl6pPr marL="571500" indent="-114300" algn="l">
            <a:defRPr sz="1500"/>
          </a:lvl6pPr>
          <a:lvl7pPr marL="685800" indent="-114300" algn="l">
            <a:defRPr sz="1500"/>
          </a:lvl7pPr>
          <a:lvl8pPr marL="800100" indent="-114300" algn="l">
            <a:defRPr sz="1500"/>
          </a:lvl8pPr>
          <a:lvl9pPr marL="914400" indent="-114300" algn="l">
            <a:defRPr sz="1500"/>
          </a:lvl9pPr>
        </a:lstStyle>
        <a:p>
          <a:endParaRPr>
            <a:solidFill>
              <a:schemeClr val="dk1"/>
            </a:solidFill>
          </a:endParaRPr>
        </a:p>
      </dsp:txBody>
      <dsp:txXfrm>
        <a:off x="0" y="3943019"/>
        <a:ext cx="8128000" cy="378000"/>
      </dsp:txXfrm>
    </dsp:sp>
    <dsp:sp modelId="{18254E6A-A326-4AF8-A56F-EAC312299319}">
      <dsp:nvSpPr>
        <dsp:cNvPr id="19" name="Скругленный прямоугольник 18"/>
        <dsp:cNvSpPr/>
      </dsp:nvSpPr>
      <dsp:spPr bwMode="white">
        <a:xfrm>
          <a:off x="406400" y="3721619"/>
          <a:ext cx="5689600" cy="442800"/>
        </a:xfrm>
        <a:prstGeom prst="roundRect">
          <a:avLst/>
        </a:prstGeom>
      </dsp:spPr>
      <dsp:style>
        <a:lnRef idx="2">
          <a:schemeClr val="lt1"/>
        </a:lnRef>
        <a:fillRef idx="1">
          <a:schemeClr val="accent1"/>
        </a:fillRef>
        <a:effectRef idx="0">
          <a:scrgbClr r="0" g="0" b="0"/>
        </a:effectRef>
        <a:fontRef idx="minor">
          <a:schemeClr val="lt1"/>
        </a:fontRef>
      </dsp:style>
      <dsp:txBody>
        <a:bodyPr lIns="215053" tIns="0" rIns="215053" bIns="0" anchor="ctr"/>
        <a:lstStyle>
          <a:lvl1pPr algn="l">
            <a:defRPr sz="1500"/>
          </a:lvl1pPr>
          <a:lvl2pPr marL="57150" indent="-57150" algn="l">
            <a:defRPr sz="1100"/>
          </a:lvl2pPr>
          <a:lvl3pPr marL="114300" indent="-57150" algn="l">
            <a:defRPr sz="1100"/>
          </a:lvl3pPr>
          <a:lvl4pPr marL="171450" indent="-57150" algn="l">
            <a:defRPr sz="1100"/>
          </a:lvl4pPr>
          <a:lvl5pPr marL="228600" indent="-57150" algn="l">
            <a:defRPr sz="1100"/>
          </a:lvl5pPr>
          <a:lvl6pPr marL="285750" indent="-57150" algn="l">
            <a:defRPr sz="1100"/>
          </a:lvl6pPr>
          <a:lvl7pPr marL="342900" indent="-57150" algn="l">
            <a:defRPr sz="1100"/>
          </a:lvl7pPr>
          <a:lvl8pPr marL="400050" indent="-57150" algn="l">
            <a:defRPr sz="1100"/>
          </a:lvl8pPr>
          <a:lvl9pPr marL="457200" indent="-57150" algn="l">
            <a:defRPr sz="1100"/>
          </a:lvl9pPr>
        </a:lstStyle>
        <a:p>
          <a:pPr lvl="0" algn="just">
            <a:lnSpc>
              <a:spcPct val="100000"/>
            </a:lnSpc>
            <a:spcBef>
              <a:spcPct val="0"/>
            </a:spcBef>
            <a:spcAft>
              <a:spcPct val="35000"/>
            </a:spcAft>
          </a:pPr>
          <a:r>
            <a:rPr lang="uk-UA" sz="1600" noProof="0" dirty="0">
              <a:latin typeface="Times New Roman" panose="02020603050405020304" pitchFamily="18" charset="0"/>
              <a:cs typeface="Times New Roman" panose="02020603050405020304" pitchFamily="18" charset="0"/>
            </a:rPr>
            <a:t>Вплив попередніх стратегій і зобов’язань підприємства по ним</a:t>
          </a:r>
        </a:p>
      </dsp:txBody>
      <dsp:txXfrm>
        <a:off x="406400" y="3721619"/>
        <a:ext cx="5689600" cy="442800"/>
      </dsp:txXfrm>
    </dsp:sp>
    <dsp:sp modelId="{5E9C11B4-F2C0-4A57-A426-487CED27F7D1}">
      <dsp:nvSpPr>
        <dsp:cNvPr id="3" name="Прямоугольник 2" hidden="1"/>
        <dsp:cNvSpPr/>
      </dsp:nvSpPr>
      <dsp:spPr>
        <a:xfrm>
          <a:off x="0" y="69197"/>
          <a:ext cx="406400" cy="442800"/>
        </a:xfrm>
        <a:prstGeom prst="rect">
          <a:avLst/>
        </a:prstGeom>
      </dsp:spPr>
      <dsp:txXfrm>
        <a:off x="0" y="69197"/>
        <a:ext cx="406400" cy="442800"/>
      </dsp:txXfrm>
    </dsp:sp>
    <dsp:sp modelId="{3EF15F6F-2A34-4485-9855-C647A9020C55}">
      <dsp:nvSpPr>
        <dsp:cNvPr id="6" name="Прямоугольник 5" hidden="1"/>
        <dsp:cNvSpPr/>
      </dsp:nvSpPr>
      <dsp:spPr>
        <a:xfrm>
          <a:off x="0" y="749597"/>
          <a:ext cx="406400" cy="442800"/>
        </a:xfrm>
        <a:prstGeom prst="rect">
          <a:avLst/>
        </a:prstGeom>
      </dsp:spPr>
      <dsp:txXfrm>
        <a:off x="0" y="749597"/>
        <a:ext cx="406400" cy="442800"/>
      </dsp:txXfrm>
    </dsp:sp>
    <dsp:sp modelId="{F0BF7C44-54E1-426F-ADD1-9D4508F6A240}">
      <dsp:nvSpPr>
        <dsp:cNvPr id="9" name="Прямоугольник 8" hidden="1"/>
        <dsp:cNvSpPr/>
      </dsp:nvSpPr>
      <dsp:spPr>
        <a:xfrm>
          <a:off x="0" y="1429997"/>
          <a:ext cx="406400" cy="442800"/>
        </a:xfrm>
        <a:prstGeom prst="rect">
          <a:avLst/>
        </a:prstGeom>
      </dsp:spPr>
      <dsp:txXfrm>
        <a:off x="0" y="1429997"/>
        <a:ext cx="406400" cy="442800"/>
      </dsp:txXfrm>
    </dsp:sp>
    <dsp:sp modelId="{5232EB59-E22A-401F-A4F8-B52FF986FB83}">
      <dsp:nvSpPr>
        <dsp:cNvPr id="12" name="Прямоугольник 11" hidden="1"/>
        <dsp:cNvSpPr/>
      </dsp:nvSpPr>
      <dsp:spPr>
        <a:xfrm>
          <a:off x="0" y="2110397"/>
          <a:ext cx="406400" cy="442800"/>
        </a:xfrm>
        <a:prstGeom prst="rect">
          <a:avLst/>
        </a:prstGeom>
      </dsp:spPr>
      <dsp:txXfrm>
        <a:off x="0" y="2110397"/>
        <a:ext cx="406400" cy="442800"/>
      </dsp:txXfrm>
    </dsp:sp>
    <dsp:sp modelId="{8B2983E2-425D-4B28-A315-2B03C7871331}">
      <dsp:nvSpPr>
        <dsp:cNvPr id="15" name="Прямоугольник 14" hidden="1"/>
        <dsp:cNvSpPr/>
      </dsp:nvSpPr>
      <dsp:spPr>
        <a:xfrm>
          <a:off x="0" y="2790797"/>
          <a:ext cx="406400" cy="693221"/>
        </a:xfrm>
        <a:prstGeom prst="rect">
          <a:avLst/>
        </a:prstGeom>
      </dsp:spPr>
      <dsp:txXfrm>
        <a:off x="0" y="2790797"/>
        <a:ext cx="406400" cy="693221"/>
      </dsp:txXfrm>
    </dsp:sp>
    <dsp:sp modelId="{9D804EEC-6135-405F-B9B8-C379488BE756}">
      <dsp:nvSpPr>
        <dsp:cNvPr id="18" name="Прямоугольник 17" hidden="1"/>
        <dsp:cNvSpPr/>
      </dsp:nvSpPr>
      <dsp:spPr>
        <a:xfrm>
          <a:off x="0" y="3721619"/>
          <a:ext cx="406400" cy="442800"/>
        </a:xfrm>
        <a:prstGeom prst="rect">
          <a:avLst/>
        </a:prstGeom>
      </dsp:spPr>
      <dsp:txXfrm>
        <a:off x="0" y="3721619"/>
        <a:ext cx="406400" cy="442800"/>
      </dsp:txXfrm>
    </dsp:sp>
  </dsp:spTree>
</dsp:drawing>
</file>

<file path=ppt/diagrams/drawing3.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26039" cy="6465047"/>
        <a:chOff x="0" y="0"/>
        <a:chExt cx="8126039" cy="6465047"/>
      </a:xfrm>
    </dsp:grpSpPr>
    <dsp:sp modelId="{CF337927-A935-4552-93F3-4B2BFF9A5A37}">
      <dsp:nvSpPr>
        <dsp:cNvPr id="4" name="Прямоугольник с двумя скругленными соседними углами 3"/>
        <dsp:cNvSpPr/>
      </dsp:nvSpPr>
      <dsp:spPr bwMode="white">
        <a:xfrm rot="5400000">
          <a:off x="4326850" y="-1401476"/>
          <a:ext cx="2397713" cy="5200665"/>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lIns="53340" tIns="26670" rIns="53340" bIns="26670" anchor="ctr"/>
        <a:lstStyle>
          <a:lvl1pPr algn="l">
            <a:defRPr sz="13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marL="114300" lvl="1" indent="-114300">
            <a:lnSpc>
              <a:spcPct val="100000"/>
            </a:lnSpc>
            <a:spcBef>
              <a:spcPct val="0"/>
            </a:spcBef>
            <a:spcAft>
              <a:spcPct val="15000"/>
            </a:spcAft>
            <a:buChar char="•"/>
          </a:pPr>
          <a:r>
            <a:rPr lang="uk-UA" sz="1400" noProof="0" dirty="0">
              <a:solidFill>
                <a:schemeClr val="dk1"/>
              </a:solidFill>
              <a:latin typeface="Times New Roman" panose="02020603050405020304" pitchFamily="18" charset="0"/>
              <a:cs typeface="Times New Roman" panose="02020603050405020304" pitchFamily="18" charset="0"/>
            </a:rPr>
            <a:t>рівень перспективності (зростаючий, зрілий чи неперспективний);</a:t>
          </a:r>
          <a:endParaRPr lang="uk-UA" sz="1400" noProof="0" dirty="0">
            <a:solidFill>
              <a:schemeClr val="dk1"/>
            </a:solidFill>
            <a:latin typeface="Times New Roman" panose="02020603050405020304" pitchFamily="18" charset="0"/>
            <a:cs typeface="Times New Roman" panose="02020603050405020304" pitchFamily="18" charset="0"/>
          </a:endParaRPr>
        </a:p>
        <a:p>
          <a:pPr marL="114300" lvl="1" indent="-114300">
            <a:lnSpc>
              <a:spcPct val="100000"/>
            </a:lnSpc>
            <a:spcBef>
              <a:spcPct val="0"/>
            </a:spcBef>
            <a:spcAft>
              <a:spcPct val="15000"/>
            </a:spcAft>
            <a:buChar char="•"/>
          </a:pPr>
          <a:r>
            <a:rPr lang="uk-UA" sz="1400" noProof="0" dirty="0">
              <a:solidFill>
                <a:schemeClr val="dk1"/>
              </a:solidFill>
              <a:latin typeface="Times New Roman" panose="02020603050405020304" pitchFamily="18" charset="0"/>
              <a:cs typeface="Times New Roman" panose="02020603050405020304" pitchFamily="18" charset="0"/>
            </a:rPr>
            <a:t>конкурентна модель, яка склалася (монополістична конкуренція, олігополія, чиста монополія); рівень конкурентної боротьби; частка ринку основних конкурентів;</a:t>
          </a:r>
          <a:endParaRPr lang="uk-UA" sz="1400" noProof="0" dirty="0">
            <a:solidFill>
              <a:schemeClr val="dk1"/>
            </a:solidFill>
            <a:latin typeface="Times New Roman" panose="02020603050405020304" pitchFamily="18" charset="0"/>
            <a:cs typeface="Times New Roman" panose="02020603050405020304" pitchFamily="18" charset="0"/>
          </a:endParaRPr>
        </a:p>
        <a:p>
          <a:pPr marL="114300" lvl="1" indent="-114300">
            <a:lnSpc>
              <a:spcPct val="100000"/>
            </a:lnSpc>
            <a:spcBef>
              <a:spcPct val="0"/>
            </a:spcBef>
            <a:spcAft>
              <a:spcPct val="15000"/>
            </a:spcAft>
            <a:buChar char="•"/>
          </a:pPr>
          <a:r>
            <a:rPr lang="uk-UA" sz="1400" noProof="0" dirty="0">
              <a:solidFill>
                <a:schemeClr val="dk1"/>
              </a:solidFill>
              <a:latin typeface="Times New Roman" panose="02020603050405020304" pitchFamily="18" charset="0"/>
              <a:cs typeface="Times New Roman" panose="02020603050405020304" pitchFamily="18" charset="0"/>
            </a:rPr>
            <a:t>географічні межі ринку, характер його географічної сконцентрованості;</a:t>
          </a:r>
          <a:endParaRPr lang="uk-UA" sz="1400" noProof="0" dirty="0">
            <a:solidFill>
              <a:schemeClr val="dk1"/>
            </a:solidFill>
            <a:latin typeface="Times New Roman" panose="02020603050405020304" pitchFamily="18" charset="0"/>
            <a:cs typeface="Times New Roman" panose="02020603050405020304" pitchFamily="18" charset="0"/>
          </a:endParaRPr>
        </a:p>
        <a:p>
          <a:pPr marL="114300" lvl="1" indent="-114300">
            <a:lnSpc>
              <a:spcPct val="100000"/>
            </a:lnSpc>
            <a:spcBef>
              <a:spcPct val="0"/>
            </a:spcBef>
            <a:spcAft>
              <a:spcPct val="15000"/>
            </a:spcAft>
            <a:buChar char="•"/>
          </a:pPr>
          <a:r>
            <a:rPr lang="uk-UA" sz="1400" noProof="0" dirty="0">
              <a:solidFill>
                <a:schemeClr val="dk1"/>
              </a:solidFill>
              <a:latin typeface="Times New Roman" panose="02020603050405020304" pitchFamily="18" charset="0"/>
              <a:cs typeface="Times New Roman" panose="02020603050405020304" pitchFamily="18" charset="0"/>
            </a:rPr>
            <a:t> можливості сегментації;</a:t>
          </a:r>
          <a:endParaRPr lang="uk-UA" sz="1400" noProof="0" dirty="0">
            <a:solidFill>
              <a:schemeClr val="dk1"/>
            </a:solidFill>
            <a:latin typeface="Times New Roman" panose="02020603050405020304" pitchFamily="18" charset="0"/>
            <a:cs typeface="Times New Roman" panose="02020603050405020304" pitchFamily="18" charset="0"/>
          </a:endParaRPr>
        </a:p>
        <a:p>
          <a:pPr marL="114300" lvl="1" indent="-114300">
            <a:lnSpc>
              <a:spcPct val="100000"/>
            </a:lnSpc>
            <a:spcBef>
              <a:spcPct val="0"/>
            </a:spcBef>
            <a:spcAft>
              <a:spcPct val="15000"/>
            </a:spcAft>
            <a:buChar char="•"/>
          </a:pPr>
          <a:r>
            <a:rPr lang="uk-UA" sz="1400" noProof="0" dirty="0">
              <a:solidFill>
                <a:schemeClr val="dk1"/>
              </a:solidFill>
              <a:latin typeface="Times New Roman" panose="02020603050405020304" pitchFamily="18" charset="0"/>
              <a:cs typeface="Times New Roman" panose="02020603050405020304" pitchFamily="18" charset="0"/>
            </a:rPr>
            <a:t>важливі події, які відбуваються на ринку (нові винаходи, припинення дії патентів чи інших обмежень, зміни в стилі життя, потребах покупців, вхід на ринок чи вихід з нього сильних конкурентів тощо).</a:t>
          </a:r>
          <a:endParaRPr>
            <a:solidFill>
              <a:schemeClr val="dk1"/>
            </a:solidFill>
          </a:endParaRPr>
        </a:p>
      </dsp:txBody>
      <dsp:txXfrm rot="5400000">
        <a:off x="4326850" y="-1401476"/>
        <a:ext cx="2397713" cy="5200665"/>
      </dsp:txXfrm>
    </dsp:sp>
    <dsp:sp modelId="{B8CB546F-1925-44BD-AFDA-4893F8216E81}">
      <dsp:nvSpPr>
        <dsp:cNvPr id="3" name="Скругленный прямоугольник 2"/>
        <dsp:cNvSpPr/>
      </dsp:nvSpPr>
      <dsp:spPr bwMode="white">
        <a:xfrm>
          <a:off x="0" y="230444"/>
          <a:ext cx="2925374" cy="1936826"/>
        </a:xfrm>
        <a:prstGeom prst="roundRect">
          <a:avLst/>
        </a:prstGeom>
      </dsp:spPr>
      <dsp:style>
        <a:lnRef idx="2">
          <a:schemeClr val="lt1"/>
        </a:lnRef>
        <a:fillRef idx="1">
          <a:schemeClr val="accent1"/>
        </a:fillRef>
        <a:effectRef idx="0">
          <a:scrgbClr r="0" g="0" b="0"/>
        </a:effectRef>
        <a:fontRef idx="minor">
          <a:schemeClr val="lt1"/>
        </a:fontRef>
      </dsp:style>
      <dsp:txBody>
        <a:bodyPr lIns="99060" tIns="49530" rIns="99060" bIns="49530"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Характеристики галузевого ринку</a:t>
          </a:r>
        </a:p>
      </dsp:txBody>
      <dsp:txXfrm>
        <a:off x="0" y="230444"/>
        <a:ext cx="2925374" cy="1936826"/>
      </dsp:txXfrm>
    </dsp:sp>
    <dsp:sp modelId="{9DF64866-E784-4676-85CC-83F0F9BAF5EE}">
      <dsp:nvSpPr>
        <dsp:cNvPr id="6" name="Прямоугольник с двумя скругленными соседними углами 5"/>
        <dsp:cNvSpPr/>
      </dsp:nvSpPr>
      <dsp:spPr bwMode="white">
        <a:xfrm rot="5400000">
          <a:off x="4750976" y="862635"/>
          <a:ext cx="1549461" cy="5200665"/>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lIns="49530" tIns="24765" rIns="49530" bIns="24765" anchor="ctr"/>
        <a:lstStyle>
          <a:lvl1pPr algn="l">
            <a:defRPr sz="13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1">
            <a:lnSpc>
              <a:spcPct val="100000"/>
            </a:lnSpc>
            <a:spcBef>
              <a:spcPct val="0"/>
            </a:spcBef>
            <a:spcAft>
              <a:spcPct val="15000"/>
            </a:spcAft>
            <a:buChar char="•"/>
          </a:pPr>
          <a:r>
            <a:rPr lang="uk-UA" noProof="0" dirty="0">
              <a:solidFill>
                <a:schemeClr val="dk1"/>
              </a:solidFill>
              <a:latin typeface="Times New Roman" panose="02020603050405020304" pitchFamily="18" charset="0"/>
              <a:cs typeface="Times New Roman" panose="02020603050405020304" pitchFamily="18" charset="0"/>
            </a:rPr>
            <a:t>тип товару, його якість, споживчі характеристики, дизайн, упаковка, наявність товарної марки;</a:t>
          </a:r>
          <a:endParaRPr lang="uk-UA" noProof="0" dirty="0">
            <a:solidFill>
              <a:schemeClr val="dk1"/>
            </a:solidFill>
            <a:latin typeface="Times New Roman" panose="02020603050405020304" pitchFamily="18" charset="0"/>
            <a:cs typeface="Times New Roman" panose="02020603050405020304" pitchFamily="18" charset="0"/>
          </a:endParaRPr>
        </a:p>
        <a:p>
          <a:pPr lvl="1">
            <a:lnSpc>
              <a:spcPct val="100000"/>
            </a:lnSpc>
            <a:spcBef>
              <a:spcPct val="0"/>
            </a:spcBef>
            <a:spcAft>
              <a:spcPct val="15000"/>
            </a:spcAft>
            <a:buChar char="•"/>
          </a:pPr>
          <a:r>
            <a:rPr lang="uk-UA" noProof="0" dirty="0">
              <a:solidFill>
                <a:schemeClr val="dk1"/>
              </a:solidFill>
              <a:latin typeface="Times New Roman" panose="02020603050405020304" pitchFamily="18" charset="0"/>
              <a:cs typeface="Times New Roman" panose="02020603050405020304" pitchFamily="18" charset="0"/>
            </a:rPr>
            <a:t>етап життєвого циклу товару;</a:t>
          </a:r>
          <a:endParaRPr lang="uk-UA" noProof="0" dirty="0">
            <a:solidFill>
              <a:schemeClr val="dk1"/>
            </a:solidFill>
            <a:latin typeface="Times New Roman" panose="02020603050405020304" pitchFamily="18" charset="0"/>
            <a:cs typeface="Times New Roman" panose="02020603050405020304" pitchFamily="18" charset="0"/>
          </a:endParaRPr>
        </a:p>
        <a:p>
          <a:pPr lvl="1">
            <a:lnSpc>
              <a:spcPct val="100000"/>
            </a:lnSpc>
            <a:spcBef>
              <a:spcPct val="0"/>
            </a:spcBef>
            <a:spcAft>
              <a:spcPct val="15000"/>
            </a:spcAft>
            <a:buChar char="•"/>
          </a:pPr>
          <a:r>
            <a:rPr lang="uk-UA" noProof="0" dirty="0">
              <a:solidFill>
                <a:schemeClr val="dk1"/>
              </a:solidFill>
              <a:latin typeface="Times New Roman" panose="02020603050405020304" pitchFamily="18" charset="0"/>
              <a:cs typeface="Times New Roman" panose="02020603050405020304" pitchFamily="18" charset="0"/>
            </a:rPr>
            <a:t>тип товарного асортименту, можливості диференціації продукції.</a:t>
          </a:r>
          <a:endParaRPr>
            <a:solidFill>
              <a:schemeClr val="dk1"/>
            </a:solidFill>
          </a:endParaRPr>
        </a:p>
      </dsp:txBody>
      <dsp:txXfrm rot="5400000">
        <a:off x="4750976" y="862635"/>
        <a:ext cx="1549461" cy="5200665"/>
      </dsp:txXfrm>
    </dsp:sp>
    <dsp:sp modelId="{4B89391D-BFA0-4079-B69D-796E7263EFB2}">
      <dsp:nvSpPr>
        <dsp:cNvPr id="5" name="Скругленный прямоугольник 4"/>
        <dsp:cNvSpPr/>
      </dsp:nvSpPr>
      <dsp:spPr bwMode="white">
        <a:xfrm>
          <a:off x="0" y="2494554"/>
          <a:ext cx="2925374" cy="1936826"/>
        </a:xfrm>
        <a:prstGeom prst="roundRect">
          <a:avLst/>
        </a:prstGeom>
      </dsp:spPr>
      <dsp:style>
        <a:lnRef idx="2">
          <a:schemeClr val="lt1"/>
        </a:lnRef>
        <a:fillRef idx="1">
          <a:schemeClr val="accent1"/>
        </a:fillRef>
        <a:effectRef idx="0">
          <a:scrgbClr r="0" g="0" b="0"/>
        </a:effectRef>
        <a:fontRef idx="minor">
          <a:schemeClr val="lt1"/>
        </a:fontRef>
      </dsp:style>
      <dsp:txBody>
        <a:bodyPr lIns="99060" tIns="49530" rIns="99060" bIns="49530"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Характеристики продукції та послуг підприємства</a:t>
          </a:r>
        </a:p>
      </dsp:txBody>
      <dsp:txXfrm>
        <a:off x="0" y="2494554"/>
        <a:ext cx="2925374" cy="1936826"/>
      </dsp:txXfrm>
    </dsp:sp>
    <dsp:sp modelId="{6A8BFB86-B36F-4FFC-BB0F-F877A0A46FC8}">
      <dsp:nvSpPr>
        <dsp:cNvPr id="8" name="Прямоугольник с двумя скругленными соседними углами 7"/>
        <dsp:cNvSpPr/>
      </dsp:nvSpPr>
      <dsp:spPr bwMode="white">
        <a:xfrm rot="5400000">
          <a:off x="4750976" y="2896302"/>
          <a:ext cx="1549461" cy="5200665"/>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lIns="49530" tIns="24765" rIns="49530" bIns="24765" anchor="ctr"/>
        <a:lstStyle>
          <a:lvl1pPr algn="l">
            <a:defRPr sz="1300"/>
          </a:lvl1pPr>
          <a:lvl2pPr marL="114300" indent="-114300" algn="l">
            <a:defRPr sz="1300"/>
          </a:lvl2pPr>
          <a:lvl3pPr marL="228600" indent="-114300" algn="l">
            <a:defRPr sz="1300"/>
          </a:lvl3pPr>
          <a:lvl4pPr marL="342900" indent="-114300" algn="l">
            <a:defRPr sz="1300"/>
          </a:lvl4pPr>
          <a:lvl5pPr marL="457200" indent="-114300" algn="l">
            <a:defRPr sz="1300"/>
          </a:lvl5pPr>
          <a:lvl6pPr marL="571500" indent="-114300" algn="l">
            <a:defRPr sz="1300"/>
          </a:lvl6pPr>
          <a:lvl7pPr marL="685800" indent="-114300" algn="l">
            <a:defRPr sz="1300"/>
          </a:lvl7pPr>
          <a:lvl8pPr marL="800100" indent="-114300" algn="l">
            <a:defRPr sz="1300"/>
          </a:lvl8pPr>
          <a:lvl9pPr marL="914400" indent="-114300" algn="l">
            <a:defRPr sz="1300"/>
          </a:lvl9pPr>
        </a:lstStyle>
        <a:p>
          <a:pPr lvl="1">
            <a:lnSpc>
              <a:spcPct val="100000"/>
            </a:lnSpc>
            <a:spcBef>
              <a:spcPct val="0"/>
            </a:spcBef>
            <a:spcAft>
              <a:spcPct val="15000"/>
            </a:spcAft>
            <a:buChar char="•"/>
          </a:pPr>
          <a:r>
            <a:rPr lang="uk-UA" noProof="0" dirty="0">
              <a:solidFill>
                <a:schemeClr val="dk1"/>
              </a:solidFill>
              <a:latin typeface="Times New Roman" panose="02020603050405020304" pitchFamily="18" charset="0"/>
              <a:cs typeface="Times New Roman" panose="02020603050405020304" pitchFamily="18" charset="0"/>
            </a:rPr>
            <a:t>фінансовий стан, наявність фінансових ресурсів чи доступ до них;</a:t>
          </a:r>
          <a:endParaRPr lang="uk-UA" noProof="0" dirty="0">
            <a:solidFill>
              <a:schemeClr val="dk1"/>
            </a:solidFill>
            <a:latin typeface="Times New Roman" panose="02020603050405020304" pitchFamily="18" charset="0"/>
            <a:cs typeface="Times New Roman" panose="02020603050405020304" pitchFamily="18" charset="0"/>
          </a:endParaRPr>
        </a:p>
        <a:p>
          <a:pPr lvl="1">
            <a:lnSpc>
              <a:spcPct val="100000"/>
            </a:lnSpc>
            <a:spcBef>
              <a:spcPct val="0"/>
            </a:spcBef>
            <a:spcAft>
              <a:spcPct val="15000"/>
            </a:spcAft>
            <a:buChar char="•"/>
          </a:pPr>
          <a:r>
            <a:rPr lang="uk-UA" noProof="0" dirty="0">
              <a:solidFill>
                <a:schemeClr val="dk1"/>
              </a:solidFill>
              <a:latin typeface="Times New Roman" panose="02020603050405020304" pitchFamily="18" charset="0"/>
              <a:cs typeface="Times New Roman" panose="02020603050405020304" pitchFamily="18" charset="0"/>
            </a:rPr>
            <a:t>інтереси і відношення до вибору нових стратегій вищого керівництва підприємства;</a:t>
          </a:r>
          <a:endParaRPr lang="uk-UA" noProof="0" dirty="0">
            <a:solidFill>
              <a:schemeClr val="dk1"/>
            </a:solidFill>
            <a:latin typeface="Times New Roman" panose="02020603050405020304" pitchFamily="18" charset="0"/>
            <a:cs typeface="Times New Roman" panose="02020603050405020304" pitchFamily="18" charset="0"/>
          </a:endParaRPr>
        </a:p>
        <a:p>
          <a:pPr lvl="1">
            <a:lnSpc>
              <a:spcPct val="100000"/>
            </a:lnSpc>
            <a:spcBef>
              <a:spcPct val="0"/>
            </a:spcBef>
            <a:spcAft>
              <a:spcPct val="15000"/>
            </a:spcAft>
            <a:buChar char="•"/>
          </a:pPr>
          <a:r>
            <a:rPr lang="uk-UA" noProof="0" dirty="0">
              <a:solidFill>
                <a:schemeClr val="dk1"/>
              </a:solidFill>
              <a:latin typeface="Times New Roman" panose="02020603050405020304" pitchFamily="18" charset="0"/>
              <a:cs typeface="Times New Roman" panose="02020603050405020304" pitchFamily="18" charset="0"/>
            </a:rPr>
            <a:t>рівень кваліфікації персоналу (може бути важливим обмежуючим фактором при виборі стратегії).</a:t>
          </a:r>
          <a:endParaRPr>
            <a:solidFill>
              <a:schemeClr val="dk1"/>
            </a:solidFill>
          </a:endParaRPr>
        </a:p>
      </dsp:txBody>
      <dsp:txXfrm rot="5400000">
        <a:off x="4750976" y="2896302"/>
        <a:ext cx="1549461" cy="5200665"/>
      </dsp:txXfrm>
    </dsp:sp>
    <dsp:sp modelId="{3FA7F15A-48C6-4FAE-B1FB-61D4340D0AA2}">
      <dsp:nvSpPr>
        <dsp:cNvPr id="7" name="Скругленный прямоугольник 6"/>
        <dsp:cNvSpPr/>
      </dsp:nvSpPr>
      <dsp:spPr bwMode="white">
        <a:xfrm>
          <a:off x="0" y="4528222"/>
          <a:ext cx="2925374" cy="1936826"/>
        </a:xfrm>
        <a:prstGeom prst="roundRect">
          <a:avLst/>
        </a:prstGeom>
      </dsp:spPr>
      <dsp:style>
        <a:lnRef idx="2">
          <a:schemeClr val="lt1"/>
        </a:lnRef>
        <a:fillRef idx="1">
          <a:schemeClr val="accent1"/>
        </a:fillRef>
        <a:effectRef idx="0">
          <a:scrgbClr r="0" g="0" b="0"/>
        </a:effectRef>
        <a:fontRef idx="minor">
          <a:schemeClr val="lt1"/>
        </a:fontRef>
      </dsp:style>
      <dsp:txBody>
        <a:bodyPr lIns="99060" tIns="49530" rIns="99060" bIns="49530" anchor="ctr"/>
        <a:lstStyle>
          <a:lvl1pPr algn="ctr">
            <a:defRPr sz="2600"/>
          </a:lvl1pPr>
          <a:lvl2pPr marL="228600" indent="-228600" algn="ctr">
            <a:defRPr sz="2000"/>
          </a:lvl2pPr>
          <a:lvl3pPr marL="457200" indent="-228600" algn="ctr">
            <a:defRPr sz="2000"/>
          </a:lvl3pPr>
          <a:lvl4pPr marL="685800" indent="-228600" algn="ctr">
            <a:defRPr sz="2000"/>
          </a:lvl4pPr>
          <a:lvl5pPr marL="914400" indent="-228600" algn="ctr">
            <a:defRPr sz="2000"/>
          </a:lvl5pPr>
          <a:lvl6pPr marL="1143000" indent="-228600" algn="ctr">
            <a:defRPr sz="2000"/>
          </a:lvl6pPr>
          <a:lvl7pPr marL="1371600" indent="-228600" algn="ctr">
            <a:defRPr sz="2000"/>
          </a:lvl7pPr>
          <a:lvl8pPr marL="1600200" indent="-228600" algn="ctr">
            <a:defRPr sz="2000"/>
          </a:lvl8pPr>
          <a:lvl9pPr marL="1828800" indent="-228600" algn="ctr">
            <a:defRPr sz="2000"/>
          </a:lvl9pPr>
        </a:lstStyle>
        <a:p>
          <a:pPr lvl="0">
            <a:lnSpc>
              <a:spcPct val="100000"/>
            </a:lnSpc>
            <a:spcBef>
              <a:spcPct val="0"/>
            </a:spcBef>
            <a:spcAft>
              <a:spcPct val="35000"/>
            </a:spcAft>
          </a:pPr>
          <a:r>
            <a:rPr lang="uk-UA" b="0" i="0" noProof="0" dirty="0">
              <a:latin typeface="Times New Roman" panose="02020603050405020304" pitchFamily="18" charset="0"/>
              <a:cs typeface="Times New Roman" panose="02020603050405020304" pitchFamily="18" charset="0"/>
            </a:rPr>
            <a:t>Внутрішні характеристики підприємства</a:t>
          </a:r>
          <a:endParaRPr lang="uk-UA" noProof="0" dirty="0">
            <a:latin typeface="Times New Roman" panose="02020603050405020304" pitchFamily="18" charset="0"/>
            <a:cs typeface="Times New Roman" panose="02020603050405020304" pitchFamily="18" charset="0"/>
          </a:endParaRPr>
        </a:p>
      </dsp:txBody>
      <dsp:txXfrm>
        <a:off x="0" y="4528222"/>
        <a:ext cx="2925374" cy="1936826"/>
      </dsp:txXfrm>
    </dsp:sp>
  </dsp:spTree>
</dsp:drawing>
</file>

<file path=ppt/diagrams/drawing4.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8179827" cy="6572624"/>
        <a:chOff x="0" y="0"/>
        <a:chExt cx="8179827" cy="6572624"/>
      </a:xfrm>
    </dsp:grpSpPr>
    <dsp:sp modelId="{B07C332F-21CA-4608-81B6-22C5832B524F}">
      <dsp:nvSpPr>
        <dsp:cNvPr id="4" name="Прямоугольник с двумя скругленными соседними углами 3"/>
        <dsp:cNvSpPr/>
      </dsp:nvSpPr>
      <dsp:spPr bwMode="white">
        <a:xfrm rot="5400000">
          <a:off x="4515335" y="-1557444"/>
          <a:ext cx="2093894" cy="5235089"/>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lIns="60960" tIns="30480" rIns="60960" bIns="3048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71450" lvl="1" indent="-171450" algn="just">
            <a:lnSpc>
              <a:spcPct val="100000"/>
            </a:lnSpc>
            <a:spcBef>
              <a:spcPct val="0"/>
            </a:spcBef>
            <a:spcAft>
              <a:spcPct val="15000"/>
            </a:spcAft>
            <a:buChar char="•"/>
          </a:pPr>
          <a:r>
            <a:rPr lang="uk-UA" sz="1600" noProof="0" dirty="0">
              <a:solidFill>
                <a:schemeClr val="dk1"/>
              </a:solidFill>
              <a:latin typeface="Times New Roman" panose="02020603050405020304" pitchFamily="18" charset="0"/>
              <a:cs typeface="Times New Roman" panose="02020603050405020304" pitchFamily="18" charset="0"/>
            </a:rPr>
            <a:t>Компанія може прийняти стратегію лідерства за витратами, щоб отримати конкурентну перевагу, будучи недорогим виробником у своїй галузі. Це передбачає визначення шляхів зниження витрат при збереженні якості та цінності для клієнтів. Наприклад</a:t>
          </a:r>
          <a:r>
            <a:rPr lang="ru-RU" sz="1600" dirty="0">
              <a:solidFill>
                <a:schemeClr val="dk1"/>
              </a:solidFill>
              <a:latin typeface="Times New Roman" panose="02020603050405020304" pitchFamily="18" charset="0"/>
              <a:cs typeface="Times New Roman" panose="02020603050405020304" pitchFamily="18" charset="0"/>
            </a:rPr>
            <a:t>, </a:t>
          </a:r>
          <a:r>
            <a:rPr lang="en-US" sz="1600" dirty="0">
              <a:solidFill>
                <a:schemeClr val="dk1"/>
              </a:solidFill>
              <a:latin typeface="Times New Roman" panose="02020603050405020304" pitchFamily="18" charset="0"/>
              <a:cs typeface="Times New Roman" panose="02020603050405020304" pitchFamily="18" charset="0"/>
            </a:rPr>
            <a:t>Walmart </a:t>
          </a:r>
          <a:r>
            <a:rPr lang="uk-UA" sz="1600" noProof="0" dirty="0">
              <a:solidFill>
                <a:schemeClr val="dk1"/>
              </a:solidFill>
              <a:latin typeface="Times New Roman" panose="02020603050405020304" pitchFamily="18" charset="0"/>
              <a:cs typeface="Times New Roman" panose="02020603050405020304" pitchFamily="18" charset="0"/>
            </a:rPr>
            <a:t>використовує стратегію лідерства за витратами, щоб пропонувати низькі ціни своїм клієнтам, використовуючи ефективність масштабу, логістики та ланцюжка поставок</a:t>
          </a:r>
          <a:r>
            <a:rPr lang="ru-RU" sz="1600" dirty="0">
              <a:solidFill>
                <a:schemeClr val="dk1"/>
              </a:solidFill>
              <a:latin typeface="Times New Roman" panose="02020603050405020304" pitchFamily="18" charset="0"/>
              <a:cs typeface="Times New Roman" panose="02020603050405020304" pitchFamily="18" charset="0"/>
            </a:rPr>
            <a:t>.</a:t>
          </a:r>
          <a:endParaRPr>
            <a:solidFill>
              <a:schemeClr val="dk1"/>
            </a:solidFill>
          </a:endParaRPr>
        </a:p>
      </dsp:txBody>
      <dsp:txXfrm rot="5400000">
        <a:off x="4515335" y="-1557444"/>
        <a:ext cx="2093894" cy="5235089"/>
      </dsp:txXfrm>
    </dsp:sp>
    <dsp:sp modelId="{A08ED2D9-2023-4FD4-AECC-E759B9682854}">
      <dsp:nvSpPr>
        <dsp:cNvPr id="3" name="Скругленный прямоугольник 2"/>
        <dsp:cNvSpPr/>
      </dsp:nvSpPr>
      <dsp:spPr bwMode="white">
        <a:xfrm>
          <a:off x="0" y="0"/>
          <a:ext cx="2944738" cy="2120201"/>
        </a:xfrm>
        <a:prstGeom prst="roundRect">
          <a:avLst/>
        </a:prstGeom>
      </dsp:spPr>
      <dsp:style>
        <a:lnRef idx="2">
          <a:schemeClr val="lt1"/>
        </a:lnRef>
        <a:fillRef idx="1">
          <a:schemeClr val="accent1"/>
        </a:fillRef>
        <a:effectRef idx="0">
          <a:scrgbClr r="0" g="0" b="0"/>
        </a:effectRef>
        <a:fontRef idx="minor">
          <a:schemeClr val="lt1"/>
        </a:fontRef>
      </dsp:style>
      <dsp:txBody>
        <a:bodyPr lIns="121920" tIns="60960" rIns="121920" bIns="60960" anchor="ctr"/>
        <a:lstStyle>
          <a:lvl1pPr algn="ctr">
            <a:defRPr sz="32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Стратегія лідерства у витратах</a:t>
          </a:r>
        </a:p>
      </dsp:txBody>
      <dsp:txXfrm>
        <a:off x="0" y="0"/>
        <a:ext cx="2944738" cy="2120201"/>
      </dsp:txXfrm>
    </dsp:sp>
    <dsp:sp modelId="{0B493CB6-E3CE-4F57-A4D6-95DDE43D9FD7}">
      <dsp:nvSpPr>
        <dsp:cNvPr id="6" name="Прямоугольник с двумя скругленными соседними углами 5"/>
        <dsp:cNvSpPr/>
      </dsp:nvSpPr>
      <dsp:spPr bwMode="white">
        <a:xfrm rot="5400000">
          <a:off x="4714202" y="668767"/>
          <a:ext cx="1696161" cy="5235089"/>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lIns="53340" tIns="26670" rIns="53340" bIns="2667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14300" lvl="1" indent="-114300" algn="just">
            <a:lnSpc>
              <a:spcPct val="100000"/>
            </a:lnSpc>
            <a:spcBef>
              <a:spcPct val="0"/>
            </a:spcBef>
            <a:spcAft>
              <a:spcPct val="15000"/>
            </a:spcAft>
            <a:buChar char="•"/>
          </a:pPr>
          <a:r>
            <a:rPr lang="uk-UA" sz="1400" noProof="0" dirty="0">
              <a:solidFill>
                <a:schemeClr val="dk1"/>
              </a:solidFill>
              <a:latin typeface="Times New Roman" panose="02020603050405020304" pitchFamily="18" charset="0"/>
              <a:cs typeface="Times New Roman" panose="02020603050405020304" pitchFamily="18" charset="0"/>
            </a:rPr>
            <a:t>Полягає в тому, щоб бути іншим. Компанія може пропонувати унікальні продукти або послуги, які клієнти сприймають як кращі у змаганні за те, щоб випередити конкурентів. Це передбачає визначення шляхів диференціації продуктів або послуг компанії від продуктів або послуг конкурентів. Наприклад</a:t>
          </a:r>
          <a:r>
            <a:rPr lang="ru-RU" sz="1400" dirty="0">
              <a:solidFill>
                <a:schemeClr val="dk1"/>
              </a:solidFill>
              <a:latin typeface="Times New Roman" panose="02020603050405020304" pitchFamily="18" charset="0"/>
              <a:cs typeface="Times New Roman" panose="02020603050405020304" pitchFamily="18" charset="0"/>
            </a:rPr>
            <a:t>, </a:t>
          </a:r>
          <a:r>
            <a:rPr lang="en-US" sz="1400" dirty="0">
              <a:solidFill>
                <a:schemeClr val="dk1"/>
              </a:solidFill>
              <a:latin typeface="Times New Roman" panose="02020603050405020304" pitchFamily="18" charset="0"/>
              <a:cs typeface="Times New Roman" panose="02020603050405020304" pitchFamily="18" charset="0"/>
            </a:rPr>
            <a:t>Apple </a:t>
          </a:r>
          <a:r>
            <a:rPr lang="uk-UA" sz="1400" noProof="0" dirty="0">
              <a:solidFill>
                <a:schemeClr val="dk1"/>
              </a:solidFill>
              <a:latin typeface="Times New Roman" panose="02020603050405020304" pitchFamily="18" charset="0"/>
              <a:cs typeface="Times New Roman" panose="02020603050405020304" pitchFamily="18" charset="0"/>
            </a:rPr>
            <a:t>використовує стратегію диференціації, щоб пропонувати першокласні, інноваційні продукти з сильною ідентичністю бренду та клієнтським досвідом.</a:t>
          </a:r>
          <a:endParaRPr>
            <a:solidFill>
              <a:schemeClr val="dk1"/>
            </a:solidFill>
          </a:endParaRPr>
        </a:p>
      </dsp:txBody>
      <dsp:txXfrm rot="5400000">
        <a:off x="4714202" y="668767"/>
        <a:ext cx="1696161" cy="5235089"/>
      </dsp:txXfrm>
    </dsp:sp>
    <dsp:sp modelId="{DFC595A1-D440-4887-9954-F6075C3EE23C}">
      <dsp:nvSpPr>
        <dsp:cNvPr id="5" name="Скругленный прямоугольник 4"/>
        <dsp:cNvSpPr/>
      </dsp:nvSpPr>
      <dsp:spPr bwMode="white">
        <a:xfrm>
          <a:off x="0" y="2226211"/>
          <a:ext cx="2944738" cy="2120201"/>
        </a:xfrm>
        <a:prstGeom prst="roundRect">
          <a:avLst/>
        </a:prstGeom>
      </dsp:spPr>
      <dsp:style>
        <a:lnRef idx="2">
          <a:schemeClr val="lt1"/>
        </a:lnRef>
        <a:fillRef idx="1">
          <a:schemeClr val="accent1"/>
        </a:fillRef>
        <a:effectRef idx="0">
          <a:scrgbClr r="0" g="0" b="0"/>
        </a:effectRef>
        <a:fontRef idx="minor">
          <a:schemeClr val="lt1"/>
        </a:fontRef>
      </dsp:style>
      <dsp:txBody>
        <a:bodyPr lIns="121920" tIns="60960" rIns="121920" bIns="60960" anchor="ctr"/>
        <a:lstStyle>
          <a:lvl1pPr algn="ctr">
            <a:defRPr sz="32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Стратегія диференціації</a:t>
          </a:r>
        </a:p>
      </dsp:txBody>
      <dsp:txXfrm>
        <a:off x="0" y="2226211"/>
        <a:ext cx="2944738" cy="2120201"/>
      </dsp:txXfrm>
    </dsp:sp>
    <dsp:sp modelId="{7BA2EE23-ABB4-4BB4-9415-E3C5D23CD54E}">
      <dsp:nvSpPr>
        <dsp:cNvPr id="8" name="Прямоугольник с двумя скругленными соседними углами 7"/>
        <dsp:cNvSpPr/>
      </dsp:nvSpPr>
      <dsp:spPr bwMode="white">
        <a:xfrm rot="5400000">
          <a:off x="4512350" y="2894978"/>
          <a:ext cx="2099864" cy="5235089"/>
        </a:xfrm>
        <a:prstGeom prst="round2SameRect">
          <a:avLst/>
        </a:prstGeom>
      </dsp:spPr>
      <dsp:style>
        <a:lnRef idx="2">
          <a:schemeClr val="accent1">
            <a:alpha val="90000"/>
            <a:tint val="40000"/>
          </a:schemeClr>
        </a:lnRef>
        <a:fillRef idx="1">
          <a:schemeClr val="accent1">
            <a:alpha val="90000"/>
            <a:tint val="40000"/>
          </a:schemeClr>
        </a:fillRef>
        <a:effectRef idx="0">
          <a:scrgbClr r="0" g="0" b="0"/>
        </a:effectRef>
        <a:fontRef idx="minor"/>
      </dsp:style>
      <dsp:txBody>
        <a:bodyPr rot="-5400000" lIns="53340" tIns="26670" rIns="53340" bIns="26670" anchor="ctr"/>
        <a:lstStyle>
          <a:lvl1pPr algn="l">
            <a:defRPr sz="6500"/>
          </a:lvl1pPr>
          <a:lvl2pPr marL="285750" indent="-285750" algn="l">
            <a:defRPr sz="6500"/>
          </a:lvl2pPr>
          <a:lvl3pPr marL="571500" indent="-285750" algn="l">
            <a:defRPr sz="6500"/>
          </a:lvl3pPr>
          <a:lvl4pPr marL="857250" indent="-285750" algn="l">
            <a:defRPr sz="6500"/>
          </a:lvl4pPr>
          <a:lvl5pPr marL="1143000" indent="-285750" algn="l">
            <a:defRPr sz="6500"/>
          </a:lvl5pPr>
          <a:lvl6pPr marL="1428750" indent="-285750" algn="l">
            <a:defRPr sz="6500"/>
          </a:lvl6pPr>
          <a:lvl7pPr marL="1714500" indent="-285750" algn="l">
            <a:defRPr sz="6500"/>
          </a:lvl7pPr>
          <a:lvl8pPr marL="2000250" indent="-285750" algn="l">
            <a:defRPr sz="6500"/>
          </a:lvl8pPr>
          <a:lvl9pPr marL="2286000" indent="-285750" algn="l">
            <a:defRPr sz="6500"/>
          </a:lvl9pPr>
        </a:lstStyle>
        <a:p>
          <a:pPr marL="114300" lvl="1" indent="-114300" algn="just">
            <a:lnSpc>
              <a:spcPct val="100000"/>
            </a:lnSpc>
            <a:spcBef>
              <a:spcPct val="0"/>
            </a:spcBef>
            <a:spcAft>
              <a:spcPct val="15000"/>
            </a:spcAft>
            <a:buChar char="•"/>
          </a:pPr>
          <a:r>
            <a:rPr lang="uk-UA" sz="1400" b="0" i="0" noProof="0" dirty="0">
              <a:solidFill>
                <a:schemeClr val="dk1"/>
              </a:solidFill>
              <a:latin typeface="Times New Roman" panose="02020603050405020304" pitchFamily="18" charset="0"/>
              <a:cs typeface="Times New Roman" panose="02020603050405020304" pitchFamily="18" charset="0"/>
            </a:rPr>
            <a:t>Стратегія фокусування може бути використана для досягнення конкурентної переваги шляхом націлювання на конкретний сегмент клієнтів або ринкову нішу. Це має на меті визначити сегмент клієнтів із особливими потребами та вподобаннями та адаптувати продукти чи послуги компанії відповідно до цих потреб. Наприклад</a:t>
          </a:r>
          <a:r>
            <a:rPr lang="ru-RU" sz="1400" b="0" i="0" dirty="0">
              <a:solidFill>
                <a:schemeClr val="dk1"/>
              </a:solidFill>
              <a:latin typeface="Times New Roman" panose="02020603050405020304" pitchFamily="18" charset="0"/>
              <a:cs typeface="Times New Roman" panose="02020603050405020304" pitchFamily="18" charset="0"/>
            </a:rPr>
            <a:t>, </a:t>
          </a:r>
          <a:r>
            <a:rPr lang="en-US" sz="1400" b="0" i="0" dirty="0">
              <a:solidFill>
                <a:schemeClr val="dk1"/>
              </a:solidFill>
              <a:latin typeface="Times New Roman" panose="02020603050405020304" pitchFamily="18" charset="0"/>
              <a:cs typeface="Times New Roman" panose="02020603050405020304" pitchFamily="18" charset="0"/>
            </a:rPr>
            <a:t>Southwest Airlines </a:t>
          </a:r>
          <a:r>
            <a:rPr lang="uk-UA" sz="1400" b="0" i="0" noProof="0" dirty="0">
              <a:solidFill>
                <a:schemeClr val="dk1"/>
              </a:solidFill>
              <a:latin typeface="Times New Roman" panose="02020603050405020304" pitchFamily="18" charset="0"/>
              <a:cs typeface="Times New Roman" panose="02020603050405020304" pitchFamily="18" charset="0"/>
            </a:rPr>
            <a:t>використовує стратегію фокусування, орієнтуючись на мандрівників, які розуміють бюджет, з недорогими авіакомпаніями без надмірностей, які підкреслюють ефективність і обслуговування клієнтів</a:t>
          </a:r>
          <a:r>
            <a:rPr lang="ru-RU" sz="1400" b="0" i="0" dirty="0">
              <a:solidFill>
                <a:schemeClr val="dk1"/>
              </a:solidFill>
              <a:latin typeface="Times New Roman" panose="02020603050405020304" pitchFamily="18" charset="0"/>
              <a:cs typeface="Times New Roman" panose="02020603050405020304" pitchFamily="18" charset="0"/>
            </a:rPr>
            <a:t>.</a:t>
          </a:r>
          <a:endParaRPr lang="ru-RU" sz="1400" dirty="0">
            <a:solidFill>
              <a:schemeClr val="dk1"/>
            </a:solidFill>
            <a:latin typeface="Times New Roman" panose="02020603050405020304" pitchFamily="18" charset="0"/>
            <a:cs typeface="Times New Roman" panose="02020603050405020304" pitchFamily="18" charset="0"/>
          </a:endParaRPr>
        </a:p>
      </dsp:txBody>
      <dsp:txXfrm rot="5400000">
        <a:off x="4512350" y="2894978"/>
        <a:ext cx="2099864" cy="5235089"/>
      </dsp:txXfrm>
    </dsp:sp>
    <dsp:sp modelId="{EF069838-62C0-43EC-AB62-BFE43C57C366}">
      <dsp:nvSpPr>
        <dsp:cNvPr id="7" name="Скругленный прямоугольник 6"/>
        <dsp:cNvSpPr/>
      </dsp:nvSpPr>
      <dsp:spPr bwMode="white">
        <a:xfrm>
          <a:off x="0" y="4452422"/>
          <a:ext cx="2944738" cy="2120201"/>
        </a:xfrm>
        <a:prstGeom prst="roundRect">
          <a:avLst/>
        </a:prstGeom>
      </dsp:spPr>
      <dsp:style>
        <a:lnRef idx="2">
          <a:schemeClr val="lt1"/>
        </a:lnRef>
        <a:fillRef idx="1">
          <a:schemeClr val="accent1"/>
        </a:fillRef>
        <a:effectRef idx="0">
          <a:scrgbClr r="0" g="0" b="0"/>
        </a:effectRef>
        <a:fontRef idx="minor">
          <a:schemeClr val="lt1"/>
        </a:fontRef>
      </dsp:style>
      <dsp:txBody>
        <a:bodyPr lIns="121920" tIns="60960" rIns="121920" bIns="60960" anchor="ctr"/>
        <a:lstStyle>
          <a:lvl1pPr algn="ctr">
            <a:defRPr sz="3200"/>
          </a:lvl1pPr>
          <a:lvl2pPr marL="228600" indent="-228600" algn="ctr">
            <a:defRPr sz="2400"/>
          </a:lvl2pPr>
          <a:lvl3pPr marL="457200" indent="-228600" algn="ctr">
            <a:defRPr sz="2400"/>
          </a:lvl3pPr>
          <a:lvl4pPr marL="685800" indent="-228600" algn="ctr">
            <a:defRPr sz="2400"/>
          </a:lvl4pPr>
          <a:lvl5pPr marL="914400" indent="-228600" algn="ctr">
            <a:defRPr sz="2400"/>
          </a:lvl5pPr>
          <a:lvl6pPr marL="1143000" indent="-228600" algn="ctr">
            <a:defRPr sz="2400"/>
          </a:lvl6pPr>
          <a:lvl7pPr marL="1371600" indent="-228600" algn="ctr">
            <a:defRPr sz="2400"/>
          </a:lvl7pPr>
          <a:lvl8pPr marL="1600200" indent="-228600" algn="ctr">
            <a:defRPr sz="2400"/>
          </a:lvl8pPr>
          <a:lvl9pPr marL="1828800" indent="-228600" algn="ctr">
            <a:defRPr sz="2400"/>
          </a:lvl9pPr>
        </a:lstStyle>
        <a:p>
          <a:pPr lvl="0">
            <a:lnSpc>
              <a:spcPct val="100000"/>
            </a:lnSpc>
            <a:spcBef>
              <a:spcPct val="0"/>
            </a:spcBef>
            <a:spcAft>
              <a:spcPct val="35000"/>
            </a:spcAft>
          </a:pPr>
          <a:r>
            <a:rPr lang="uk-UA" b="1" i="0" noProof="0" dirty="0">
              <a:latin typeface="Times New Roman" panose="02020603050405020304" pitchFamily="18" charset="0"/>
              <a:cs typeface="Times New Roman" panose="02020603050405020304" pitchFamily="18" charset="0"/>
            </a:rPr>
            <a:t>Стратегія фокусування</a:t>
          </a:r>
          <a:endParaRPr lang="uk-UA" noProof="0" dirty="0">
            <a:latin typeface="Times New Roman" panose="02020603050405020304" pitchFamily="18" charset="0"/>
            <a:cs typeface="Times New Roman" panose="02020603050405020304" pitchFamily="18" charset="0"/>
          </a:endParaRPr>
        </a:p>
      </dsp:txBody>
      <dsp:txXfrm>
        <a:off x="0" y="4452422"/>
        <a:ext cx="2944738" cy="2120201"/>
      </dsp:txXfrm>
    </dsp:sp>
  </dsp:spTree>
</dsp:drawing>
</file>

<file path=ppt/diagrams/drawing5.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Группа 1"/>
      <dsp:cNvGrpSpPr/>
    </dsp:nvGrpSpPr>
    <dsp:grpSpPr>
      <a:xfrm>
        <a:off x="0" y="0"/>
        <a:ext cx="7803308" cy="5850843"/>
        <a:chOff x="0" y="0"/>
        <a:chExt cx="7803308" cy="5850843"/>
      </a:xfrm>
    </dsp:grpSpPr>
    <dsp:sp modelId="{6C2B6F3A-54D4-4FB7-81B5-A13136A5C944}">
      <dsp:nvSpPr>
        <dsp:cNvPr id="5" name="Прямоугольник 4"/>
        <dsp:cNvSpPr/>
      </dsp:nvSpPr>
      <dsp:spPr bwMode="white">
        <a:xfrm>
          <a:off x="0" y="718802"/>
          <a:ext cx="7803308" cy="579600"/>
        </a:xfrm>
        <a:prstGeom prst="rect">
          <a:avLst/>
        </a:prstGeom>
      </dsp:spPr>
      <dsp:style>
        <a:lnRef idx="2">
          <a:schemeClr val="accent1"/>
        </a:lnRef>
        <a:fillRef idx="1">
          <a:schemeClr val="lt1">
            <a:alpha val="90000"/>
          </a:schemeClr>
        </a:fillRef>
        <a:effectRef idx="0">
          <a:scrgbClr r="0" g="0" b="0"/>
        </a:effectRef>
        <a:fontRef idx="minor"/>
      </dsp:style>
      <dsp:txBody>
        <a:bodyPr lIns="605623" tIns="479044" rIns="605623" bIns="163576" anchor="t"/>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endParaRPr>
            <a:solidFill>
              <a:schemeClr val="dk1"/>
            </a:solidFill>
          </a:endParaRPr>
        </a:p>
      </dsp:txBody>
      <dsp:txXfrm>
        <a:off x="0" y="718802"/>
        <a:ext cx="7803308" cy="579600"/>
      </dsp:txXfrm>
    </dsp:sp>
    <dsp:sp modelId="{51AD2C65-D87D-4C98-9429-3DFD986D2D3C}">
      <dsp:nvSpPr>
        <dsp:cNvPr id="4" name="Скругленный прямоугольник 3"/>
        <dsp:cNvSpPr/>
      </dsp:nvSpPr>
      <dsp:spPr bwMode="white">
        <a:xfrm>
          <a:off x="390165" y="379322"/>
          <a:ext cx="5462316" cy="678960"/>
        </a:xfrm>
        <a:prstGeom prst="roundRect">
          <a:avLst/>
        </a:prstGeom>
      </dsp:spPr>
      <dsp:style>
        <a:lnRef idx="2">
          <a:schemeClr val="lt1"/>
        </a:lnRef>
        <a:fillRef idx="1">
          <a:schemeClr val="accent1"/>
        </a:fillRef>
        <a:effectRef idx="0">
          <a:scrgbClr r="0" g="0" b="0"/>
        </a:effectRef>
        <a:fontRef idx="minor">
          <a:schemeClr val="lt1"/>
        </a:fontRef>
      </dsp:style>
      <dsp:txBody>
        <a:bodyPr lIns="206462" tIns="0" rIns="206462" bIns="0"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gn="just">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Крок 1: Формулювання місії та бачення</a:t>
          </a:r>
        </a:p>
      </dsp:txBody>
      <dsp:txXfrm>
        <a:off x="390165" y="379322"/>
        <a:ext cx="5462316" cy="678960"/>
      </dsp:txXfrm>
    </dsp:sp>
    <dsp:sp modelId="{B9F36C7B-35AB-410F-9E8E-9C7D992F564C}">
      <dsp:nvSpPr>
        <dsp:cNvPr id="8" name="Прямоугольник 7"/>
        <dsp:cNvSpPr/>
      </dsp:nvSpPr>
      <dsp:spPr bwMode="white">
        <a:xfrm>
          <a:off x="0" y="1762082"/>
          <a:ext cx="7803308" cy="579600"/>
        </a:xfrm>
        <a:prstGeom prst="rect">
          <a:avLst/>
        </a:prstGeom>
      </dsp:spPr>
      <dsp:style>
        <a:lnRef idx="2">
          <a:schemeClr val="accent1"/>
        </a:lnRef>
        <a:fillRef idx="1">
          <a:schemeClr val="lt1">
            <a:alpha val="90000"/>
          </a:schemeClr>
        </a:fillRef>
        <a:effectRef idx="0">
          <a:scrgbClr r="0" g="0" b="0"/>
        </a:effectRef>
        <a:fontRef idx="minor"/>
      </dsp:style>
      <dsp:txBody>
        <a:bodyPr lIns="605623" tIns="479044" rIns="605623" bIns="163576" anchor="t"/>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endParaRPr>
            <a:solidFill>
              <a:schemeClr val="dk1"/>
            </a:solidFill>
          </a:endParaRPr>
        </a:p>
      </dsp:txBody>
      <dsp:txXfrm>
        <a:off x="0" y="1762082"/>
        <a:ext cx="7803308" cy="579600"/>
      </dsp:txXfrm>
    </dsp:sp>
    <dsp:sp modelId="{C4ACFAB2-E924-4745-BB35-142C396CFDF7}">
      <dsp:nvSpPr>
        <dsp:cNvPr id="7" name="Скругленный прямоугольник 6"/>
        <dsp:cNvSpPr/>
      </dsp:nvSpPr>
      <dsp:spPr bwMode="white">
        <a:xfrm>
          <a:off x="390165" y="1422602"/>
          <a:ext cx="5462316" cy="678960"/>
        </a:xfrm>
        <a:prstGeom prst="roundRect">
          <a:avLst/>
        </a:prstGeom>
      </dsp:spPr>
      <dsp:style>
        <a:lnRef idx="2">
          <a:schemeClr val="lt1"/>
        </a:lnRef>
        <a:fillRef idx="1">
          <a:schemeClr val="accent1"/>
        </a:fillRef>
        <a:effectRef idx="0">
          <a:scrgbClr r="0" g="0" b="0"/>
        </a:effectRef>
        <a:fontRef idx="minor">
          <a:schemeClr val="lt1"/>
        </a:fontRef>
      </dsp:style>
      <dsp:txBody>
        <a:bodyPr lIns="206462" tIns="0" rIns="206462" bIns="0"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gn="just">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Крок 2: Сканування середовища</a:t>
          </a:r>
        </a:p>
      </dsp:txBody>
      <dsp:txXfrm>
        <a:off x="390165" y="1422602"/>
        <a:ext cx="5462316" cy="678960"/>
      </dsp:txXfrm>
    </dsp:sp>
    <dsp:sp modelId="{76F721E0-6188-4797-9FB1-75F2B5FD1BC9}">
      <dsp:nvSpPr>
        <dsp:cNvPr id="11" name="Прямоугольник 10"/>
        <dsp:cNvSpPr/>
      </dsp:nvSpPr>
      <dsp:spPr bwMode="white">
        <a:xfrm>
          <a:off x="0" y="2805362"/>
          <a:ext cx="7803308" cy="579600"/>
        </a:xfrm>
        <a:prstGeom prst="rect">
          <a:avLst/>
        </a:prstGeom>
      </dsp:spPr>
      <dsp:style>
        <a:lnRef idx="2">
          <a:schemeClr val="accent1"/>
        </a:lnRef>
        <a:fillRef idx="1">
          <a:schemeClr val="lt1">
            <a:alpha val="90000"/>
          </a:schemeClr>
        </a:fillRef>
        <a:effectRef idx="0">
          <a:scrgbClr r="0" g="0" b="0"/>
        </a:effectRef>
        <a:fontRef idx="minor"/>
      </dsp:style>
      <dsp:txBody>
        <a:bodyPr lIns="605623" tIns="479044" rIns="605623" bIns="163576" anchor="t"/>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endParaRPr>
            <a:solidFill>
              <a:schemeClr val="dk1"/>
            </a:solidFill>
          </a:endParaRPr>
        </a:p>
      </dsp:txBody>
      <dsp:txXfrm>
        <a:off x="0" y="2805362"/>
        <a:ext cx="7803308" cy="579600"/>
      </dsp:txXfrm>
    </dsp:sp>
    <dsp:sp modelId="{70199DB2-E589-4F0F-9A98-AB565583FC83}">
      <dsp:nvSpPr>
        <dsp:cNvPr id="10" name="Скругленный прямоугольник 9"/>
        <dsp:cNvSpPr/>
      </dsp:nvSpPr>
      <dsp:spPr bwMode="white">
        <a:xfrm>
          <a:off x="390165" y="2465882"/>
          <a:ext cx="5462316" cy="678960"/>
        </a:xfrm>
        <a:prstGeom prst="roundRect">
          <a:avLst/>
        </a:prstGeom>
      </dsp:spPr>
      <dsp:style>
        <a:lnRef idx="2">
          <a:schemeClr val="lt1"/>
        </a:lnRef>
        <a:fillRef idx="1">
          <a:schemeClr val="accent1"/>
        </a:fillRef>
        <a:effectRef idx="0">
          <a:scrgbClr r="0" g="0" b="0"/>
        </a:effectRef>
        <a:fontRef idx="minor">
          <a:schemeClr val="lt1"/>
        </a:fontRef>
      </dsp:style>
      <dsp:txBody>
        <a:bodyPr lIns="206462" tIns="0" rIns="206462" bIns="0"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gn="just">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Крок 3: Визначте стратегічні варіанти</a:t>
          </a:r>
        </a:p>
      </dsp:txBody>
      <dsp:txXfrm>
        <a:off x="390165" y="2465882"/>
        <a:ext cx="5462316" cy="678960"/>
      </dsp:txXfrm>
    </dsp:sp>
    <dsp:sp modelId="{F6D1AE12-C7E0-4093-9BAE-FA1842F90FA0}">
      <dsp:nvSpPr>
        <dsp:cNvPr id="14" name="Прямоугольник 13"/>
        <dsp:cNvSpPr/>
      </dsp:nvSpPr>
      <dsp:spPr bwMode="white">
        <a:xfrm>
          <a:off x="0" y="3848641"/>
          <a:ext cx="7803308" cy="579600"/>
        </a:xfrm>
        <a:prstGeom prst="rect">
          <a:avLst/>
        </a:prstGeom>
      </dsp:spPr>
      <dsp:style>
        <a:lnRef idx="2">
          <a:schemeClr val="accent1"/>
        </a:lnRef>
        <a:fillRef idx="1">
          <a:schemeClr val="lt1">
            <a:alpha val="90000"/>
          </a:schemeClr>
        </a:fillRef>
        <a:effectRef idx="0">
          <a:scrgbClr r="0" g="0" b="0"/>
        </a:effectRef>
        <a:fontRef idx="minor"/>
      </dsp:style>
      <dsp:txBody>
        <a:bodyPr lIns="605623" tIns="479044" rIns="605623" bIns="163576" anchor="t"/>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endParaRPr>
            <a:solidFill>
              <a:schemeClr val="dk1"/>
            </a:solidFill>
          </a:endParaRPr>
        </a:p>
      </dsp:txBody>
      <dsp:txXfrm>
        <a:off x="0" y="3848641"/>
        <a:ext cx="7803308" cy="579600"/>
      </dsp:txXfrm>
    </dsp:sp>
    <dsp:sp modelId="{4AEE500C-27B1-4A7D-9762-6D1A772FA4C6}">
      <dsp:nvSpPr>
        <dsp:cNvPr id="13" name="Скругленный прямоугольник 12"/>
        <dsp:cNvSpPr/>
      </dsp:nvSpPr>
      <dsp:spPr bwMode="white">
        <a:xfrm>
          <a:off x="390165" y="3509162"/>
          <a:ext cx="5462316" cy="678960"/>
        </a:xfrm>
        <a:prstGeom prst="roundRect">
          <a:avLst/>
        </a:prstGeom>
      </dsp:spPr>
      <dsp:style>
        <a:lnRef idx="2">
          <a:schemeClr val="lt1"/>
        </a:lnRef>
        <a:fillRef idx="1">
          <a:schemeClr val="accent1"/>
        </a:fillRef>
        <a:effectRef idx="0">
          <a:scrgbClr r="0" g="0" b="0"/>
        </a:effectRef>
        <a:fontRef idx="minor">
          <a:schemeClr val="lt1"/>
        </a:fontRef>
      </dsp:style>
      <dsp:txBody>
        <a:bodyPr lIns="206462" tIns="0" rIns="206462" bIns="0"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gn="just">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Крок 4: Оцінка стратегії</a:t>
          </a:r>
        </a:p>
      </dsp:txBody>
      <dsp:txXfrm>
        <a:off x="390165" y="3509162"/>
        <a:ext cx="5462316" cy="678960"/>
      </dsp:txXfrm>
    </dsp:sp>
    <dsp:sp modelId="{6A8CD10C-17B6-4188-BA83-695097B1C823}">
      <dsp:nvSpPr>
        <dsp:cNvPr id="17" name="Прямоугольник 16"/>
        <dsp:cNvSpPr/>
      </dsp:nvSpPr>
      <dsp:spPr bwMode="white">
        <a:xfrm>
          <a:off x="0" y="4891921"/>
          <a:ext cx="7803308" cy="579600"/>
        </a:xfrm>
        <a:prstGeom prst="rect">
          <a:avLst/>
        </a:prstGeom>
      </dsp:spPr>
      <dsp:style>
        <a:lnRef idx="2">
          <a:schemeClr val="accent1"/>
        </a:lnRef>
        <a:fillRef idx="1">
          <a:schemeClr val="lt1">
            <a:alpha val="90000"/>
          </a:schemeClr>
        </a:fillRef>
        <a:effectRef idx="0">
          <a:scrgbClr r="0" g="0" b="0"/>
        </a:effectRef>
        <a:fontRef idx="minor"/>
      </dsp:style>
      <dsp:txBody>
        <a:bodyPr lIns="605623" tIns="479044" rIns="605623" bIns="163576" anchor="t"/>
        <a:lstStyle>
          <a:lvl1pPr algn="l">
            <a:defRPr sz="2300"/>
          </a:lvl1pPr>
          <a:lvl2pPr marL="228600" indent="-228600" algn="l">
            <a:defRPr sz="2300"/>
          </a:lvl2pPr>
          <a:lvl3pPr marL="457200" indent="-228600" algn="l">
            <a:defRPr sz="2300"/>
          </a:lvl3pPr>
          <a:lvl4pPr marL="685800" indent="-228600" algn="l">
            <a:defRPr sz="2300"/>
          </a:lvl4pPr>
          <a:lvl5pPr marL="914400" indent="-228600" algn="l">
            <a:defRPr sz="2300"/>
          </a:lvl5pPr>
          <a:lvl6pPr marL="1143000" indent="-228600" algn="l">
            <a:defRPr sz="2300"/>
          </a:lvl6pPr>
          <a:lvl7pPr marL="1371600" indent="-228600" algn="l">
            <a:defRPr sz="2300"/>
          </a:lvl7pPr>
          <a:lvl8pPr marL="1600200" indent="-228600" algn="l">
            <a:defRPr sz="2300"/>
          </a:lvl8pPr>
          <a:lvl9pPr marL="1828800" indent="-228600" algn="l">
            <a:defRPr sz="2300"/>
          </a:lvl9pPr>
        </a:lstStyle>
        <a:p>
          <a:endParaRPr>
            <a:solidFill>
              <a:schemeClr val="dk1"/>
            </a:solidFill>
          </a:endParaRPr>
        </a:p>
      </dsp:txBody>
      <dsp:txXfrm>
        <a:off x="0" y="4891921"/>
        <a:ext cx="7803308" cy="579600"/>
      </dsp:txXfrm>
    </dsp:sp>
    <dsp:sp modelId="{DDC381DC-0CDC-4970-9954-C04834631DCD}">
      <dsp:nvSpPr>
        <dsp:cNvPr id="16" name="Скругленный прямоугольник 15"/>
        <dsp:cNvSpPr/>
      </dsp:nvSpPr>
      <dsp:spPr bwMode="white">
        <a:xfrm>
          <a:off x="390165" y="4552441"/>
          <a:ext cx="5462316" cy="678960"/>
        </a:xfrm>
        <a:prstGeom prst="roundRect">
          <a:avLst/>
        </a:prstGeom>
      </dsp:spPr>
      <dsp:style>
        <a:lnRef idx="2">
          <a:schemeClr val="lt1"/>
        </a:lnRef>
        <a:fillRef idx="1">
          <a:schemeClr val="accent1"/>
        </a:fillRef>
        <a:effectRef idx="0">
          <a:scrgbClr r="0" g="0" b="0"/>
        </a:effectRef>
        <a:fontRef idx="minor">
          <a:schemeClr val="lt1"/>
        </a:fontRef>
      </dsp:style>
      <dsp:txBody>
        <a:bodyPr lIns="206462" tIns="0" rIns="206462" bIns="0" anchor="ctr"/>
        <a:lstStyle>
          <a:lvl1pPr algn="l">
            <a:defRPr sz="2300"/>
          </a:lvl1pPr>
          <a:lvl2pPr marL="171450" indent="-171450" algn="l">
            <a:defRPr sz="1700"/>
          </a:lvl2pPr>
          <a:lvl3pPr marL="342900" indent="-171450" algn="l">
            <a:defRPr sz="1700"/>
          </a:lvl3pPr>
          <a:lvl4pPr marL="514350" indent="-171450" algn="l">
            <a:defRPr sz="1700"/>
          </a:lvl4pPr>
          <a:lvl5pPr marL="685800" indent="-171450" algn="l">
            <a:defRPr sz="1700"/>
          </a:lvl5pPr>
          <a:lvl6pPr marL="857250" indent="-171450" algn="l">
            <a:defRPr sz="1700"/>
          </a:lvl6pPr>
          <a:lvl7pPr marL="1028700" indent="-171450" algn="l">
            <a:defRPr sz="1700"/>
          </a:lvl7pPr>
          <a:lvl8pPr marL="1200150" indent="-171450" algn="l">
            <a:defRPr sz="1700"/>
          </a:lvl8pPr>
          <a:lvl9pPr marL="1371600" indent="-171450" algn="l">
            <a:defRPr sz="1700"/>
          </a:lvl9pPr>
        </a:lstStyle>
        <a:p>
          <a:pPr lvl="0" algn="just">
            <a:lnSpc>
              <a:spcPct val="100000"/>
            </a:lnSpc>
            <a:spcBef>
              <a:spcPct val="0"/>
            </a:spcBef>
            <a:spcAft>
              <a:spcPct val="35000"/>
            </a:spcAft>
          </a:pPr>
          <a:r>
            <a:rPr lang="uk-UA" noProof="0" dirty="0">
              <a:latin typeface="Times New Roman" panose="02020603050405020304" pitchFamily="18" charset="0"/>
              <a:cs typeface="Times New Roman" panose="02020603050405020304" pitchFamily="18" charset="0"/>
            </a:rPr>
            <a:t>Крок 5: Виберіть найкращу стратегію</a:t>
          </a:r>
        </a:p>
      </dsp:txBody>
      <dsp:txXfrm>
        <a:off x="390165" y="4552441"/>
        <a:ext cx="5462316" cy="678960"/>
      </dsp:txXfrm>
    </dsp:sp>
    <dsp:sp modelId="{2084E684-6B06-4942-AB34-050C99994327}">
      <dsp:nvSpPr>
        <dsp:cNvPr id="3" name="Прямоугольник 2" hidden="1"/>
        <dsp:cNvSpPr/>
      </dsp:nvSpPr>
      <dsp:spPr>
        <a:xfrm>
          <a:off x="0" y="379322"/>
          <a:ext cx="390165" cy="678960"/>
        </a:xfrm>
        <a:prstGeom prst="rect">
          <a:avLst/>
        </a:prstGeom>
      </dsp:spPr>
      <dsp:txXfrm>
        <a:off x="0" y="379322"/>
        <a:ext cx="390165" cy="678960"/>
      </dsp:txXfrm>
    </dsp:sp>
    <dsp:sp modelId="{9BE929F2-74ED-496B-BEFF-7FD73871765F}">
      <dsp:nvSpPr>
        <dsp:cNvPr id="6" name="Прямоугольник 5" hidden="1"/>
        <dsp:cNvSpPr/>
      </dsp:nvSpPr>
      <dsp:spPr>
        <a:xfrm>
          <a:off x="0" y="1422602"/>
          <a:ext cx="390165" cy="678960"/>
        </a:xfrm>
        <a:prstGeom prst="rect">
          <a:avLst/>
        </a:prstGeom>
      </dsp:spPr>
      <dsp:txXfrm>
        <a:off x="0" y="1422602"/>
        <a:ext cx="390165" cy="678960"/>
      </dsp:txXfrm>
    </dsp:sp>
    <dsp:sp modelId="{720514CD-3FA1-4C92-917F-856F6AF0A67E}">
      <dsp:nvSpPr>
        <dsp:cNvPr id="9" name="Прямоугольник 8" hidden="1"/>
        <dsp:cNvSpPr/>
      </dsp:nvSpPr>
      <dsp:spPr>
        <a:xfrm>
          <a:off x="0" y="2465882"/>
          <a:ext cx="390165" cy="678960"/>
        </a:xfrm>
        <a:prstGeom prst="rect">
          <a:avLst/>
        </a:prstGeom>
      </dsp:spPr>
      <dsp:txXfrm>
        <a:off x="0" y="2465882"/>
        <a:ext cx="390165" cy="678960"/>
      </dsp:txXfrm>
    </dsp:sp>
    <dsp:sp modelId="{88236D44-DC24-447D-8444-7F059C465139}">
      <dsp:nvSpPr>
        <dsp:cNvPr id="12" name="Прямоугольник 11" hidden="1"/>
        <dsp:cNvSpPr/>
      </dsp:nvSpPr>
      <dsp:spPr>
        <a:xfrm>
          <a:off x="0" y="3509162"/>
          <a:ext cx="390165" cy="678960"/>
        </a:xfrm>
        <a:prstGeom prst="rect">
          <a:avLst/>
        </a:prstGeom>
      </dsp:spPr>
      <dsp:txXfrm>
        <a:off x="0" y="3509162"/>
        <a:ext cx="390165" cy="678960"/>
      </dsp:txXfrm>
    </dsp:sp>
    <dsp:sp modelId="{CAABB199-910F-4233-B4B0-8C5427E9234F}">
      <dsp:nvSpPr>
        <dsp:cNvPr id="15" name="Прямоугольник 14" hidden="1"/>
        <dsp:cNvSpPr/>
      </dsp:nvSpPr>
      <dsp:spPr>
        <a:xfrm>
          <a:off x="0" y="4552441"/>
          <a:ext cx="390165" cy="678960"/>
        </a:xfrm>
        <a:prstGeom prst="rect">
          <a:avLst/>
        </a:prstGeom>
      </dsp:spPr>
      <dsp:txXfrm>
        <a:off x="0" y="4552441"/>
        <a:ext cx="390165" cy="6789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F9B668-293A-459E-AE0D-6CB64AD2AAB0}">
      <dsp:nvSpPr>
        <dsp:cNvPr id="0" name=""/>
        <dsp:cNvSpPr/>
      </dsp:nvSpPr>
      <dsp:spPr>
        <a:xfrm>
          <a:off x="-5790517" y="-886259"/>
          <a:ext cx="6893793" cy="6893793"/>
        </a:xfrm>
        <a:prstGeom prst="blockArc">
          <a:avLst>
            <a:gd name="adj1" fmla="val 18900000"/>
            <a:gd name="adj2" fmla="val 2700000"/>
            <a:gd name="adj3" fmla="val 313"/>
          </a:avLst>
        </a:prstGeom>
        <a:noFill/>
        <a:ln w="1079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5669F73-31A0-459F-BEB1-F4CA25E572C2}">
      <dsp:nvSpPr>
        <dsp:cNvPr id="0" name=""/>
        <dsp:cNvSpPr/>
      </dsp:nvSpPr>
      <dsp:spPr>
        <a:xfrm>
          <a:off x="482236" y="319977"/>
          <a:ext cx="6761078" cy="64036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289" tIns="88900" rIns="88900" bIns="88900" numCol="1" spcCol="1270" anchor="ctr" anchorCtr="0">
          <a:noAutofit/>
        </a:bodyPr>
        <a:lstStyle/>
        <a:p>
          <a:pPr marL="0" lvl="0" indent="0" algn="l"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Люди</a:t>
          </a:r>
        </a:p>
      </dsp:txBody>
      <dsp:txXfrm>
        <a:off x="482236" y="319977"/>
        <a:ext cx="6761078" cy="640364"/>
      </dsp:txXfrm>
    </dsp:sp>
    <dsp:sp modelId="{14264F02-72BC-451F-BF0E-AB3B539B413C}">
      <dsp:nvSpPr>
        <dsp:cNvPr id="0" name=""/>
        <dsp:cNvSpPr/>
      </dsp:nvSpPr>
      <dsp:spPr>
        <a:xfrm>
          <a:off x="82009" y="239931"/>
          <a:ext cx="800455" cy="800455"/>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2EF8792-2D97-47E1-8899-F2EEA4A45119}">
      <dsp:nvSpPr>
        <dsp:cNvPr id="0" name=""/>
        <dsp:cNvSpPr/>
      </dsp:nvSpPr>
      <dsp:spPr>
        <a:xfrm>
          <a:off x="941103" y="1280216"/>
          <a:ext cx="6302211" cy="64036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289" tIns="88900" rIns="88900" bIns="88900" numCol="1" spcCol="1270" anchor="ctr" anchorCtr="0">
          <a:noAutofit/>
        </a:bodyPr>
        <a:lstStyle/>
        <a:p>
          <a:pPr marL="0" lvl="0" indent="0" algn="l"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Ресурси</a:t>
          </a:r>
        </a:p>
      </dsp:txBody>
      <dsp:txXfrm>
        <a:off x="941103" y="1280216"/>
        <a:ext cx="6302211" cy="640364"/>
      </dsp:txXfrm>
    </dsp:sp>
    <dsp:sp modelId="{F261CB25-C311-4263-864D-FD2290A8E434}">
      <dsp:nvSpPr>
        <dsp:cNvPr id="0" name=""/>
        <dsp:cNvSpPr/>
      </dsp:nvSpPr>
      <dsp:spPr>
        <a:xfrm>
          <a:off x="540875" y="1200170"/>
          <a:ext cx="800455" cy="800455"/>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63B373-FD1F-48FB-B39D-AAB16BF7596B}">
      <dsp:nvSpPr>
        <dsp:cNvPr id="0" name=""/>
        <dsp:cNvSpPr/>
      </dsp:nvSpPr>
      <dsp:spPr>
        <a:xfrm>
          <a:off x="1081938" y="2240455"/>
          <a:ext cx="6161376" cy="64036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289" tIns="88900" rIns="88900" bIns="88900" numCol="1" spcCol="1270" anchor="ctr" anchorCtr="0">
          <a:noAutofit/>
        </a:bodyPr>
        <a:lstStyle/>
        <a:p>
          <a:pPr marL="0" lvl="0" indent="0" algn="l"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Структура</a:t>
          </a:r>
        </a:p>
      </dsp:txBody>
      <dsp:txXfrm>
        <a:off x="1081938" y="2240455"/>
        <a:ext cx="6161376" cy="640364"/>
      </dsp:txXfrm>
    </dsp:sp>
    <dsp:sp modelId="{545653BE-560E-4E94-95DD-80B2DBCFC12C}">
      <dsp:nvSpPr>
        <dsp:cNvPr id="0" name=""/>
        <dsp:cNvSpPr/>
      </dsp:nvSpPr>
      <dsp:spPr>
        <a:xfrm>
          <a:off x="681710" y="2160409"/>
          <a:ext cx="800455" cy="800455"/>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50A2639-77A9-4A14-AA97-6AEB21E0D3FA}">
      <dsp:nvSpPr>
        <dsp:cNvPr id="0" name=""/>
        <dsp:cNvSpPr/>
      </dsp:nvSpPr>
      <dsp:spPr>
        <a:xfrm>
          <a:off x="941103" y="3200694"/>
          <a:ext cx="6302211" cy="64036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289" tIns="88900" rIns="88900" bIns="88900" numCol="1" spcCol="1270" anchor="ctr" anchorCtr="0">
          <a:noAutofit/>
        </a:bodyPr>
        <a:lstStyle/>
        <a:p>
          <a:pPr marL="0" lvl="0" indent="0" algn="l"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Системи</a:t>
          </a:r>
        </a:p>
      </dsp:txBody>
      <dsp:txXfrm>
        <a:off x="941103" y="3200694"/>
        <a:ext cx="6302211" cy="640364"/>
      </dsp:txXfrm>
    </dsp:sp>
    <dsp:sp modelId="{26C245B4-0661-48FE-9344-19556171A753}">
      <dsp:nvSpPr>
        <dsp:cNvPr id="0" name=""/>
        <dsp:cNvSpPr/>
      </dsp:nvSpPr>
      <dsp:spPr>
        <a:xfrm>
          <a:off x="540875" y="3120648"/>
          <a:ext cx="800455" cy="800455"/>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00DD9CE-55D0-4D5A-8318-1834F1F94069}">
      <dsp:nvSpPr>
        <dsp:cNvPr id="0" name=""/>
        <dsp:cNvSpPr/>
      </dsp:nvSpPr>
      <dsp:spPr>
        <a:xfrm>
          <a:off x="482236" y="4160933"/>
          <a:ext cx="6761078" cy="640364"/>
        </a:xfrm>
        <a:prstGeom prst="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08289" tIns="88900" rIns="88900" bIns="88900" numCol="1" spcCol="1270" anchor="ctr" anchorCtr="0">
          <a:noAutofit/>
        </a:bodyPr>
        <a:lstStyle/>
        <a:p>
          <a:pPr marL="0" lvl="0" indent="0" algn="l" defTabSz="1555750">
            <a:lnSpc>
              <a:spcPct val="90000"/>
            </a:lnSpc>
            <a:spcBef>
              <a:spcPct val="0"/>
            </a:spcBef>
            <a:spcAft>
              <a:spcPct val="35000"/>
            </a:spcAft>
            <a:buNone/>
          </a:pPr>
          <a:r>
            <a:rPr lang="uk-UA" sz="3500" kern="1200" noProof="0" dirty="0">
              <a:latin typeface="Times New Roman" panose="02020603050405020304" pitchFamily="18" charset="0"/>
              <a:cs typeface="Times New Roman" panose="02020603050405020304" pitchFamily="18" charset="0"/>
            </a:rPr>
            <a:t>Культура</a:t>
          </a:r>
        </a:p>
      </dsp:txBody>
      <dsp:txXfrm>
        <a:off x="482236" y="4160933"/>
        <a:ext cx="6761078" cy="640364"/>
      </dsp:txXfrm>
    </dsp:sp>
    <dsp:sp modelId="{6B5387B0-7DAF-4C9E-8A0D-7AD745641B62}">
      <dsp:nvSpPr>
        <dsp:cNvPr id="0" name=""/>
        <dsp:cNvSpPr/>
      </dsp:nvSpPr>
      <dsp:spPr>
        <a:xfrm>
          <a:off x="82009" y="4080887"/>
          <a:ext cx="800455" cy="800455"/>
        </a:xfrm>
        <a:prstGeom prst="ellipse">
          <a:avLst/>
        </a:prstGeom>
        <a:solidFill>
          <a:schemeClr val="l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4093F5-CEC3-400E-A83B-03AF22B30166}">
      <dsp:nvSpPr>
        <dsp:cNvPr id="0" name=""/>
        <dsp:cNvSpPr/>
      </dsp:nvSpPr>
      <dsp:spPr>
        <a:xfrm rot="5400000">
          <a:off x="-201476" y="202942"/>
          <a:ext cx="1343178" cy="940224"/>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uk-UA" sz="2600" kern="1200" dirty="0"/>
            <a:t>1.</a:t>
          </a:r>
          <a:endParaRPr lang="ru-RU" sz="2600" kern="1200" dirty="0"/>
        </a:p>
      </dsp:txBody>
      <dsp:txXfrm rot="-5400000">
        <a:off x="1" y="471577"/>
        <a:ext cx="940224" cy="402954"/>
      </dsp:txXfrm>
    </dsp:sp>
    <dsp:sp modelId="{A28C87BE-593E-4629-9401-B70E813216D4}">
      <dsp:nvSpPr>
        <dsp:cNvPr id="0" name=""/>
        <dsp:cNvSpPr/>
      </dsp:nvSpPr>
      <dsp:spPr>
        <a:xfrm rot="5400000">
          <a:off x="4009192" y="-3067501"/>
          <a:ext cx="873066" cy="7011002"/>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uk-UA" sz="2400" kern="1200" noProof="0" dirty="0">
              <a:solidFill>
                <a:schemeClr val="tx1"/>
              </a:solidFill>
              <a:latin typeface="Times New Roman" panose="02020603050405020304" pitchFamily="18" charset="0"/>
              <a:cs typeface="Times New Roman" panose="02020603050405020304" pitchFamily="18" charset="0"/>
            </a:rPr>
            <a:t>Це допомагає організаціям досягати цілей</a:t>
          </a:r>
        </a:p>
      </dsp:txBody>
      <dsp:txXfrm rot="-5400000">
        <a:off x="940224" y="44087"/>
        <a:ext cx="6968382" cy="787826"/>
      </dsp:txXfrm>
    </dsp:sp>
    <dsp:sp modelId="{8596A28A-CAB6-4F37-BB79-095A76B9E1E7}">
      <dsp:nvSpPr>
        <dsp:cNvPr id="0" name=""/>
        <dsp:cNvSpPr/>
      </dsp:nvSpPr>
      <dsp:spPr>
        <a:xfrm rot="5400000">
          <a:off x="-201476" y="1431164"/>
          <a:ext cx="1343178" cy="940224"/>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uk-UA" sz="2600" kern="1200" dirty="0"/>
            <a:t>2.</a:t>
          </a:r>
          <a:endParaRPr lang="ru-RU" sz="2600" kern="1200" dirty="0"/>
        </a:p>
      </dsp:txBody>
      <dsp:txXfrm rot="-5400000">
        <a:off x="1" y="1699799"/>
        <a:ext cx="940224" cy="402954"/>
      </dsp:txXfrm>
    </dsp:sp>
    <dsp:sp modelId="{6A27476E-10BB-4769-AA79-7A64239A83B0}">
      <dsp:nvSpPr>
        <dsp:cNvPr id="0" name=""/>
        <dsp:cNvSpPr/>
      </dsp:nvSpPr>
      <dsp:spPr>
        <a:xfrm rot="5400000">
          <a:off x="4009192" y="-1839280"/>
          <a:ext cx="873066" cy="7011002"/>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uk-UA" sz="2400" kern="1200" noProof="0" dirty="0">
              <a:latin typeface="Times New Roman" panose="02020603050405020304" pitchFamily="18" charset="0"/>
              <a:cs typeface="Times New Roman" panose="02020603050405020304" pitchFamily="18" charset="0"/>
            </a:rPr>
            <a:t>Це ідеальний інструмент для оцінки того, наскільки сформульована стратегія доречна чи ні.</a:t>
          </a:r>
        </a:p>
      </dsp:txBody>
      <dsp:txXfrm rot="-5400000">
        <a:off x="940224" y="1272308"/>
        <a:ext cx="6968382" cy="787826"/>
      </dsp:txXfrm>
    </dsp:sp>
    <dsp:sp modelId="{6D83D39E-DAA8-40C0-BD0A-F4E2A2CC472B}">
      <dsp:nvSpPr>
        <dsp:cNvPr id="0" name=""/>
        <dsp:cNvSpPr/>
      </dsp:nvSpPr>
      <dsp:spPr>
        <a:xfrm rot="5400000">
          <a:off x="-201476" y="2659386"/>
          <a:ext cx="1343178" cy="940224"/>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uk-UA" sz="2600" kern="1200" dirty="0"/>
            <a:t>3.</a:t>
          </a:r>
          <a:endParaRPr lang="ru-RU" sz="2600" kern="1200" dirty="0"/>
        </a:p>
      </dsp:txBody>
      <dsp:txXfrm rot="-5400000">
        <a:off x="1" y="2928021"/>
        <a:ext cx="940224" cy="402954"/>
      </dsp:txXfrm>
    </dsp:sp>
    <dsp:sp modelId="{2B7C60F7-EBEE-4617-9715-C28C950A8490}">
      <dsp:nvSpPr>
        <dsp:cNvPr id="0" name=""/>
        <dsp:cNvSpPr/>
      </dsp:nvSpPr>
      <dsp:spPr>
        <a:xfrm rot="5400000">
          <a:off x="4009192" y="-611058"/>
          <a:ext cx="873066" cy="7011002"/>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uk-UA" sz="2400" kern="1200" noProof="0" dirty="0">
              <a:latin typeface="Times New Roman" panose="02020603050405020304" pitchFamily="18" charset="0"/>
              <a:cs typeface="Times New Roman" panose="02020603050405020304" pitchFamily="18" charset="0"/>
            </a:rPr>
            <a:t>Це допомагає визначити лазівки та вузькі місця у формулюванні стратегії та контролі.</a:t>
          </a:r>
        </a:p>
      </dsp:txBody>
      <dsp:txXfrm rot="-5400000">
        <a:off x="940224" y="2500530"/>
        <a:ext cx="6968382" cy="787826"/>
      </dsp:txXfrm>
    </dsp:sp>
    <dsp:sp modelId="{445A7A2F-51B6-4EDB-9D67-98D8F0A2D686}">
      <dsp:nvSpPr>
        <dsp:cNvPr id="0" name=""/>
        <dsp:cNvSpPr/>
      </dsp:nvSpPr>
      <dsp:spPr>
        <a:xfrm rot="5400000">
          <a:off x="-201476" y="3887608"/>
          <a:ext cx="1343178" cy="940224"/>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uk-UA" sz="2600" kern="1200" dirty="0"/>
            <a:t>4.</a:t>
          </a:r>
          <a:endParaRPr lang="ru-RU" sz="2600" kern="1200" dirty="0"/>
        </a:p>
      </dsp:txBody>
      <dsp:txXfrm rot="-5400000">
        <a:off x="1" y="4156243"/>
        <a:ext cx="940224" cy="402954"/>
      </dsp:txXfrm>
    </dsp:sp>
    <dsp:sp modelId="{C0E09A10-E4DD-48E4-8CC8-036E3C802067}">
      <dsp:nvSpPr>
        <dsp:cNvPr id="0" name=""/>
        <dsp:cNvSpPr/>
      </dsp:nvSpPr>
      <dsp:spPr>
        <a:xfrm rot="5400000">
          <a:off x="4009192" y="617163"/>
          <a:ext cx="873066" cy="7011002"/>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uk-UA" sz="2400" kern="1200" noProof="0" dirty="0">
              <a:latin typeface="Times New Roman" panose="02020603050405020304" pitchFamily="18" charset="0"/>
              <a:cs typeface="Times New Roman" panose="02020603050405020304" pitchFamily="18" charset="0"/>
            </a:rPr>
            <a:t>Це допомагає виміряти ефективність процесів і методів управління.</a:t>
          </a:r>
        </a:p>
      </dsp:txBody>
      <dsp:txXfrm rot="-5400000">
        <a:off x="940224" y="3728751"/>
        <a:ext cx="6968382" cy="787826"/>
      </dsp:txXfrm>
    </dsp:sp>
    <dsp:sp modelId="{CB01725C-EDAA-46BE-BFAC-39CB5811D1A1}">
      <dsp:nvSpPr>
        <dsp:cNvPr id="0" name=""/>
        <dsp:cNvSpPr/>
      </dsp:nvSpPr>
      <dsp:spPr>
        <a:xfrm rot="5400000">
          <a:off x="-201476" y="5115830"/>
          <a:ext cx="1343178" cy="940224"/>
        </a:xfrm>
        <a:prstGeom prst="chevron">
          <a:avLst/>
        </a:prstGeom>
        <a:solidFill>
          <a:schemeClr val="accent1">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uk-UA" sz="2600" kern="1200" dirty="0"/>
            <a:t>5.</a:t>
          </a:r>
          <a:endParaRPr lang="ru-RU" sz="2600" kern="1200" dirty="0"/>
        </a:p>
      </dsp:txBody>
      <dsp:txXfrm rot="-5400000">
        <a:off x="1" y="5384465"/>
        <a:ext cx="940224" cy="402954"/>
      </dsp:txXfrm>
    </dsp:sp>
    <dsp:sp modelId="{E5CC9A50-37D8-4560-A548-BDE9BFB73B39}">
      <dsp:nvSpPr>
        <dsp:cNvPr id="0" name=""/>
        <dsp:cNvSpPr/>
      </dsp:nvSpPr>
      <dsp:spPr>
        <a:xfrm rot="5400000">
          <a:off x="4009192" y="1845385"/>
          <a:ext cx="873066" cy="7011002"/>
        </a:xfrm>
        <a:prstGeom prst="round2Same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0688" tIns="15240" rIns="15240" bIns="15240" numCol="1" spcCol="1270" anchor="ctr" anchorCtr="0">
          <a:noAutofit/>
        </a:bodyPr>
        <a:lstStyle/>
        <a:p>
          <a:pPr marL="228600" lvl="1" indent="-228600" algn="l" defTabSz="1066800">
            <a:lnSpc>
              <a:spcPct val="90000"/>
            </a:lnSpc>
            <a:spcBef>
              <a:spcPct val="0"/>
            </a:spcBef>
            <a:spcAft>
              <a:spcPct val="15000"/>
            </a:spcAft>
            <a:buChar char="•"/>
          </a:pPr>
          <a:r>
            <a:rPr lang="uk-UA" sz="2400" kern="1200" noProof="0" dirty="0">
              <a:latin typeface="Times New Roman" panose="02020603050405020304" pitchFamily="18" charset="0"/>
              <a:cs typeface="Times New Roman" panose="02020603050405020304" pitchFamily="18" charset="0"/>
            </a:rPr>
            <a:t>Це допомагає організаціям розвинути основні компетенції та конкурентоспроможність</a:t>
          </a:r>
        </a:p>
      </dsp:txBody>
      <dsp:txXfrm rot="-5400000">
        <a:off x="940224" y="4956973"/>
        <a:ext cx="6968382" cy="78782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AD32C9-9B98-4066-84F2-B7B9B4B948E2}">
      <dsp:nvSpPr>
        <dsp:cNvPr id="0" name=""/>
        <dsp:cNvSpPr/>
      </dsp:nvSpPr>
      <dsp:spPr>
        <a:xfrm>
          <a:off x="0" y="312393"/>
          <a:ext cx="8085697" cy="504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ACE3E5B-4F4B-47C6-ACE7-2A4D904021A8}">
      <dsp:nvSpPr>
        <dsp:cNvPr id="0" name=""/>
        <dsp:cNvSpPr/>
      </dsp:nvSpPr>
      <dsp:spPr>
        <a:xfrm>
          <a:off x="404284" y="17193"/>
          <a:ext cx="5659987" cy="5904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934" tIns="0" rIns="213934" bIns="0" numCol="1" spcCol="1270" anchor="ctr" anchorCtr="0">
          <a:noAutofit/>
        </a:bodyPr>
        <a:lstStyle/>
        <a:p>
          <a:pPr marL="0" lvl="0" indent="0" algn="just" defTabSz="800100">
            <a:lnSpc>
              <a:spcPct val="100000"/>
            </a:lnSpc>
            <a:spcBef>
              <a:spcPct val="0"/>
            </a:spcBef>
            <a:spcAft>
              <a:spcPts val="0"/>
            </a:spcAft>
            <a:buNone/>
          </a:pPr>
          <a:r>
            <a:rPr lang="uk-UA" sz="1800" kern="1200" dirty="0">
              <a:latin typeface="Times New Roman" panose="02020603050405020304" pitchFamily="18" charset="0"/>
              <a:cs typeface="Times New Roman" panose="02020603050405020304" pitchFamily="18" charset="0"/>
            </a:rPr>
            <a:t>Комунікаційні бар'єри</a:t>
          </a:r>
          <a:endParaRPr lang="ru-RU" sz="1800" kern="1200" dirty="0">
            <a:latin typeface="Times New Roman" panose="02020603050405020304" pitchFamily="18" charset="0"/>
            <a:cs typeface="Times New Roman" panose="02020603050405020304" pitchFamily="18" charset="0"/>
          </a:endParaRPr>
        </a:p>
      </dsp:txBody>
      <dsp:txXfrm>
        <a:off x="433105" y="46014"/>
        <a:ext cx="5602345" cy="532758"/>
      </dsp:txXfrm>
    </dsp:sp>
    <dsp:sp modelId="{670B085D-24AB-48AF-B014-395ED3106FF8}">
      <dsp:nvSpPr>
        <dsp:cNvPr id="0" name=""/>
        <dsp:cNvSpPr/>
      </dsp:nvSpPr>
      <dsp:spPr>
        <a:xfrm>
          <a:off x="0" y="1219593"/>
          <a:ext cx="8085697" cy="504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8FA9FFE-D9FA-40D7-8E27-E7D1C1CED27E}">
      <dsp:nvSpPr>
        <dsp:cNvPr id="0" name=""/>
        <dsp:cNvSpPr/>
      </dsp:nvSpPr>
      <dsp:spPr>
        <a:xfrm>
          <a:off x="404284" y="924393"/>
          <a:ext cx="5659987" cy="5904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934" tIns="0" rIns="213934" bIns="0" numCol="1" spcCol="1270" anchor="ctr" anchorCtr="0">
          <a:noAutofit/>
        </a:bodyPr>
        <a:lstStyle/>
        <a:p>
          <a:pPr marL="0" lvl="0" indent="0" algn="just" defTabSz="800100">
            <a:lnSpc>
              <a:spcPct val="100000"/>
            </a:lnSpc>
            <a:spcBef>
              <a:spcPct val="0"/>
            </a:spcBef>
            <a:spcAft>
              <a:spcPts val="0"/>
            </a:spcAft>
            <a:buNone/>
          </a:pPr>
          <a:r>
            <a:rPr lang="uk-UA" sz="1800" kern="1200" noProof="0" dirty="0">
              <a:latin typeface="Times New Roman" panose="02020603050405020304" pitchFamily="18" charset="0"/>
              <a:cs typeface="Times New Roman" panose="02020603050405020304" pitchFamily="18" charset="0"/>
            </a:rPr>
            <a:t>Немає чітких цілей або не має жодного ділового сенсу</a:t>
          </a:r>
        </a:p>
      </dsp:txBody>
      <dsp:txXfrm>
        <a:off x="433105" y="953214"/>
        <a:ext cx="5602345" cy="532758"/>
      </dsp:txXfrm>
    </dsp:sp>
    <dsp:sp modelId="{DDC14053-4AD0-4510-9853-96C388141197}">
      <dsp:nvSpPr>
        <dsp:cNvPr id="0" name=""/>
        <dsp:cNvSpPr/>
      </dsp:nvSpPr>
      <dsp:spPr>
        <a:xfrm>
          <a:off x="0" y="2126793"/>
          <a:ext cx="8085697" cy="504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FD4FFE6-8B51-4569-A545-049D47AE57E8}">
      <dsp:nvSpPr>
        <dsp:cNvPr id="0" name=""/>
        <dsp:cNvSpPr/>
      </dsp:nvSpPr>
      <dsp:spPr>
        <a:xfrm>
          <a:off x="404284" y="1831593"/>
          <a:ext cx="5659987" cy="5904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934" tIns="0" rIns="213934" bIns="0" numCol="1" spcCol="1270" anchor="ctr" anchorCtr="0">
          <a:noAutofit/>
        </a:bodyPr>
        <a:lstStyle/>
        <a:p>
          <a:pPr marL="0" lvl="0" indent="0" algn="just" defTabSz="800100">
            <a:lnSpc>
              <a:spcPct val="100000"/>
            </a:lnSpc>
            <a:spcBef>
              <a:spcPct val="0"/>
            </a:spcBef>
            <a:spcAft>
              <a:spcPts val="0"/>
            </a:spcAft>
            <a:buNone/>
          </a:pPr>
          <a:r>
            <a:rPr lang="uk-UA" sz="1800" kern="1200" noProof="0" dirty="0">
              <a:latin typeface="Times New Roman" panose="02020603050405020304" pitchFamily="18" charset="0"/>
              <a:cs typeface="Times New Roman" panose="02020603050405020304" pitchFamily="18" charset="0"/>
            </a:rPr>
            <a:t>Не зрозумів належним чином поточну ситуацію та можливості організації</a:t>
          </a:r>
        </a:p>
      </dsp:txBody>
      <dsp:txXfrm>
        <a:off x="433105" y="1860414"/>
        <a:ext cx="5602345" cy="532758"/>
      </dsp:txXfrm>
    </dsp:sp>
    <dsp:sp modelId="{6EA60CFC-E23B-4B8E-81FC-28EA73BCF225}">
      <dsp:nvSpPr>
        <dsp:cNvPr id="0" name=""/>
        <dsp:cNvSpPr/>
      </dsp:nvSpPr>
      <dsp:spPr>
        <a:xfrm>
          <a:off x="0" y="3033993"/>
          <a:ext cx="8085697" cy="504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9B6BC23-43D0-4D28-BFA3-B166F38A9C42}">
      <dsp:nvSpPr>
        <dsp:cNvPr id="0" name=""/>
        <dsp:cNvSpPr/>
      </dsp:nvSpPr>
      <dsp:spPr>
        <a:xfrm>
          <a:off x="404284" y="2738793"/>
          <a:ext cx="5659987" cy="5904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934" tIns="0" rIns="213934" bIns="0" numCol="1" spcCol="1270" anchor="ctr" anchorCtr="0">
          <a:noAutofit/>
        </a:bodyPr>
        <a:lstStyle/>
        <a:p>
          <a:pPr marL="0" lvl="0" indent="0" algn="just" defTabSz="800100">
            <a:lnSpc>
              <a:spcPct val="100000"/>
            </a:lnSpc>
            <a:spcBef>
              <a:spcPct val="0"/>
            </a:spcBef>
            <a:spcAft>
              <a:spcPts val="0"/>
            </a:spcAft>
            <a:buNone/>
          </a:pPr>
          <a:r>
            <a:rPr lang="uk-UA" sz="1800" kern="1200" noProof="0" dirty="0">
              <a:latin typeface="Times New Roman" panose="02020603050405020304" pitchFamily="18" charset="0"/>
              <a:cs typeface="Times New Roman" panose="02020603050405020304" pitchFamily="18" charset="0"/>
            </a:rPr>
            <a:t>Не вдається залучити потрібних людей або неефективне навчання персоналу</a:t>
          </a:r>
        </a:p>
      </dsp:txBody>
      <dsp:txXfrm>
        <a:off x="433105" y="2767614"/>
        <a:ext cx="5602345" cy="532758"/>
      </dsp:txXfrm>
    </dsp:sp>
    <dsp:sp modelId="{1E51D2E8-E8D2-42DE-A194-41D2BD6B6AE7}">
      <dsp:nvSpPr>
        <dsp:cNvPr id="0" name=""/>
        <dsp:cNvSpPr/>
      </dsp:nvSpPr>
      <dsp:spPr>
        <a:xfrm>
          <a:off x="0" y="3941194"/>
          <a:ext cx="8085697" cy="504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83DCF7-718C-4AFA-A06C-5710F440FD6E}">
      <dsp:nvSpPr>
        <dsp:cNvPr id="0" name=""/>
        <dsp:cNvSpPr/>
      </dsp:nvSpPr>
      <dsp:spPr>
        <a:xfrm>
          <a:off x="404284" y="3645993"/>
          <a:ext cx="5659987" cy="5904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934" tIns="0" rIns="213934" bIns="0" numCol="1" spcCol="1270" anchor="ctr" anchorCtr="0">
          <a:noAutofit/>
        </a:bodyPr>
        <a:lstStyle/>
        <a:p>
          <a:pPr marL="0" lvl="0" indent="0" algn="just" defTabSz="800100">
            <a:lnSpc>
              <a:spcPct val="100000"/>
            </a:lnSpc>
            <a:spcBef>
              <a:spcPct val="0"/>
            </a:spcBef>
            <a:spcAft>
              <a:spcPts val="0"/>
            </a:spcAft>
            <a:buNone/>
          </a:pPr>
          <a:r>
            <a:rPr lang="uk-UA" sz="1800" kern="1200" noProof="0" dirty="0">
              <a:latin typeface="Times New Roman" panose="02020603050405020304" pitchFamily="18" charset="0"/>
              <a:cs typeface="Times New Roman" panose="02020603050405020304" pitchFamily="18" charset="0"/>
            </a:rPr>
            <a:t>Виділяє недостатньо часу та бюджету</a:t>
          </a:r>
        </a:p>
      </dsp:txBody>
      <dsp:txXfrm>
        <a:off x="433105" y="3674814"/>
        <a:ext cx="5602345" cy="532758"/>
      </dsp:txXfrm>
    </dsp:sp>
    <dsp:sp modelId="{5C5E2502-E524-413D-8015-2A1C0A2E28C1}">
      <dsp:nvSpPr>
        <dsp:cNvPr id="0" name=""/>
        <dsp:cNvSpPr/>
      </dsp:nvSpPr>
      <dsp:spPr>
        <a:xfrm>
          <a:off x="0" y="4848394"/>
          <a:ext cx="8085697" cy="504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9A1A512-7CAE-4000-A242-42E651DF361A}">
      <dsp:nvSpPr>
        <dsp:cNvPr id="0" name=""/>
        <dsp:cNvSpPr/>
      </dsp:nvSpPr>
      <dsp:spPr>
        <a:xfrm>
          <a:off x="404284" y="4553193"/>
          <a:ext cx="5659987" cy="5904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934" tIns="0" rIns="213934" bIns="0" numCol="1" spcCol="1270" anchor="ctr" anchorCtr="0">
          <a:noAutofit/>
        </a:bodyPr>
        <a:lstStyle/>
        <a:p>
          <a:pPr marL="0" lvl="0" indent="0" algn="just" defTabSz="800100">
            <a:lnSpc>
              <a:spcPct val="100000"/>
            </a:lnSpc>
            <a:spcBef>
              <a:spcPct val="0"/>
            </a:spcBef>
            <a:spcAft>
              <a:spcPts val="0"/>
            </a:spcAft>
            <a:buNone/>
          </a:pPr>
          <a:r>
            <a:rPr lang="uk-UA" sz="1800" kern="1200" noProof="0" dirty="0">
              <a:latin typeface="Times New Roman" panose="02020603050405020304" pitchFamily="18" charset="0"/>
              <a:cs typeface="Times New Roman" panose="02020603050405020304" pitchFamily="18" charset="0"/>
            </a:rPr>
            <a:t>Надто складний або розпливчастий для розуміння</a:t>
          </a:r>
        </a:p>
      </dsp:txBody>
      <dsp:txXfrm>
        <a:off x="433105" y="4582014"/>
        <a:ext cx="5602345" cy="532758"/>
      </dsp:txXfrm>
    </dsp:sp>
    <dsp:sp modelId="{043760D2-A265-45FF-87AE-30EA332FBCC2}">
      <dsp:nvSpPr>
        <dsp:cNvPr id="0" name=""/>
        <dsp:cNvSpPr/>
      </dsp:nvSpPr>
      <dsp:spPr>
        <a:xfrm>
          <a:off x="0" y="5755594"/>
          <a:ext cx="8085697" cy="5040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2F30E0C-B280-4782-A7AB-B0BED77B12C0}">
      <dsp:nvSpPr>
        <dsp:cNvPr id="0" name=""/>
        <dsp:cNvSpPr/>
      </dsp:nvSpPr>
      <dsp:spPr>
        <a:xfrm>
          <a:off x="404284" y="5460394"/>
          <a:ext cx="5659987" cy="59040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934" tIns="0" rIns="213934" bIns="0" numCol="1" spcCol="1270" anchor="ctr" anchorCtr="0">
          <a:noAutofit/>
        </a:bodyPr>
        <a:lstStyle/>
        <a:p>
          <a:pPr marL="0" lvl="0" indent="0" algn="just" defTabSz="800100">
            <a:lnSpc>
              <a:spcPct val="100000"/>
            </a:lnSpc>
            <a:spcBef>
              <a:spcPct val="0"/>
            </a:spcBef>
            <a:spcAft>
              <a:spcPts val="0"/>
            </a:spcAft>
            <a:buNone/>
          </a:pPr>
          <a:r>
            <a:rPr lang="uk-UA" sz="1800" kern="1200" noProof="0" dirty="0">
              <a:latin typeface="Times New Roman" panose="02020603050405020304" pitchFamily="18" charset="0"/>
              <a:cs typeface="Times New Roman" panose="02020603050405020304" pitchFamily="18" charset="0"/>
            </a:rPr>
            <a:t>Не виконує подальших дій, таких як перегляд, оцінка або внесення необхідних змін</a:t>
          </a:r>
        </a:p>
      </dsp:txBody>
      <dsp:txXfrm>
        <a:off x="433105" y="5489215"/>
        <a:ext cx="5602345" cy="532758"/>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4C3AB0-6291-4B78-9895-05A0D69630F4}">
      <dsp:nvSpPr>
        <dsp:cNvPr id="0" name=""/>
        <dsp:cNvSpPr/>
      </dsp:nvSpPr>
      <dsp:spPr>
        <a:xfrm>
          <a:off x="0" y="485691"/>
          <a:ext cx="7897439"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845AB08-2AA2-4D77-8205-79CB66312910}">
      <dsp:nvSpPr>
        <dsp:cNvPr id="0" name=""/>
        <dsp:cNvSpPr/>
      </dsp:nvSpPr>
      <dsp:spPr>
        <a:xfrm>
          <a:off x="394871" y="72411"/>
          <a:ext cx="5528207" cy="8265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953" tIns="0" rIns="208953"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Встановіть відкриту й постійну комунікацію</a:t>
          </a:r>
        </a:p>
      </dsp:txBody>
      <dsp:txXfrm>
        <a:off x="435220" y="112760"/>
        <a:ext cx="5447509" cy="745862"/>
      </dsp:txXfrm>
    </dsp:sp>
    <dsp:sp modelId="{3070848D-6878-4893-B359-7B3D7A722261}">
      <dsp:nvSpPr>
        <dsp:cNvPr id="0" name=""/>
        <dsp:cNvSpPr/>
      </dsp:nvSpPr>
      <dsp:spPr>
        <a:xfrm>
          <a:off x="0" y="1755771"/>
          <a:ext cx="7897439"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31E78E2-0079-495F-AD8E-3D301C8F005D}">
      <dsp:nvSpPr>
        <dsp:cNvPr id="0" name=""/>
        <dsp:cNvSpPr/>
      </dsp:nvSpPr>
      <dsp:spPr>
        <a:xfrm>
          <a:off x="394871" y="1342491"/>
          <a:ext cx="5528207" cy="8265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953" tIns="0" rIns="208953"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Створюйте сприятливе середовище, де чесність цінується та заохочується</a:t>
          </a:r>
        </a:p>
      </dsp:txBody>
      <dsp:txXfrm>
        <a:off x="435220" y="1382840"/>
        <a:ext cx="5447509" cy="745862"/>
      </dsp:txXfrm>
    </dsp:sp>
    <dsp:sp modelId="{79F11E54-9DCB-4E68-A1DB-FF24597DD92B}">
      <dsp:nvSpPr>
        <dsp:cNvPr id="0" name=""/>
        <dsp:cNvSpPr/>
      </dsp:nvSpPr>
      <dsp:spPr>
        <a:xfrm>
          <a:off x="0" y="3025851"/>
          <a:ext cx="7897439"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FDA308D-DA3C-4074-9819-87DF63FC87E8}">
      <dsp:nvSpPr>
        <dsp:cNvPr id="0" name=""/>
        <dsp:cNvSpPr/>
      </dsp:nvSpPr>
      <dsp:spPr>
        <a:xfrm>
          <a:off x="394871" y="2612571"/>
          <a:ext cx="5528207" cy="8265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953" tIns="0" rIns="208953"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Забезпечте чіткість стратегічних цілей, ролей, обов’язків і очікувань</a:t>
          </a:r>
        </a:p>
      </dsp:txBody>
      <dsp:txXfrm>
        <a:off x="435220" y="2652920"/>
        <a:ext cx="5447509" cy="745862"/>
      </dsp:txXfrm>
    </dsp:sp>
    <dsp:sp modelId="{4EAD0289-AA2E-4DF5-B6D3-D408C80BED86}">
      <dsp:nvSpPr>
        <dsp:cNvPr id="0" name=""/>
        <dsp:cNvSpPr/>
      </dsp:nvSpPr>
      <dsp:spPr>
        <a:xfrm>
          <a:off x="0" y="4295931"/>
          <a:ext cx="7897439"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439C0EB-4183-438B-B9AB-EC47488244D1}">
      <dsp:nvSpPr>
        <dsp:cNvPr id="0" name=""/>
        <dsp:cNvSpPr/>
      </dsp:nvSpPr>
      <dsp:spPr>
        <a:xfrm>
          <a:off x="394871" y="3882651"/>
          <a:ext cx="5528207" cy="8265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953" tIns="0" rIns="208953"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Запропонуйте командну підтримку, надайте вказівки, навчання або додаткову допомогу, якщо потрібно</a:t>
          </a:r>
        </a:p>
      </dsp:txBody>
      <dsp:txXfrm>
        <a:off x="435220" y="3923000"/>
        <a:ext cx="5447509" cy="745862"/>
      </dsp:txXfrm>
    </dsp:sp>
    <dsp:sp modelId="{52C2D922-EE00-44DB-86D3-2CA23F0A5D50}">
      <dsp:nvSpPr>
        <dsp:cNvPr id="0" name=""/>
        <dsp:cNvSpPr/>
      </dsp:nvSpPr>
      <dsp:spPr>
        <a:xfrm>
          <a:off x="0" y="5566011"/>
          <a:ext cx="7897439" cy="705600"/>
        </a:xfrm>
        <a:prstGeom prst="rect">
          <a:avLst/>
        </a:prstGeom>
        <a:solidFill>
          <a:schemeClr val="lt1">
            <a:alpha val="90000"/>
            <a:hueOff val="0"/>
            <a:satOff val="0"/>
            <a:lumOff val="0"/>
            <a:alphaOff val="0"/>
          </a:schemeClr>
        </a:solidFill>
        <a:ln w="1079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CE09C62-D347-4E50-B38B-FE7A877EF003}">
      <dsp:nvSpPr>
        <dsp:cNvPr id="0" name=""/>
        <dsp:cNvSpPr/>
      </dsp:nvSpPr>
      <dsp:spPr>
        <a:xfrm>
          <a:off x="394871" y="5152731"/>
          <a:ext cx="5528207" cy="826560"/>
        </a:xfrm>
        <a:prstGeom prst="roundRect">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8953" tIns="0" rIns="208953" bIns="0" numCol="1" spcCol="1270" anchor="ctr" anchorCtr="0">
          <a:noAutofit/>
        </a:bodyPr>
        <a:lstStyle/>
        <a:p>
          <a:pPr marL="0" lvl="0" indent="0" algn="l" defTabSz="889000">
            <a:lnSpc>
              <a:spcPct val="90000"/>
            </a:lnSpc>
            <a:spcBef>
              <a:spcPct val="0"/>
            </a:spcBef>
            <a:spcAft>
              <a:spcPct val="35000"/>
            </a:spcAft>
            <a:buNone/>
          </a:pPr>
          <a:r>
            <a:rPr lang="uk-UA" sz="2000" kern="1200" noProof="0" dirty="0">
              <a:latin typeface="Times New Roman" panose="02020603050405020304" pitchFamily="18" charset="0"/>
              <a:cs typeface="Times New Roman" panose="02020603050405020304" pitchFamily="18" charset="0"/>
            </a:rPr>
            <a:t>Забезпечте правильні інструменти для роботи</a:t>
          </a:r>
          <a:endParaRPr lang="uk-UA" sz="1700" kern="1200" noProof="0" dirty="0">
            <a:latin typeface="Times New Roman" panose="02020603050405020304" pitchFamily="18" charset="0"/>
            <a:cs typeface="Times New Roman" panose="02020603050405020304" pitchFamily="18" charset="0"/>
          </a:endParaRPr>
        </a:p>
      </dsp:txBody>
      <dsp:txXfrm>
        <a:off x="435220" y="5193080"/>
        <a:ext cx="5447509" cy="745862"/>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type="round2SameRect" r:blip="" rot="90">
                    <dgm:adjLst/>
                  </dgm:shape>
                </dgm:if>
                <dgm:else name="Name12">
                  <dgm:shape xmlns:r="http://schemas.openxmlformats.org/officeDocument/2006/relationships" type="round2SameRect" r:blip="" rot="-90">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nodeHorzAlign" val="l"/>
          <dgm:param type="horzAlign" val="l"/>
        </dgm:alg>
      </dgm:if>
      <dgm:else name="Name2">
        <dgm:alg type="lin">
          <dgm:param type="linDir" val="fromT"/>
          <dgm:param type="vertAlign" val="mid"/>
          <dgm:param type="nodeHorzAlign" val="r"/>
          <dgm:param typ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nodeHorzAlign" val="l"/>
              <dgm:param type="horzAlign" val="l"/>
            </dgm:alg>
          </dgm:if>
          <dgm:else name="Name6">
            <dgm:alg type="lin">
              <dgm:param type="linDir" val="fromR"/>
              <dgm:param type="nodeHorzAlign" val="r"/>
              <dgm:param typ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Титульный слайд">
    <p:spTree>
      <p:nvGrpSpPr>
        <p:cNvPr id="1" name=""/>
        <p:cNvGrpSpPr/>
        <p:nvPr/>
      </p:nvGrpSpPr>
      <p:grpSpPr>
        <a:xfrm>
          <a:off x="0" y="0"/>
          <a:ext cx="0" cy="0"/>
          <a:chOff x="0" y="0"/>
          <a:chExt cx="0" cy="0"/>
        </a:xfrm>
      </p:grpSpPr>
      <p:sp>
        <p:nvSpPr>
          <p:cNvPr id="9" name="Rectangle 6"/>
          <p:cNvSpPr/>
          <p:nvPr/>
        </p:nvSpPr>
        <p:spPr>
          <a:xfrm>
            <a:off x="0" y="762000"/>
            <a:ext cx="9142413" cy="5334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7"/>
          <p:cNvSpPr/>
          <p:nvPr/>
        </p:nvSpPr>
        <p:spPr>
          <a:xfrm>
            <a:off x="9271000" y="762000"/>
            <a:ext cx="2924175" cy="5334000"/>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ru-RU"/>
              <a:t>Образец заголовка</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11"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2"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3"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p>
            <a:pPr algn="r">
              <a:buNone/>
            </a:pPr>
            <a:fld id="{9A0DB2DC-4C9A-4742-B13C-FB6460FD3503}" type="slidenum">
              <a:rPr lang="en-US" dirty="0"/>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ru-RU"/>
              <a:t>Образец заголовка</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endParaRPr lang="ru-RU"/>
          </a:p>
        </p:txBody>
      </p:sp>
      <p:sp>
        <p:nvSpPr>
          <p:cNvPr id="4" name="Замещающая дата 3"/>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Замещающий нижний колонтитул 4"/>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омер слайда 5"/>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Замещающая дата 4"/>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endParaRPr lang="ru-RU"/>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2" name="Замещающая дата 1"/>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ижний колонтитул 6"/>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8" name="Замещающий номер слайда 7"/>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a:t>Образец заголовка</a:t>
            </a:r>
            <a:endParaRPr lang="en-US" dirty="0"/>
          </a:p>
        </p:txBody>
      </p:sp>
      <p:sp>
        <p:nvSpPr>
          <p:cNvPr id="2" name="Замещающая дата 1"/>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3" name="Замещающий нижний колонтитул 2"/>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4" name="Замещающий номер слайда 3"/>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showMasterSp="0">
  <p:cSld name="Пустой слайд">
    <p:spTree>
      <p:nvGrpSpPr>
        <p:cNvPr id="1" name=""/>
        <p:cNvGrpSpPr/>
        <p:nvPr/>
      </p:nvGrpSpPr>
      <p:grpSpPr>
        <a:xfrm>
          <a:off x="0" y="0"/>
          <a:ext cx="0" cy="0"/>
          <a:chOff x="0" y="0"/>
          <a:chExt cx="0" cy="0"/>
        </a:xfrm>
      </p:grpSpPr>
      <p:sp>
        <p:nvSpPr>
          <p:cNvPr id="9" name="Date Placeholder 4"/>
          <p:cNvSpPr>
            <a:spLocks noGrp="1"/>
          </p:cNvSpPr>
          <p:nvPr>
            <p:ph type="dt" sz="half" idx="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5"/>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6"/>
          <p:cNvSpPr>
            <a:spLocks noGrp="1"/>
          </p:cNvSpPr>
          <p:nvPr>
            <p:ph type="sldNum" sz="quarter" idx="4"/>
          </p:nvPr>
        </p:nvSpPr>
        <p:spPr>
          <a:xfrm>
            <a:off x="10634663" y="6356350"/>
            <a:ext cx="1530350" cy="365125"/>
          </a:xfrm>
          <a:prstGeom prst="rect">
            <a:avLst/>
          </a:prstGeom>
        </p:spPr>
        <p:txBody>
          <a:bodyPr vert="horz" lIns="91440" tIns="45720" rIns="91440" bIns="45720" rtlCol="0" anchor="ctr"/>
          <a:p>
            <a:pPr algn="r">
              <a:buNone/>
            </a:pPr>
            <a:fld id="{9A0DB2DC-4C9A-4742-B13C-FB6460FD3503}" type="slidenum">
              <a:rPr lang="en-US" dirty="0"/>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ru-RU"/>
              <a:t>Образец заголовка</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a:t>
            </a:r>
            <a:endParaRPr lang="ru-RU"/>
          </a:p>
          <a:p>
            <a:pPr lvl="1"/>
            <a:r>
              <a:rPr lang="ru-RU"/>
              <a:t>Второй уровень</a:t>
            </a:r>
            <a:endParaRPr lang="ru-RU"/>
          </a:p>
          <a:p>
            <a:pPr lvl="2"/>
            <a:r>
              <a:rPr lang="ru-RU"/>
              <a:t>Третий уровень</a:t>
            </a:r>
            <a:endParaRPr lang="ru-RU"/>
          </a:p>
          <a:p>
            <a:pPr lvl="3"/>
            <a:r>
              <a:rPr lang="ru-RU"/>
              <a:t>Четвертый уровень</a:t>
            </a:r>
            <a:endParaRPr lang="ru-RU"/>
          </a:p>
          <a:p>
            <a:pPr lvl="4"/>
            <a:r>
              <a:rPr lang="ru-RU"/>
              <a:t>Пятый уровень</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endParaRPr lang="ru-RU"/>
          </a:p>
        </p:txBody>
      </p:sp>
      <p:sp>
        <p:nvSpPr>
          <p:cNvPr id="5" name="Замещающая дата 4"/>
          <p:cNvSpPr>
            <a:spLocks noGrp="1"/>
          </p:cNvSpPr>
          <p:nvPr>
            <p:ph type="dt" sz="half" idx="10"/>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Замещающий нижний колонтитул 5"/>
          <p:cNvSpPr>
            <a:spLocks noGrp="1"/>
          </p:cNvSpPr>
          <p:nvPr>
            <p:ph type="ftr" sz="quarter" idx="11"/>
          </p:nvPr>
        </p:nvSpPr>
        <p:spPr/>
        <p:txBody>
          <a:bodyPr/>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7" name="Замещающий номер слайда 6"/>
          <p:cNvSpPr>
            <a:spLocks noGrp="1"/>
          </p:cNvSpPr>
          <p:nvPr>
            <p:ph type="sldNum" sz="quarter" idx="12"/>
          </p:nvPr>
        </p:nvSpPr>
        <p:spPr/>
        <p:txBody>
          <a:bodyPr/>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vert="horz" lIns="91440" tIns="45720" rIns="91440" bIns="45720" rtlCol="0" anchor="t">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auto" latinLnBrk="0" hangingPunct="1">
              <a:lnSpc>
                <a:spcPct val="90000"/>
              </a:lnSpc>
              <a:spcBef>
                <a:spcPts val="1200"/>
              </a:spcBef>
              <a:spcAft>
                <a:spcPts val="0"/>
              </a:spcAft>
              <a:buClr>
                <a:schemeClr val="accent1"/>
              </a:buClr>
              <a:buSzTx/>
              <a:buFont typeface="Wingdings 2" panose="05020102010507070707" pitchFamily="18" charset="2"/>
              <a:buNone/>
              <a:defRPr/>
            </a:pPr>
            <a:r>
              <a:rPr kumimoji="0" lang="ru-RU" sz="3200" b="0" i="0" u="none" strike="noStrike" kern="1200" cap="none" spc="0" normalizeH="0" baseline="0" noProof="0">
                <a:ln>
                  <a:noFill/>
                </a:ln>
                <a:solidFill>
                  <a:schemeClr val="tx1">
                    <a:lumMod val="65000"/>
                    <a:lumOff val="35000"/>
                  </a:schemeClr>
                </a:solidFill>
                <a:effectLst/>
                <a:uLnTx/>
                <a:uFillTx/>
                <a:latin typeface="+mn-lt"/>
                <a:ea typeface="+mn-ea"/>
                <a:cs typeface="+mn-cs"/>
              </a:rPr>
              <a:t>Вставка рисунка</a:t>
            </a:r>
            <a:endParaRPr kumimoji="0" lang="en-US" sz="3200" b="0" i="0" u="none" strike="noStrike" kern="1200" cap="none" spc="0" normalizeH="0" baseline="0" noProof="0" dirty="0">
              <a:ln>
                <a:noFill/>
              </a:ln>
              <a:solidFill>
                <a:schemeClr val="tx1">
                  <a:lumMod val="65000"/>
                  <a:lumOff val="35000"/>
                </a:schemeClr>
              </a:solidFill>
              <a:effectLst/>
              <a:uLnTx/>
              <a:uFillTx/>
              <a:latin typeface="+mn-lt"/>
              <a:ea typeface="+mn-ea"/>
              <a:cs typeface="+mn-cs"/>
            </a:endParaRPr>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endParaRPr lang="ru-RU"/>
          </a:p>
        </p:txBody>
      </p:sp>
      <p:sp>
        <p:nvSpPr>
          <p:cNvPr id="9" name="Date Placeholder 7"/>
          <p:cNvSpPr>
            <a:spLocks noGrp="1"/>
          </p:cNvSpPr>
          <p:nvPr>
            <p:ph type="dt" sz="half" idx="12"/>
          </p:nvPr>
        </p:nvSpPr>
        <p:spPr>
          <a:xfrm>
            <a:off x="261938" y="6356350"/>
            <a:ext cx="274320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0" name="Footer Placeholder 8"/>
          <p:cNvSpPr>
            <a:spLocks noGrp="1"/>
          </p:cNvSpPr>
          <p:nvPr>
            <p:ph type="ftr" sz="quarter" idx="3"/>
          </p:nvPr>
        </p:nvSpPr>
        <p:spPr>
          <a:xfrm>
            <a:off x="3498850" y="6356350"/>
            <a:ext cx="5911850" cy="365125"/>
          </a:xfrm>
          <a:prstGeom prst="rect">
            <a:avLst/>
          </a:prstGeom>
        </p:spPr>
        <p:txBody>
          <a:bodyPr vert="horz" lIns="91440" tIns="45720" rIns="91440" bIns="45720" rtlCol="0" anchor="ct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11" name="Slide Number Placeholder 9"/>
          <p:cNvSpPr>
            <a:spLocks noGrp="1"/>
          </p:cNvSpPr>
          <p:nvPr>
            <p:ph type="sldNum" sz="quarter" idx="4"/>
          </p:nvPr>
        </p:nvSpPr>
        <p:spPr>
          <a:xfrm>
            <a:off x="10634663" y="6356350"/>
            <a:ext cx="1530350" cy="365125"/>
          </a:xfrm>
          <a:prstGeom prst="rect">
            <a:avLst/>
          </a:prstGeom>
        </p:spPr>
        <p:txBody>
          <a:bodyPr vert="horz" lIns="91440" tIns="45720" rIns="91440" bIns="45720" rtlCol="0" anchor="ctr"/>
          <a:p>
            <a:pPr algn="r">
              <a:buNone/>
            </a:pPr>
            <a:fld id="{9A0DB2DC-4C9A-4742-B13C-FB6460FD3503}" type="slidenum">
              <a:rPr lang="en-US" dirty="0"/>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7" name="Rectangle 6"/>
          <p:cNvSpPr/>
          <p:nvPr/>
        </p:nvSpPr>
        <p:spPr>
          <a:xfrm>
            <a:off x="0" y="758825"/>
            <a:ext cx="3443288" cy="533082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413" y="1123950"/>
            <a:ext cx="2947988" cy="4600575"/>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8" name="Rectangle 37"/>
          <p:cNvSpPr/>
          <p:nvPr/>
        </p:nvSpPr>
        <p:spPr>
          <a:xfrm>
            <a:off x="11815763" y="758825"/>
            <a:ext cx="384175" cy="5330825"/>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29" name="Text Placeholder 2"/>
          <p:cNvSpPr>
            <a:spLocks noGrp="1"/>
          </p:cNvSpPr>
          <p:nvPr>
            <p:ph type="body" idx="1"/>
          </p:nvPr>
        </p:nvSpPr>
        <p:spPr>
          <a:xfrm>
            <a:off x="3868738" y="863600"/>
            <a:ext cx="7315200" cy="5121275"/>
          </a:xfrm>
          <a:prstGeom prst="rect">
            <a:avLst/>
          </a:prstGeom>
          <a:noFill/>
          <a:ln w="9525">
            <a:noFill/>
          </a:ln>
        </p:spPr>
        <p:txBody>
          <a:bodyPr anchor="ctr" anchorCtr="0"/>
          <a:p>
            <a:pPr lvl="0"/>
            <a:r>
              <a:rPr lang="ru-RU" altLang="x-none" dirty="0"/>
              <a:t>Образец текста</a:t>
            </a:r>
            <a:endParaRPr lang="ru-RU" altLang="x-none" dirty="0"/>
          </a:p>
          <a:p>
            <a:pPr lvl="1"/>
            <a:r>
              <a:rPr lang="ru-RU" altLang="x-none" dirty="0"/>
              <a:t>Второй уровень</a:t>
            </a:r>
            <a:endParaRPr lang="ru-RU" altLang="x-none" dirty="0"/>
          </a:p>
          <a:p>
            <a:pPr lvl="2"/>
            <a:r>
              <a:rPr lang="ru-RU" altLang="x-none" dirty="0"/>
              <a:t>Третий уровень</a:t>
            </a:r>
            <a:endParaRPr lang="ru-RU" altLang="x-none" dirty="0"/>
          </a:p>
          <a:p>
            <a:pPr lvl="3"/>
            <a:r>
              <a:rPr lang="ru-RU" altLang="x-none" dirty="0"/>
              <a:t>Четвертый уровень</a:t>
            </a:r>
            <a:endParaRPr lang="ru-RU" altLang="x-none" dirty="0"/>
          </a:p>
          <a:p>
            <a:pPr lvl="4"/>
            <a:r>
              <a:rPr lang="ru-RU" altLang="x-none" dirty="0"/>
              <a:t>Пятый уровень</a:t>
            </a:r>
            <a:endParaRPr dirty="0"/>
          </a:p>
        </p:txBody>
      </p:sp>
      <p:sp>
        <p:nvSpPr>
          <p:cNvPr id="4" name="Date Placeholder 3"/>
          <p:cNvSpPr>
            <a:spLocks noGrp="1"/>
          </p:cNvSpPr>
          <p:nvPr>
            <p:ph type="dt" sz="half" idx="2"/>
          </p:nvPr>
        </p:nvSpPr>
        <p:spPr>
          <a:xfrm>
            <a:off x="261938"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fld id="{5586B75A-687E-405C-8A0B-8D00578BA2C3}" type="datetimeFigureOut">
              <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rPr>
            </a:fld>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5" name="Footer Placeholder 4"/>
          <p:cNvSpPr>
            <a:spLocks noGrp="1"/>
          </p:cNvSpPr>
          <p:nvPr>
            <p:ph type="ftr" sz="quarter" idx="3"/>
          </p:nvPr>
        </p:nvSpPr>
        <p:spPr>
          <a:xfrm>
            <a:off x="3868738" y="6356350"/>
            <a:ext cx="591185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defRPr/>
            </a:pPr>
            <a:endParaRPr kumimoji="0" lang="en-US" sz="1100" b="0" i="0" u="none" strike="noStrike" kern="1200" cap="none" spc="0" normalizeH="0" baseline="0" noProof="0" dirty="0">
              <a:ln>
                <a:noFill/>
              </a:ln>
              <a:solidFill>
                <a:schemeClr val="tx1">
                  <a:lumMod val="50000"/>
                  <a:lumOff val="50000"/>
                </a:schemeClr>
              </a:solidFill>
              <a:effectLst/>
              <a:uLnTx/>
              <a:uFillTx/>
              <a:latin typeface="+mn-lt"/>
              <a:ea typeface="+mn-ea"/>
              <a:cs typeface="+mn-cs"/>
            </a:endParaRPr>
          </a:p>
        </p:txBody>
      </p:sp>
      <p:sp>
        <p:nvSpPr>
          <p:cNvPr id="6" name="Slide Number Placeholder 5"/>
          <p:cNvSpPr>
            <a:spLocks noGrp="1"/>
          </p:cNvSpPr>
          <p:nvPr>
            <p:ph type="sldNum" sz="quarter" idx="4"/>
          </p:nvPr>
        </p:nvSpPr>
        <p:spPr>
          <a:xfrm>
            <a:off x="10634663" y="6356350"/>
            <a:ext cx="1530350" cy="365125"/>
          </a:xfrm>
          <a:prstGeom prst="rect">
            <a:avLst/>
          </a:prstGeom>
        </p:spPr>
        <p:txBody>
          <a:bodyPr vert="horz" lIns="91440" tIns="45720" rIns="91440" bIns="45720" rtlCol="0" anchor="ctr"/>
          <a:lstStyle>
            <a:lvl1pPr algn="r">
              <a:defRPr sz="1200" b="1">
                <a:solidFill>
                  <a:schemeClr val="accent1"/>
                </a:solidFill>
              </a:defRPr>
            </a:lvl1pPr>
          </a:lstStyle>
          <a:p>
            <a:pPr lvl="0" eaLnBrk="1" hangingPunct="1">
              <a:buNone/>
            </a:pPr>
            <a:fld id="{9A0DB2DC-4C9A-4742-B13C-FB6460FD3503}" type="slidenum">
              <a:rPr lang="en-US" dirty="0">
                <a:latin typeface="Corbel" panose="020B0503020204020204" pitchFamily="34" charset="0"/>
              </a:rPr>
            </a:fld>
            <a:endParaRPr lang="en-US" dirty="0">
              <a:latin typeface="Corbel" panose="020B0503020204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anose="05020102010507070707"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anose="05020102010507070707"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18.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7.xml"/><Relationship Id="rId4" Type="http://schemas.openxmlformats.org/officeDocument/2006/relationships/diagramColors" Target="../diagrams/colors7.xml"/><Relationship Id="rId3" Type="http://schemas.openxmlformats.org/officeDocument/2006/relationships/diagramQuickStyle" Target="../diagrams/quickStyle7.xml"/><Relationship Id="rId2" Type="http://schemas.openxmlformats.org/officeDocument/2006/relationships/diagramLayout" Target="../diagrams/layout7.xml"/><Relationship Id="rId1" Type="http://schemas.openxmlformats.org/officeDocument/2006/relationships/diagramData" Target="../diagrams/data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8.xml"/><Relationship Id="rId4" Type="http://schemas.openxmlformats.org/officeDocument/2006/relationships/diagramColors" Target="../diagrams/colors8.xml"/><Relationship Id="rId3" Type="http://schemas.openxmlformats.org/officeDocument/2006/relationships/diagramQuickStyle" Target="../diagrams/quickStyle8.xml"/><Relationship Id="rId2" Type="http://schemas.openxmlformats.org/officeDocument/2006/relationships/diagramLayout" Target="../diagrams/layout8.xml"/><Relationship Id="rId1" Type="http://schemas.openxmlformats.org/officeDocument/2006/relationships/diagramData" Target="../diagrams/data8.xml"/></Relationships>
</file>

<file path=ppt/slides/_rels/slide2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9.xml"/><Relationship Id="rId4" Type="http://schemas.openxmlformats.org/officeDocument/2006/relationships/diagramColors" Target="../diagrams/colors9.xml"/><Relationship Id="rId3" Type="http://schemas.openxmlformats.org/officeDocument/2006/relationships/diagramQuickStyle" Target="../diagrams/quickStyle9.xml"/><Relationship Id="rId2" Type="http://schemas.openxmlformats.org/officeDocument/2006/relationships/diagramLayout" Target="../diagrams/layout9.xml"/><Relationship Id="rId1" Type="http://schemas.openxmlformats.org/officeDocument/2006/relationships/diagramData" Target="../diagrams/data9.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hyperlink" Target="https://ahaslides.com/uk/blog/strategy-formulation/" TargetMode="External"/><Relationship Id="rId1" Type="http://schemas.openxmlformats.org/officeDocument/2006/relationships/hyperlink" Target="https://ahaslides.com/uk/blog/strategic-implementation/" TargetMode="External"/></Relationships>
</file>

<file path=ppt/slides/_rels/slide3.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ctrTitle"/>
          </p:nvPr>
        </p:nvSpPr>
        <p:spPr>
          <a:xfrm>
            <a:off x="1069975" y="1298575"/>
            <a:ext cx="7315200" cy="3254375"/>
          </a:xfrm>
        </p:spPr>
        <p:txBody>
          <a:bodyPr vert="horz" lIns="91440" tIns="45720" rIns="91440" bIns="45720" rtlCol="0" anchor="b"/>
          <a:p>
            <a:pPr algn="r" defTabSz="914400">
              <a:buClrTx/>
              <a:buSzTx/>
              <a:buFontTx/>
              <a:buNone/>
            </a:pPr>
            <a:r>
              <a:rPr lang="uk-UA" altLang="x-none" sz="5300" b="1" kern="1200" baseline="0" dirty="0">
                <a:latin typeface="Times New Roman" panose="02020603050405020304" pitchFamily="18" charset="0"/>
                <a:ea typeface="+mj-ea"/>
                <a:cs typeface="Times New Roman" panose="02020603050405020304" pitchFamily="18" charset="0"/>
              </a:rPr>
              <a:t>Тема 8. Оцінка, вибір та реалізація стратегії підприємства </a:t>
            </a:r>
            <a:endParaRPr lang="uk-UA" altLang="x-none" sz="5300" b="1" kern="1200" baseline="0" dirty="0">
              <a:latin typeface="Times New Roman" panose="02020603050405020304" pitchFamily="18" charset="0"/>
              <a:ea typeface="Times New Roman" panose="02020603050405020304" pitchFamily="18" charset="0"/>
              <a:cs typeface="+mj-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5 кроків у процесі розробки стратегії</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20821" y="603745"/>
          <a:ext cx="7803308" cy="5850843"/>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1123950"/>
            <a:ext cx="3375025" cy="4600575"/>
          </a:xfrm>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Крок 1: Формулювання місії та бачення</a:t>
            </a:r>
            <a:endParaRPr lang="uk-UA" altLang="x-none" i="1"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p:txBody>
          <a:bodyPr vert="horz" lIns="91440" tIns="45720" rIns="91440" bIns="45720" rtlCol="0" anchor="ctr"/>
          <a:p>
            <a:pPr marL="0" indent="0" algn="just">
              <a:lnSpc>
                <a:spcPct val="100000"/>
              </a:lnSpc>
              <a:spcBef>
                <a:spcPct val="0"/>
              </a:spcBef>
              <a:buNone/>
            </a:pPr>
            <a:r>
              <a:rPr lang="uk-UA" altLang="x-none" sz="2600" dirty="0">
                <a:latin typeface="Times New Roman" panose="02020603050405020304" pitchFamily="18" charset="0"/>
                <a:cs typeface="Times New Roman" panose="02020603050405020304" pitchFamily="18" charset="0"/>
              </a:rPr>
              <a:t>Першим кроком у формулюванні стратегії є визначення місії та бачення організації. Це включає уточнення мети організації та встановлення конкретних, вимірних цілей, яких організація прагне досягти.</a:t>
            </a:r>
            <a:endParaRPr lang="uk-UA" altLang="x-none" sz="26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6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600" dirty="0">
                <a:latin typeface="Times New Roman" panose="02020603050405020304" pitchFamily="18" charset="0"/>
                <a:cs typeface="Times New Roman" panose="02020603050405020304" pitchFamily="18" charset="0"/>
              </a:rPr>
              <a:t>Пам’ятайте, що ваша місія та бачення не статичні. Вони повинні розвиватися та адаптуватися в міру зростання та змін вашої організації. Регулярно переглядайте та оновлюйте їх, щоб переконатися, що вони й надалі відображають мету та напрямок вашої організації.</a:t>
            </a:r>
            <a:endParaRPr lang="uk-UA" altLang="x-none" sz="26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Крок 2: Сканування середовища</a:t>
            </a:r>
            <a:endParaRPr lang="uk-UA" altLang="x-none" i="1"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3479800" y="123825"/>
            <a:ext cx="8286750" cy="6465888"/>
          </a:xfrm>
        </p:spPr>
        <p:txBody>
          <a:bodyPr vert="horz" lIns="91440" tIns="45720" rIns="91440" bIns="45720" rtlCol="0" anchor="ctr"/>
          <a:p>
            <a:pPr marL="0" indent="0" algn="just">
              <a:lnSpc>
                <a:spcPct val="100000"/>
              </a:lnSpc>
              <a:spcBef>
                <a:spcPct val="0"/>
              </a:spcBef>
              <a:buNone/>
            </a:pPr>
            <a:r>
              <a:rPr lang="uk-UA" altLang="x-none" sz="2100" dirty="0">
                <a:latin typeface="Times New Roman" panose="02020603050405020304" pitchFamily="18" charset="0"/>
                <a:cs typeface="Times New Roman" panose="02020603050405020304" pitchFamily="18" charset="0"/>
              </a:rPr>
              <a:t>Настав час для організацій визначити загрози та можливості, сильні та слабкі сторони, іншими словами, внутрішні та зовнішні фактори, які можуть вплинути на їхній успіх.</a:t>
            </a:r>
            <a:endParaRPr lang="uk-UA" altLang="x-none" sz="21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1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100" dirty="0">
                <a:latin typeface="Times New Roman" panose="02020603050405020304" pitchFamily="18" charset="0"/>
                <a:cs typeface="Times New Roman" panose="02020603050405020304" pitchFamily="18" charset="0"/>
              </a:rPr>
              <a:t>Сканування навколишнього середовища передбачає систематичний збір та аналіз інформації про зовнішні фактори, які можуть вплинути на ефективність організації. Ці фактори можуть включати економічні, соціальні, технологічні, екологічні та політичні тенденції, а також конкурентів і клієнтів. Метою сканування навколишнього середовища є виявлення загроз і можливостей, які можуть вплинути на організацію та прийняття стратегічних рішень. Використання аналізу </a:t>
            </a:r>
            <a:r>
              <a:rPr sz="2100" dirty="0">
                <a:latin typeface="Times New Roman" panose="02020603050405020304" pitchFamily="18" charset="0"/>
                <a:cs typeface="Times New Roman" panose="02020603050405020304" pitchFamily="18" charset="0"/>
              </a:rPr>
              <a:t>PEST </a:t>
            </a:r>
            <a:r>
              <a:rPr lang="uk-UA" altLang="x-none" sz="2100" dirty="0">
                <a:latin typeface="Times New Roman" panose="02020603050405020304" pitchFamily="18" charset="0"/>
                <a:cs typeface="Times New Roman" panose="02020603050405020304" pitchFamily="18" charset="0"/>
              </a:rPr>
              <a:t>може допомогти вам у середовищі сканування.</a:t>
            </a:r>
            <a:endParaRPr lang="uk-UA" altLang="x-none" sz="21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1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100" dirty="0">
                <a:latin typeface="Times New Roman" panose="02020603050405020304" pitchFamily="18" charset="0"/>
                <a:cs typeface="Times New Roman" panose="02020603050405020304" pitchFamily="18" charset="0"/>
              </a:rPr>
              <a:t>Крім того, другий крок формулювання стратегії також може початися </a:t>
            </a:r>
            <a:r>
              <a:rPr lang="ru-RU" altLang="x-none" sz="2100" dirty="0">
                <a:latin typeface="Times New Roman" panose="02020603050405020304" pitchFamily="18" charset="0"/>
                <a:cs typeface="Times New Roman" panose="02020603050405020304" pitchFamily="18" charset="0"/>
              </a:rPr>
              <a:t>з </a:t>
            </a:r>
            <a:r>
              <a:rPr sz="2100" dirty="0">
                <a:latin typeface="Times New Roman" panose="02020603050405020304" pitchFamily="18" charset="0"/>
                <a:cs typeface="Times New Roman" panose="02020603050405020304" pitchFamily="18" charset="0"/>
              </a:rPr>
              <a:t>SWOT-</a:t>
            </a:r>
            <a:r>
              <a:rPr lang="uk-UA" altLang="x-none" sz="2100" dirty="0">
                <a:latin typeface="Times New Roman" panose="02020603050405020304" pitchFamily="18" charset="0"/>
                <a:cs typeface="Times New Roman" panose="02020603050405020304" pitchFamily="18" charset="0"/>
              </a:rPr>
              <a:t>аналіз. Цей аналіз дає повне розуміння поточного становища організації та допомагає визначити сфери, які необхідно покращити</a:t>
            </a:r>
            <a:r>
              <a:rPr lang="ru-RU" altLang="x-none" sz="1300" dirty="0"/>
              <a:t>.</a:t>
            </a:r>
            <a:endParaRPr lang="ru-RU" altLang="x-none" sz="13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Крок 3: Визначте стратегічні варіанти</a:t>
            </a:r>
            <a:endParaRPr lang="uk-UA" altLang="x-none" i="1" dirty="0">
              <a:latin typeface="Times New Roman" panose="02020603050405020304" pitchFamily="18" charset="0"/>
              <a:ea typeface="Times New Roman" panose="02020603050405020304" pitchFamily="18" charset="0"/>
            </a:endParaRPr>
          </a:p>
        </p:txBody>
      </p:sp>
      <p:sp>
        <p:nvSpPr>
          <p:cNvPr id="17411"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Визначення стратегічних варіантів є критично важливим кроком у формулюванні стратегії, який передбачає розгляд різних підходів до досягнення цілей і завдань організації.</a:t>
            </a:r>
            <a:endParaRPr lang="uk-UA" altLang="x-none" sz="28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На основі ситуаційного аналізу на другому кроці організація повинна визначити стратегічні варіанти досягнення своїх цілей і завдань. Це може включати варіанти зростання, диверсифікації, фокусування або проникнення на ринок.</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Крок 4: Оцінка стратегії</a:t>
            </a:r>
            <a:endParaRPr lang="uk-UA" altLang="x-none" i="1" dirty="0">
              <a:latin typeface="Times New Roman" panose="02020603050405020304" pitchFamily="18" charset="0"/>
              <a:ea typeface="Times New Roman" panose="02020603050405020304" pitchFamily="18" charset="0"/>
            </a:endParaRPr>
          </a:p>
        </p:txBody>
      </p:sp>
      <p:sp>
        <p:nvSpPr>
          <p:cNvPr id="18435"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Необхідно визначити втрати підприємства за кожним варіантом запропонованої стратегії. Їх слід оцінювати з урахуванням таких факторів, як здійсненність, придатність, прийнятність, повернення інвестицій </a:t>
            </a:r>
            <a:r>
              <a:rPr lang="ru-RU" altLang="x-none" sz="2800" dirty="0">
                <a:latin typeface="Times New Roman" panose="02020603050405020304" pitchFamily="18" charset="0"/>
                <a:cs typeface="Times New Roman" panose="02020603050405020304" pitchFamily="18" charset="0"/>
              </a:rPr>
              <a:t>(</a:t>
            </a:r>
            <a:r>
              <a:rPr sz="2800" dirty="0">
                <a:latin typeface="Times New Roman" panose="02020603050405020304" pitchFamily="18" charset="0"/>
                <a:cs typeface="Times New Roman" panose="02020603050405020304" pitchFamily="18" charset="0"/>
              </a:rPr>
              <a:t>ROI), </a:t>
            </a:r>
            <a:r>
              <a:rPr lang="uk-UA" altLang="x-none" sz="2800" dirty="0">
                <a:latin typeface="Times New Roman" panose="02020603050405020304" pitchFamily="18" charset="0"/>
                <a:cs typeface="Times New Roman" panose="02020603050405020304" pitchFamily="18" charset="0"/>
              </a:rPr>
              <a:t>ризик, часові рамки та вартість. </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Крок 5: Виберіть найкращу стратегію</a:t>
            </a:r>
            <a:endParaRPr lang="uk-UA" altLang="x-none" i="1" dirty="0">
              <a:latin typeface="Times New Roman" panose="02020603050405020304" pitchFamily="18" charset="0"/>
              <a:ea typeface="Times New Roman" panose="02020603050405020304" pitchFamily="18" charset="0"/>
            </a:endParaRPr>
          </a:p>
        </p:txBody>
      </p:sp>
      <p:sp>
        <p:nvSpPr>
          <p:cNvPr id="19459"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Підійшовши до останнього кроку, після того, як компанія зважить плюси та мінуси кожного стратегічного варіанту з цілями та завданнями організації, ресурсами та зовнішнім середовищем, здається, що настав час вибрати найкращий і розробити план дій, який окреслює конкретні кроки. які будуть використані для реалізації стратегії.</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b="1" dirty="0">
                <a:latin typeface="Times New Roman" panose="02020603050405020304" pitchFamily="18" charset="0"/>
                <a:cs typeface="Times New Roman" panose="02020603050405020304" pitchFamily="18" charset="0"/>
              </a:rPr>
              <a:t>3. Реалізація стратегії підприємства</a:t>
            </a:r>
            <a:br>
              <a:rPr lang="ru-RU" altLang="x-none" dirty="0"/>
            </a:br>
            <a:endParaRPr lang="ru-RU" altLang="x-none" dirty="0"/>
          </a:p>
        </p:txBody>
      </p:sp>
      <p:sp>
        <p:nvSpPr>
          <p:cNvPr id="20483" name="Объект 2"/>
          <p:cNvSpPr>
            <a:spLocks noGrp="1"/>
          </p:cNvSpPr>
          <p:nvPr>
            <p:ph idx="1"/>
          </p:nvPr>
        </p:nvSpPr>
        <p:spPr>
          <a:ln/>
        </p:spPr>
        <p:txBody>
          <a:bodyPr vert="horz" wrap="square" lIns="91440" tIns="45720" rIns="91440" bIns="45720" anchor="ctr" anchorCtr="0"/>
          <a:p>
            <a:pPr marL="0" indent="0" algn="just">
              <a:buNone/>
            </a:pPr>
            <a:r>
              <a:rPr lang="uk-UA" altLang="x-none" sz="2800" dirty="0">
                <a:solidFill>
                  <a:schemeClr val="tx1"/>
                </a:solidFill>
                <a:latin typeface="Times New Roman" panose="02020603050405020304" pitchFamily="18" charset="0"/>
                <a:cs typeface="Times New Roman" panose="02020603050405020304" pitchFamily="18" charset="0"/>
              </a:rPr>
              <a:t>Стратегічне впровадження описує стратегію перетворення планів у дії для досягнення бажаних результатів, особливо довгострокових цілей організації. Це набір заходів, де стратегічний план змінюється на суворе виконання в організації. </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1123950"/>
            <a:ext cx="3362325" cy="4600575"/>
          </a:xfrm>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П’ять основних компонентів, які підтримують реалізацію стратегії </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07373" y="603745"/>
          <a:ext cx="7315200" cy="5121275"/>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1123950"/>
            <a:ext cx="3375025" cy="4600575"/>
          </a:xfrm>
        </p:spPr>
        <p:txBody>
          <a:bodyPr vert="horz" lIns="91440" tIns="45720" rIns="91440" bIns="45720" rtlCol="0" anchor="ctr">
            <a:noAutofit/>
          </a:bodyPr>
          <a:p>
            <a:pPr>
              <a:lnSpc>
                <a:spcPct val="100000"/>
              </a:lnSpc>
              <a:buNone/>
            </a:pPr>
            <a:r>
              <a:rPr lang="uk-UA" altLang="x-none" sz="2800" i="1" dirty="0">
                <a:latin typeface="Times New Roman" panose="02020603050405020304" pitchFamily="18" charset="0"/>
                <a:cs typeface="Times New Roman" panose="02020603050405020304" pitchFamily="18" charset="0"/>
              </a:rPr>
              <a:t>Важливо відзначити, що стратегічне впровадження є однією з найважливіших частин будь-якого проекту та приносить багато переваг організаціям через такі причини:</a:t>
            </a:r>
            <a:endParaRPr lang="uk-UA" altLang="x-none" sz="2800"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07372" y="343508"/>
          <a:ext cx="7951227" cy="625899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Етапи реалізації стратегії:</a:t>
            </a:r>
            <a:endParaRPr lang="ru-RU" altLang="x-none" i="1" dirty="0">
              <a:latin typeface="Times New Roman" panose="02020603050405020304" pitchFamily="18" charset="0"/>
              <a:ea typeface="Times New Roman" panose="02020603050405020304" pitchFamily="18" charset="0"/>
            </a:endParaRPr>
          </a:p>
        </p:txBody>
      </p:sp>
      <p:sp>
        <p:nvSpPr>
          <p:cNvPr id="23555" name="Объект 2"/>
          <p:cNvSpPr>
            <a:spLocks noGrp="1"/>
          </p:cNvSpPr>
          <p:nvPr>
            <p:ph idx="1"/>
          </p:nvPr>
        </p:nvSpPr>
        <p:spPr>
          <a:xfrm>
            <a:off x="3640138" y="236538"/>
            <a:ext cx="7978775" cy="6384925"/>
          </a:xfrm>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Стратегічне впровадження складається з 7 кроків, починаючи від встановлення чітких цілей і закінчуючи подальшими діями. Ці етапи служать дорожньою картою для організацій, щоб орієнтуватися в складній місцевості реалізації стратегії.</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1: Уточніть свої цілі</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2: Призначте команді ролі та обов’язки</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3: Виконуйте та контролюйте стратегію</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4: прийміть несподіване та внесіть зміни, якщо це необхідно</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 6: Закриття проекту</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Етап</a:t>
            </a:r>
            <a:r>
              <a:rPr lang="ru-RU" altLang="x-none" sz="2800" dirty="0">
                <a:solidFill>
                  <a:schemeClr val="tx1"/>
                </a:solidFill>
                <a:latin typeface="Times New Roman" panose="02020603050405020304" pitchFamily="18" charset="0"/>
                <a:cs typeface="Times New Roman" panose="02020603050405020304" pitchFamily="18" charset="0"/>
              </a:rPr>
              <a:t> 7: </a:t>
            </a:r>
            <a:r>
              <a:rPr lang="uk-UA" altLang="x-none" sz="2800" dirty="0">
                <a:solidFill>
                  <a:schemeClr val="tx1"/>
                </a:solidFill>
                <a:latin typeface="Times New Roman" panose="02020603050405020304" pitchFamily="18" charset="0"/>
                <a:cs typeface="Times New Roman" panose="02020603050405020304" pitchFamily="18" charset="0"/>
              </a:rPr>
              <a:t>Проведіть подальші дії</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dirty="0">
                <a:latin typeface="Times New Roman" panose="02020603050405020304" pitchFamily="18" charset="0"/>
                <a:cs typeface="Times New Roman" panose="02020603050405020304" pitchFamily="18" charset="0"/>
              </a:rPr>
              <a:t>План</a:t>
            </a:r>
            <a:endParaRPr lang="ru-RU" altLang="x-none" dirty="0">
              <a:latin typeface="Times New Roman" panose="02020603050405020304" pitchFamily="18" charset="0"/>
              <a:ea typeface="Times New Roman" panose="02020603050405020304" pitchFamily="18" charset="0"/>
            </a:endParaRPr>
          </a:p>
        </p:txBody>
      </p:sp>
      <p:sp>
        <p:nvSpPr>
          <p:cNvPr id="6147" name="Объект 2"/>
          <p:cNvSpPr>
            <a:spLocks noGrp="1"/>
          </p:cNvSpPr>
          <p:nvPr>
            <p:ph idx="1"/>
          </p:nvPr>
        </p:nvSpPr>
        <p:spPr>
          <a:ln/>
        </p:spPr>
        <p:txBody>
          <a:bodyPr vert="horz" wrap="square" lIns="91440" tIns="45720" rIns="91440" bIns="45720" anchor="ctr" anchorCtr="0"/>
          <a:p>
            <a:pPr marL="0" indent="0">
              <a:buNone/>
            </a:pPr>
            <a:r>
              <a:rPr lang="uk-UA" altLang="x-none" sz="3200" dirty="0">
                <a:solidFill>
                  <a:schemeClr val="tx1"/>
                </a:solidFill>
                <a:latin typeface="Times New Roman" panose="02020603050405020304" pitchFamily="18" charset="0"/>
                <a:cs typeface="Times New Roman" panose="02020603050405020304" pitchFamily="18" charset="0"/>
              </a:rPr>
              <a:t>1. Усвідомлення поточної стратегії</a:t>
            </a:r>
            <a:endParaRPr lang="uk-UA" altLang="x-none" sz="3200" dirty="0">
              <a:solidFill>
                <a:schemeClr val="tx1"/>
              </a:solidFill>
              <a:latin typeface="Times New Roman" panose="02020603050405020304" pitchFamily="18" charset="0"/>
              <a:cs typeface="Times New Roman" panose="02020603050405020304" pitchFamily="18" charset="0"/>
            </a:endParaRPr>
          </a:p>
          <a:p>
            <a:pPr marL="0" indent="0">
              <a:buNone/>
            </a:pPr>
            <a:r>
              <a:rPr lang="uk-UA" altLang="x-none" sz="3200" dirty="0">
                <a:solidFill>
                  <a:schemeClr val="tx1"/>
                </a:solidFill>
                <a:latin typeface="Times New Roman" panose="02020603050405020304" pitchFamily="18" charset="0"/>
                <a:cs typeface="Times New Roman" panose="02020603050405020304" pitchFamily="18" charset="0"/>
              </a:rPr>
              <a:t>2. Вибір нової стратегії розвитку</a:t>
            </a:r>
            <a:endParaRPr lang="uk-UA" altLang="x-none" sz="3200" dirty="0">
              <a:solidFill>
                <a:schemeClr val="tx1"/>
              </a:solidFill>
              <a:latin typeface="Times New Roman" panose="02020603050405020304" pitchFamily="18" charset="0"/>
              <a:cs typeface="Times New Roman" panose="02020603050405020304" pitchFamily="18" charset="0"/>
            </a:endParaRPr>
          </a:p>
          <a:p>
            <a:pPr marL="0" indent="0">
              <a:buNone/>
            </a:pPr>
            <a:r>
              <a:rPr lang="uk-UA" altLang="x-none" sz="3200" dirty="0">
                <a:solidFill>
                  <a:schemeClr val="tx1"/>
                </a:solidFill>
                <a:latin typeface="Times New Roman" panose="02020603050405020304" pitchFamily="18" charset="0"/>
                <a:cs typeface="Times New Roman" panose="02020603050405020304" pitchFamily="18" charset="0"/>
              </a:rPr>
              <a:t>3. Реалізація стратегії підприємства</a:t>
            </a:r>
            <a:endParaRPr lang="uk-UA" altLang="x-none" sz="32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altLang="x-non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dirty="0">
                <a:latin typeface="Times New Roman" panose="02020603050405020304" pitchFamily="18" charset="0"/>
                <a:cs typeface="Times New Roman" panose="02020603050405020304" pitchFamily="18" charset="0"/>
              </a:rPr>
              <a:t>Етап 1: Уточніть свої цілі</a:t>
            </a:r>
            <a:endParaRPr lang="uk-UA" altLang="x-none"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p:txBody>
          <a:bodyPr vert="horz" lIns="91440" tIns="45720" rIns="91440" bIns="45720" rtlCol="0" anchor="ctr"/>
          <a:p>
            <a:pPr marL="0" indent="0" algn="just">
              <a:spcBef>
                <a:spcPct val="0"/>
              </a:spcBef>
              <a:buNone/>
            </a:pPr>
            <a:r>
              <a:rPr lang="uk-UA" altLang="x-none" sz="2600" dirty="0">
                <a:latin typeface="Times New Roman" panose="02020603050405020304" pitchFamily="18" charset="0"/>
                <a:cs typeface="Times New Roman" panose="02020603050405020304" pitchFamily="18" charset="0"/>
              </a:rPr>
              <a:t>Як іскра, що запалює палаючий вогонь, чіткі цілі підживлюють пристрасть і рішучість, необхідні для успішного їх реалізації. Вони служать дороговказними маяками, спрямовуючи зусилля на спільне бачення</a:t>
            </a:r>
            <a:r>
              <a:rPr lang="ru-RU" altLang="x-none" sz="2600" dirty="0">
                <a:latin typeface="Times New Roman" panose="02020603050405020304" pitchFamily="18" charset="0"/>
                <a:cs typeface="Times New Roman" panose="02020603050405020304" pitchFamily="18" charset="0"/>
              </a:rPr>
              <a:t>. </a:t>
            </a:r>
            <a:endParaRPr lang="ru-RU" altLang="x-none" sz="2600" dirty="0">
              <a:latin typeface="Times New Roman" panose="02020603050405020304" pitchFamily="18" charset="0"/>
              <a:cs typeface="Times New Roman" panose="02020603050405020304" pitchFamily="18" charset="0"/>
            </a:endParaRPr>
          </a:p>
          <a:p>
            <a:pPr marL="0" indent="0" algn="just">
              <a:spcBef>
                <a:spcPct val="0"/>
              </a:spcBef>
              <a:buNone/>
            </a:pPr>
            <a:endParaRPr lang="ru-RU" altLang="x-none" sz="2600" dirty="0">
              <a:latin typeface="Times New Roman" panose="02020603050405020304" pitchFamily="18" charset="0"/>
              <a:cs typeface="Times New Roman" panose="02020603050405020304" pitchFamily="18" charset="0"/>
            </a:endParaRPr>
          </a:p>
          <a:p>
            <a:pPr marL="0" indent="0" algn="just">
              <a:spcBef>
                <a:spcPct val="0"/>
              </a:spcBef>
              <a:buNone/>
            </a:pPr>
            <a:r>
              <a:rPr lang="uk-UA" altLang="x-none" sz="2600" dirty="0">
                <a:latin typeface="Times New Roman" panose="02020603050405020304" pitchFamily="18" charset="0"/>
                <a:cs typeface="Times New Roman" panose="02020603050405020304" pitchFamily="18" charset="0"/>
              </a:rPr>
              <a:t>Встановлюючи конкретні, вимірні, досяжні, релевантні та обмежені в часі </a:t>
            </a:r>
            <a:r>
              <a:rPr lang="ru-RU" altLang="x-none" sz="2600" dirty="0">
                <a:latin typeface="Times New Roman" panose="02020603050405020304" pitchFamily="18" charset="0"/>
                <a:cs typeface="Times New Roman" panose="02020603050405020304" pitchFamily="18" charset="0"/>
              </a:rPr>
              <a:t>(</a:t>
            </a:r>
            <a:r>
              <a:rPr sz="2600" dirty="0">
                <a:latin typeface="Times New Roman" panose="02020603050405020304" pitchFamily="18" charset="0"/>
                <a:cs typeface="Times New Roman" panose="02020603050405020304" pitchFamily="18" charset="0"/>
              </a:rPr>
              <a:t>SMART) </a:t>
            </a:r>
            <a:r>
              <a:rPr lang="uk-UA" altLang="x-none" sz="2600" dirty="0">
                <a:latin typeface="Times New Roman" panose="02020603050405020304" pitchFamily="18" charset="0"/>
                <a:cs typeface="Times New Roman" panose="02020603050405020304" pitchFamily="18" charset="0"/>
              </a:rPr>
              <a:t>цілі, організації запалюють вогонь натхнення у своїх командах. Паралельно визначення ключових змінних і факторів, які формують успіх, є компасом для навігації в бурхливих водах впровадження.</a:t>
            </a:r>
            <a:endParaRPr lang="uk-UA" altLang="x-none" sz="26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dirty="0">
                <a:latin typeface="Times New Roman" panose="02020603050405020304" pitchFamily="18" charset="0"/>
                <a:cs typeface="Times New Roman" panose="02020603050405020304" pitchFamily="18" charset="0"/>
              </a:rPr>
              <a:t>Етап 2: Призначте команді ролі та обов’язки</a:t>
            </a:r>
            <a:endParaRPr lang="uk-UA" altLang="x-none"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a:xfrm>
            <a:off x="3546475" y="406400"/>
            <a:ext cx="8220075" cy="6330950"/>
          </a:xfrm>
        </p:spPr>
        <p:txBody>
          <a:bodyPr vert="horz" lIns="91440" tIns="45720" rIns="91440" bIns="45720" rtlCol="0" anchor="ctr"/>
          <a:p>
            <a:pPr marL="0" indent="0" algn="just">
              <a:lnSpc>
                <a:spcPct val="110000"/>
              </a:lnSpc>
              <a:spcBef>
                <a:spcPct val="0"/>
              </a:spcBef>
              <a:buNone/>
            </a:pPr>
            <a:r>
              <a:rPr lang="uk-UA" altLang="x-none" sz="2200" dirty="0">
                <a:latin typeface="Times New Roman" panose="02020603050405020304" pitchFamily="18" charset="0"/>
                <a:cs typeface="Times New Roman" panose="02020603050405020304" pitchFamily="18" charset="0"/>
              </a:rPr>
              <a:t>Жоден шедевр не створюється одним художником; потрібна симфонія талантів, які гармонійно працюють. Подібним чином визначення ролей, обов’язків і стосунків є мистецтвом плетіння гобелена співпраці та синергії. </a:t>
            </a:r>
            <a:endParaRPr lang="uk-UA" altLang="x-none" sz="2200" dirty="0">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endParaRPr lang="uk-UA" altLang="x-none" sz="2200" dirty="0">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200" dirty="0">
                <a:latin typeface="Times New Roman" panose="02020603050405020304" pitchFamily="18" charset="0"/>
                <a:cs typeface="Times New Roman" panose="02020603050405020304" pitchFamily="18" charset="0"/>
              </a:rPr>
              <a:t>Чітко визначаючи, хто що робить і як вони взаємодіють, організації створюють динамічну екосистему, яка сприяє інноваціям, довірі та колективній досконалості. Використовуючи силу командної роботи, вони розкривають справжній потенціал своїх співробітників.</a:t>
            </a:r>
            <a:endParaRPr lang="uk-UA" altLang="x-none" sz="2200" dirty="0">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endParaRPr lang="uk-UA" altLang="x-none" sz="2200" dirty="0">
              <a:latin typeface="Times New Roman" panose="02020603050405020304" pitchFamily="18" charset="0"/>
              <a:cs typeface="Times New Roman" panose="02020603050405020304" pitchFamily="18" charset="0"/>
            </a:endParaRPr>
          </a:p>
          <a:p>
            <a:pPr marL="0" indent="0" algn="just">
              <a:lnSpc>
                <a:spcPct val="110000"/>
              </a:lnSpc>
              <a:spcBef>
                <a:spcPct val="0"/>
              </a:spcBef>
              <a:buNone/>
            </a:pPr>
            <a:r>
              <a:rPr lang="uk-UA" altLang="x-none" sz="2200" dirty="0">
                <a:latin typeface="Times New Roman" panose="02020603050405020304" pitchFamily="18" charset="0"/>
                <a:cs typeface="Times New Roman" panose="02020603050405020304" pitchFamily="18" charset="0"/>
              </a:rPr>
              <a:t>Зауважте, що довіряючи кожному співробітнику значимі завдання відповідно до його навичок і пристрастей, організації розпалюють почуття власності, цілеспрямованості та особистісного зростання. Це вивільняє силу, здатну зрушити гори, просуваючи стратегію вперед із непохитною рішучістю.</a:t>
            </a:r>
            <a:endParaRPr lang="uk-UA" altLang="x-none" sz="22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lnSpc>
                <a:spcPct val="100000"/>
              </a:lnSpc>
              <a:buNone/>
            </a:pPr>
            <a:r>
              <a:rPr lang="uk-UA" altLang="x-none" dirty="0">
                <a:latin typeface="Times New Roman" panose="02020603050405020304" pitchFamily="18" charset="0"/>
                <a:cs typeface="Times New Roman" panose="02020603050405020304" pitchFamily="18" charset="0"/>
              </a:rPr>
              <a:t>Етап 3: Виконуйте та контролюйте стратегію</a:t>
            </a:r>
            <a:endParaRPr lang="uk-UA" altLang="x-none"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p:txBody>
          <a:bodyPr vert="horz" lIns="91440" tIns="45720" rIns="91440" bIns="45720" rtlCol="0" anchor="ctr"/>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Маючи чітко визначену стратегію та делеговані завдання, організації приступають до виконання свого плану впровадження. На цьому етапі дуже важливо скласти розклад, щоб ви могли часто оновлювати статус свого прогресу.</a:t>
            </a: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Регулярні оцінки та цикли зворотного зв’язку допомагають виявити вузькі місця, відстежувати віхи та забезпечити відповідність стратегічним цілям. </a:t>
            </a: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r>
              <a:rPr lang="uk-UA" altLang="x-none" sz="2400" dirty="0">
                <a:solidFill>
                  <a:schemeClr val="tx1"/>
                </a:solidFill>
                <a:latin typeface="Times New Roman" panose="02020603050405020304" pitchFamily="18" charset="0"/>
                <a:cs typeface="Times New Roman" panose="02020603050405020304" pitchFamily="18" charset="0"/>
              </a:rPr>
              <a:t>Постійна підтримка та керівництво, які надаються командам, ще більше посилюють їх мотивацію та ефективність у досягненні результатів.</a:t>
            </a:r>
            <a:endParaRPr lang="uk-UA" altLang="x-none" sz="24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dirty="0">
                <a:latin typeface="Times New Roman" panose="02020603050405020304" pitchFamily="18" charset="0"/>
                <a:cs typeface="Times New Roman" panose="02020603050405020304" pitchFamily="18" charset="0"/>
              </a:rPr>
              <a:t>Етап 4: прийміть несподіване та внесіть зміни, якщо це необхідно</a:t>
            </a:r>
            <a:endParaRPr lang="uk-UA" altLang="x-none" dirty="0">
              <a:latin typeface="Times New Roman" panose="02020603050405020304" pitchFamily="18" charset="0"/>
              <a:ea typeface="Times New Roman" panose="02020603050405020304" pitchFamily="18" charset="0"/>
            </a:endParaRPr>
          </a:p>
        </p:txBody>
      </p:sp>
      <p:sp>
        <p:nvSpPr>
          <p:cNvPr id="3" name="Объект 2"/>
          <p:cNvSpPr>
            <a:spLocks noGrp="1"/>
          </p:cNvSpPr>
          <p:nvPr>
            <p:ph idx="1"/>
          </p:nvPr>
        </p:nvSpPr>
        <p:spPr/>
        <p:txBody>
          <a:bodyPr vert="horz" lIns="91440" tIns="45720" rIns="91440" bIns="45720" rtlCol="0" anchor="ctr"/>
          <a:p>
            <a:pPr marL="0" indent="0" algn="just">
              <a:spcBef>
                <a:spcPct val="0"/>
              </a:spcBef>
              <a:buNone/>
            </a:pPr>
            <a:r>
              <a:rPr lang="uk-UA" altLang="x-none" sz="2600" dirty="0">
                <a:latin typeface="Times New Roman" panose="02020603050405020304" pitchFamily="18" charset="0"/>
                <a:cs typeface="Times New Roman" panose="02020603050405020304" pitchFamily="18" charset="0"/>
              </a:rPr>
              <a:t>У непередбачуваному ландшафті реалізації стратегії часто виникають несподівані повороти. Проте саме в ці моменти виявляється справжня стійкість і здатність до адаптації. Організації повинні сприймати несподіване з розпростертими обіймами та розглядати виклики як можливості для зростання. </a:t>
            </a:r>
            <a:endParaRPr lang="uk-UA" altLang="x-none" sz="2600" dirty="0">
              <a:latin typeface="Times New Roman" panose="02020603050405020304" pitchFamily="18" charset="0"/>
              <a:cs typeface="Times New Roman" panose="02020603050405020304" pitchFamily="18" charset="0"/>
            </a:endParaRPr>
          </a:p>
          <a:p>
            <a:pPr marL="0" indent="0" algn="just">
              <a:spcBef>
                <a:spcPct val="0"/>
              </a:spcBef>
              <a:buNone/>
            </a:pPr>
            <a:endParaRPr lang="uk-UA" altLang="x-none" sz="2600" dirty="0">
              <a:latin typeface="Times New Roman" panose="02020603050405020304" pitchFamily="18" charset="0"/>
              <a:cs typeface="Times New Roman" panose="02020603050405020304" pitchFamily="18" charset="0"/>
            </a:endParaRPr>
          </a:p>
          <a:p>
            <a:pPr marL="0" indent="0" algn="just">
              <a:spcBef>
                <a:spcPct val="0"/>
              </a:spcBef>
              <a:buNone/>
            </a:pPr>
            <a:r>
              <a:rPr lang="uk-UA" altLang="x-none" sz="2600" dirty="0">
                <a:latin typeface="Times New Roman" panose="02020603050405020304" pitchFamily="18" charset="0"/>
                <a:cs typeface="Times New Roman" panose="02020603050405020304" pitchFamily="18" charset="0"/>
              </a:rPr>
              <a:t>Швидко вживаючи коригуючих заходів, коригуючи свої кроки та переглядаючи свої стратегії, вони не лише долають перешкоди, але й стають сильнішими та спритнішими, ніж будь-коли</a:t>
            </a:r>
            <a:r>
              <a:rPr lang="ru-RU" altLang="x-none" sz="1900" dirty="0"/>
              <a:t>.</a:t>
            </a:r>
            <a:endParaRPr lang="ru-RU" altLang="x-none" sz="1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dirty="0">
                <a:latin typeface="Times New Roman" panose="02020603050405020304" pitchFamily="18" charset="0"/>
                <a:cs typeface="Times New Roman" panose="02020603050405020304" pitchFamily="18" charset="0"/>
              </a:rPr>
              <a:t>Етап 6: Закриття проекту</a:t>
            </a:r>
            <a:endParaRPr lang="uk-UA" altLang="x-none" dirty="0">
              <a:latin typeface="Times New Roman" panose="02020603050405020304" pitchFamily="18" charset="0"/>
              <a:ea typeface="Times New Roman" panose="02020603050405020304" pitchFamily="18" charset="0"/>
            </a:endParaRPr>
          </a:p>
        </p:txBody>
      </p:sp>
      <p:sp>
        <p:nvSpPr>
          <p:cNvPr id="28675"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Коли впровадження наближається до завершення, важливо завершити розпочаті проекти чи ініціативи. Цей етап також включає отримання згоди щодо результатів і отриманих результатів, забезпечення відповідності стратегічним намірам організації.</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dirty="0">
                <a:latin typeface="Times New Roman" panose="02020603050405020304" pitchFamily="18" charset="0"/>
                <a:cs typeface="Times New Roman" panose="02020603050405020304" pitchFamily="18" charset="0"/>
              </a:rPr>
              <a:t>Етап 7: Проведіть подальші дії</a:t>
            </a:r>
            <a:endParaRPr lang="uk-UA" altLang="x-none" dirty="0">
              <a:latin typeface="Times New Roman" panose="02020603050405020304" pitchFamily="18" charset="0"/>
              <a:ea typeface="Times New Roman" panose="02020603050405020304" pitchFamily="18" charset="0"/>
            </a:endParaRPr>
          </a:p>
        </p:txBody>
      </p:sp>
      <p:sp>
        <p:nvSpPr>
          <p:cNvPr id="29699"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latin typeface="Times New Roman" panose="02020603050405020304" pitchFamily="18" charset="0"/>
                <a:cs typeface="Times New Roman" panose="02020603050405020304" pitchFamily="18" charset="0"/>
              </a:rPr>
              <a:t>Оцінка необхідна в кінці реалізації стратегії. Ви можете провести патологоанатомічний огляд, ретроспективу чи огляд того, як пройшов процес. За допомогою правильного зворотного зв’язку та процесу роздумів це створює можливість для менеджерів і команди визначити отримані уроки, відзначити успіхи та визначити сфери для вдосконалення, висвітлити майбутній шлях і надихнути на майбутні починання.</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Під час реалізації стратегії можуть виникнути наступні проблеми:</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667031" y="352611"/>
          <a:ext cx="8085697" cy="6276789"/>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Шляхи подолання проблем</a:t>
            </a:r>
            <a:endParaRPr lang="ru-RU"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707372" y="352611"/>
          <a:ext cx="7897439" cy="6344023"/>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normAutofit/>
          </a:bodyPr>
          <a:lstStyle/>
          <a:p>
            <a:pPr marL="0" marR="0" lvl="0" indent="0" algn="l" defTabSz="914400" rtl="0" eaLnBrk="1" fontAlgn="auto" latinLnBrk="0" hangingPunct="1">
              <a:lnSpc>
                <a:spcPct val="90000"/>
              </a:lnSpc>
              <a:spcBef>
                <a:spcPct val="0"/>
              </a:spcBef>
              <a:spcAft>
                <a:spcPts val="0"/>
              </a:spcAft>
              <a:buClrTx/>
              <a:buSzTx/>
              <a:buFontTx/>
              <a:buNone/>
              <a:defRPr/>
            </a:pPr>
            <a:r>
              <a:rPr kumimoji="0" lang="uk-UA" sz="3600" b="0" i="0" u="none" strike="noStrike" kern="1200" cap="none" spc="-60" normalizeH="0" baseline="0" noProof="0" dirty="0">
                <a:ln>
                  <a:noFill/>
                </a:ln>
                <a:solidFill>
                  <a:srgbClr val="FFFFFF"/>
                </a:solidFill>
                <a:effectLst/>
                <a:uLnTx/>
                <a:uFillTx/>
                <a:latin typeface="+mj-lt"/>
                <a:ea typeface="+mj-ea"/>
                <a:cs typeface="+mj-cs"/>
              </a:rPr>
              <a:t>Література:</a:t>
            </a:r>
            <a:endParaRPr kumimoji="0" lang="ru-RU" sz="3600" b="0" i="0" u="none" strike="noStrike" kern="1200" cap="none" spc="-60" normalizeH="0" baseline="0" noProof="0" dirty="0">
              <a:ln>
                <a:noFill/>
              </a:ln>
              <a:solidFill>
                <a:srgbClr val="FFFFFF"/>
              </a:solidFill>
              <a:effectLst/>
              <a:uLnTx/>
              <a:uFillTx/>
              <a:latin typeface="+mj-lt"/>
              <a:ea typeface="+mj-ea"/>
              <a:cs typeface="+mj-cs"/>
            </a:endParaRPr>
          </a:p>
        </p:txBody>
      </p:sp>
      <p:sp>
        <p:nvSpPr>
          <p:cNvPr id="32771" name="Объект 2"/>
          <p:cNvSpPr>
            <a:spLocks noGrp="1"/>
          </p:cNvSpPr>
          <p:nvPr>
            <p:ph idx="1"/>
          </p:nvPr>
        </p:nvSpPr>
        <p:spPr>
          <a:ln/>
        </p:spPr>
        <p:txBody>
          <a:bodyPr vert="horz" wrap="square" lIns="91440" tIns="45720" rIns="91440" bIns="45720" anchor="ctr" anchorCtr="0"/>
          <a:p>
            <a:pPr marL="0" indent="0">
              <a:buNone/>
            </a:pPr>
            <a:endParaRPr lang="uk-UA" altLang="x-none" dirty="0"/>
          </a:p>
          <a:p>
            <a:pPr marL="0" indent="0">
              <a:buNone/>
            </a:pPr>
            <a:r>
              <a:rPr lang="uk-UA" altLang="x-none" sz="2400" dirty="0">
                <a:solidFill>
                  <a:schemeClr val="tx1"/>
                </a:solidFill>
                <a:latin typeface="Times New Roman" panose="02020603050405020304" pitchFamily="18" charset="0"/>
                <a:cs typeface="Times New Roman" panose="02020603050405020304" pitchFamily="18" charset="0"/>
              </a:rPr>
              <a:t>Електронні джерела:</a:t>
            </a:r>
            <a:endParaRPr lang="uk-UA" altLang="x-none" sz="2400" dirty="0">
              <a:solidFill>
                <a:schemeClr val="tx1"/>
              </a:solidFill>
              <a:latin typeface="Times New Roman" panose="02020603050405020304" pitchFamily="18" charset="0"/>
              <a:cs typeface="Times New Roman" panose="02020603050405020304" pitchFamily="18" charset="0"/>
            </a:endParaRPr>
          </a:p>
          <a:p>
            <a:pPr marL="0" indent="0">
              <a:buNone/>
            </a:pPr>
            <a:r>
              <a:rPr lang="uk-UA" altLang="x-none" dirty="0">
                <a:latin typeface="Times New Roman" panose="02020603050405020304" pitchFamily="18" charset="0"/>
                <a:cs typeface="Times New Roman" panose="02020603050405020304" pitchFamily="18" charset="0"/>
              </a:rPr>
              <a:t>Освоєння стратегічної реалізації </a:t>
            </a:r>
            <a:r>
              <a:rPr dirty="0">
                <a:latin typeface="Times New Roman" panose="02020603050405020304" pitchFamily="18" charset="0"/>
                <a:cs typeface="Times New Roman" panose="02020603050405020304" pitchFamily="18" charset="0"/>
                <a:hlinkClick r:id="rId1"/>
              </a:rPr>
              <a:t>https://ahaslides.com/uk/blog/strategic-implementation/</a:t>
            </a:r>
            <a:r>
              <a:rPr lang="uk-UA" altLang="x-none" dirty="0">
                <a:latin typeface="Times New Roman" panose="02020603050405020304" pitchFamily="18" charset="0"/>
                <a:cs typeface="Times New Roman" panose="02020603050405020304" pitchFamily="18" charset="0"/>
              </a:rPr>
              <a:t> </a:t>
            </a:r>
            <a:endParaRPr lang="uk-UA" altLang="x-none" dirty="0">
              <a:latin typeface="Times New Roman" panose="02020603050405020304" pitchFamily="18" charset="0"/>
              <a:cs typeface="Times New Roman" panose="02020603050405020304" pitchFamily="18" charset="0"/>
            </a:endParaRPr>
          </a:p>
          <a:p>
            <a:pPr marL="0" indent="0">
              <a:buNone/>
            </a:pPr>
            <a:r>
              <a:rPr lang="uk-UA" altLang="x-none" dirty="0">
                <a:solidFill>
                  <a:schemeClr val="tx1"/>
                </a:solidFill>
                <a:latin typeface="Times New Roman" panose="02020603050405020304" pitchFamily="18" charset="0"/>
                <a:cs typeface="Times New Roman" panose="02020603050405020304" pitchFamily="18" charset="0"/>
              </a:rPr>
              <a:t>Формулювання стратегії</a:t>
            </a:r>
            <a:endParaRPr lang="uk-UA" altLang="x-none" dirty="0">
              <a:solidFill>
                <a:schemeClr val="tx1"/>
              </a:solidFill>
              <a:latin typeface="Times New Roman" panose="02020603050405020304" pitchFamily="18" charset="0"/>
              <a:cs typeface="Times New Roman" panose="02020603050405020304" pitchFamily="18" charset="0"/>
            </a:endParaRPr>
          </a:p>
          <a:p>
            <a:pPr marL="0" indent="0">
              <a:buNone/>
            </a:pPr>
            <a:r>
              <a:rPr dirty="0">
                <a:latin typeface="Times New Roman" panose="02020603050405020304" pitchFamily="18" charset="0"/>
                <a:cs typeface="Times New Roman" panose="02020603050405020304" pitchFamily="18" charset="0"/>
                <a:hlinkClick r:id="rId2"/>
              </a:rPr>
              <a:t>https://ahaslides.com/uk/blog/strategy-formulation/</a:t>
            </a:r>
            <a:r>
              <a:rPr lang="uk-UA" altLang="x-none" dirty="0">
                <a:latin typeface="Times New Roman" panose="02020603050405020304" pitchFamily="18" charset="0"/>
                <a:cs typeface="Times New Roman" panose="02020603050405020304" pitchFamily="18" charset="0"/>
              </a:rPr>
              <a:t> </a:t>
            </a:r>
            <a:endParaRPr lang="ru-RU" altLang="x-none"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1123950"/>
            <a:ext cx="3416300" cy="4600575"/>
          </a:xfrm>
        </p:spPr>
        <p:txBody>
          <a:bodyPr vert="horz" lIns="91440" tIns="45720" rIns="91440" bIns="45720" rtlCol="0" anchor="ctr"/>
          <a:p>
            <a:pPr>
              <a:buNone/>
            </a:pPr>
            <a:r>
              <a:rPr lang="uk-UA" altLang="x-none" b="1" dirty="0">
                <a:latin typeface="Times New Roman" panose="02020603050405020304" pitchFamily="18" charset="0"/>
                <a:cs typeface="Times New Roman" panose="02020603050405020304" pitchFamily="18" charset="0"/>
              </a:rPr>
              <a:t>1. Усвідомлення поточної стратегії</a:t>
            </a:r>
            <a:br>
              <a:rPr lang="uk-UA" altLang="x-none" b="1" dirty="0">
                <a:latin typeface="Times New Roman" panose="02020603050405020304" pitchFamily="18" charset="0"/>
                <a:cs typeface="Times New Roman" panose="02020603050405020304" pitchFamily="18" charset="0"/>
              </a:rPr>
            </a:br>
            <a:endParaRPr lang="uk-UA" altLang="x-none" b="1" dirty="0">
              <a:latin typeface="Times New Roman" panose="02020603050405020304" pitchFamily="18" charset="0"/>
              <a:ea typeface="Times New Roman" panose="02020603050405020304" pitchFamily="18" charset="0"/>
            </a:endParaRPr>
          </a:p>
        </p:txBody>
      </p:sp>
      <p:sp>
        <p:nvSpPr>
          <p:cNvPr id="7171" name="Объект 2"/>
          <p:cNvSpPr>
            <a:spLocks noGrp="1"/>
          </p:cNvSpPr>
          <p:nvPr>
            <p:ph idx="1"/>
          </p:nvPr>
        </p:nvSpPr>
        <p:spPr>
          <a:xfrm>
            <a:off x="3509963" y="150813"/>
            <a:ext cx="8283575" cy="5121275"/>
          </a:xfrm>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При усвідомленні поточної стратегії необхідно оцінити:</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lnSpc>
                <a:spcPct val="100000"/>
              </a:lnSpc>
              <a:spcBef>
                <a:spcPct val="0"/>
              </a:spcBef>
              <a:buNone/>
            </a:pPr>
            <a:endParaRPr lang="uk-UA" altLang="x-none" sz="2800" dirty="0">
              <a:solidFill>
                <a:schemeClr val="tx1"/>
              </a:solidFill>
              <a:latin typeface="Times New Roman" panose="02020603050405020304" pitchFamily="18" charset="0"/>
              <a:ea typeface="Times New Roman" panose="02020603050405020304" pitchFamily="18" charset="0"/>
            </a:endParaRPr>
          </a:p>
        </p:txBody>
      </p:sp>
      <p:graphicFrame>
        <p:nvGraphicFramePr>
          <p:cNvPr id="4" name="Схема 3"/>
          <p:cNvGraphicFramePr/>
          <p:nvPr/>
        </p:nvGraphicFramePr>
        <p:xfrm>
          <a:off x="3587627" y="1287919"/>
          <a:ext cx="8128000" cy="541866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Объект 2"/>
          <p:cNvSpPr>
            <a:spLocks noGrp="1"/>
          </p:cNvSpPr>
          <p:nvPr>
            <p:ph idx="1"/>
          </p:nvPr>
        </p:nvSpPr>
        <p:spPr>
          <a:ln/>
        </p:spPr>
        <p:txBody>
          <a:bodyPr vert="horz" wrap="square" lIns="91440" tIns="45720" rIns="91440" bIns="45720" anchor="ctr" anchorCtr="0"/>
          <a:p>
            <a:pPr marL="0" indent="0" algn="just">
              <a:lnSpc>
                <a:spcPct val="100000"/>
              </a:lnSpc>
              <a:spcBef>
                <a:spcPct val="0"/>
              </a:spcBef>
              <a:buNone/>
            </a:pPr>
            <a:r>
              <a:rPr lang="uk-UA" altLang="x-none" sz="2800" dirty="0">
                <a:solidFill>
                  <a:schemeClr val="tx1"/>
                </a:solidFill>
                <a:latin typeface="Times New Roman" panose="02020603050405020304" pitchFamily="18" charset="0"/>
                <a:cs typeface="Times New Roman" panose="02020603050405020304" pitchFamily="18" charset="0"/>
              </a:rPr>
              <a:t>Усвідомлення перелічених питань дозволяє розібратися зі станом підприємства і визначити стратегію, яку воно реалізує на даний момент. Закладається основа об’єктивного аналізу поточної стратегії та наступного її коригування.</a:t>
            </a:r>
            <a:endParaRPr lang="uk-UA" altLang="x-none" sz="2800" dirty="0">
              <a:solidFill>
                <a:schemeClr val="tx1"/>
              </a:solidFill>
              <a:latin typeface="Times New Roman" panose="02020603050405020304" pitchFamily="18" charset="0"/>
              <a:ea typeface="Times New Roman" panose="02020603050405020304"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p:txBody>
          <a:bodyPr vert="horz" lIns="91440" tIns="45720" rIns="91440" bIns="45720" rtlCol="0" anchor="ctr"/>
          <a:p>
            <a:pPr>
              <a:buNone/>
            </a:pPr>
            <a:r>
              <a:rPr lang="uk-UA" altLang="x-none" b="1" dirty="0">
                <a:latin typeface="Times New Roman" panose="02020603050405020304" pitchFamily="18" charset="0"/>
                <a:cs typeface="Times New Roman" panose="02020603050405020304" pitchFamily="18" charset="0"/>
              </a:rPr>
              <a:t>2. Вибір нової стратегії розвитку</a:t>
            </a:r>
            <a:br>
              <a:rPr lang="uk-UA" altLang="x-none" b="1" dirty="0">
                <a:latin typeface="Times New Roman" panose="02020603050405020304" pitchFamily="18" charset="0"/>
                <a:cs typeface="Times New Roman" panose="02020603050405020304" pitchFamily="18" charset="0"/>
              </a:rPr>
            </a:br>
            <a:endParaRPr lang="uk-UA" altLang="x-none" b="1" dirty="0">
              <a:latin typeface="Times New Roman" panose="02020603050405020304" pitchFamily="18" charset="0"/>
              <a:ea typeface="Times New Roman" panose="02020603050405020304" pitchFamily="18" charset="0"/>
            </a:endParaRPr>
          </a:p>
        </p:txBody>
      </p:sp>
      <p:sp>
        <p:nvSpPr>
          <p:cNvPr id="9219" name="Объект 2"/>
          <p:cNvSpPr>
            <a:spLocks noGrp="1"/>
          </p:cNvSpPr>
          <p:nvPr>
            <p:ph idx="1"/>
          </p:nvPr>
        </p:nvSpPr>
        <p:spPr>
          <a:xfrm>
            <a:off x="3681413" y="447675"/>
            <a:ext cx="7989887" cy="6007100"/>
          </a:xfrm>
          <a:ln/>
        </p:spPr>
        <p:txBody>
          <a:bodyPr vert="horz" wrap="square" lIns="91440" tIns="45720" rIns="91440" bIns="45720" anchor="ctr" anchorCtr="0"/>
          <a:p>
            <a:pPr marL="0" indent="0" algn="just">
              <a:buNone/>
            </a:pPr>
            <a:r>
              <a:rPr lang="uk-UA" altLang="x-none" sz="2800" dirty="0">
                <a:solidFill>
                  <a:schemeClr val="tx1"/>
                </a:solidFill>
                <a:latin typeface="Times New Roman" panose="02020603050405020304" pitchFamily="18" charset="0"/>
                <a:cs typeface="Times New Roman" panose="02020603050405020304" pitchFamily="18" charset="0"/>
              </a:rPr>
              <a:t>Вибір нової стратегії підприємства здійснюється керівництвом на основі усвідомлення поточної стратегії, аналізу портфелю бізнесів і з урахуванням наступних факторів:</a:t>
            </a: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uk-UA" altLang="x-none" sz="2800" dirty="0">
              <a:solidFill>
                <a:schemeClr val="tx1"/>
              </a:solidFill>
              <a:latin typeface="Times New Roman" panose="02020603050405020304" pitchFamily="18" charset="0"/>
              <a:cs typeface="Times New Roman" panose="02020603050405020304" pitchFamily="18" charset="0"/>
            </a:endParaRPr>
          </a:p>
          <a:p>
            <a:pPr marL="0" indent="0">
              <a:buNone/>
            </a:pPr>
            <a:endParaRPr lang="ru-RU" altLang="x-none" dirty="0"/>
          </a:p>
          <a:p>
            <a:pPr marL="0" indent="0">
              <a:buNone/>
            </a:pPr>
            <a:endParaRPr lang="ru-RU" altLang="x-none" dirty="0"/>
          </a:p>
        </p:txBody>
      </p:sp>
      <p:graphicFrame>
        <p:nvGraphicFramePr>
          <p:cNvPr id="4" name="Схема 3"/>
          <p:cNvGraphicFramePr/>
          <p:nvPr/>
        </p:nvGraphicFramePr>
        <p:xfrm>
          <a:off x="3544047" y="2306420"/>
          <a:ext cx="8128000" cy="439021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252413" y="1123950"/>
            <a:ext cx="3136900" cy="4600575"/>
          </a:xfrm>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Формулювання стратегії</a:t>
            </a:r>
            <a:endParaRPr lang="uk-UA" altLang="x-none" i="1" dirty="0">
              <a:latin typeface="Times New Roman" panose="02020603050405020304" pitchFamily="18" charset="0"/>
              <a:ea typeface="Times New Roman" panose="02020603050405020304" pitchFamily="18" charset="0"/>
            </a:endParaRPr>
          </a:p>
        </p:txBody>
      </p:sp>
      <p:sp>
        <p:nvSpPr>
          <p:cNvPr id="10243" name="Объект 2"/>
          <p:cNvSpPr>
            <a:spLocks noGrp="1"/>
          </p:cNvSpPr>
          <p:nvPr>
            <p:ph idx="1"/>
          </p:nvPr>
        </p:nvSpPr>
        <p:spPr>
          <a:xfrm>
            <a:off x="3868738" y="863600"/>
            <a:ext cx="7305675" cy="4502150"/>
          </a:xfrm>
          <a:ln/>
        </p:spPr>
        <p:txBody>
          <a:bodyPr vert="horz" wrap="square" lIns="91440" tIns="45720" rIns="91440" bIns="45720" anchor="ctr" anchorCtr="0"/>
          <a:p>
            <a:pPr marL="0" indent="0" algn="just">
              <a:buNone/>
            </a:pPr>
            <a:r>
              <a:rPr lang="uk-UA" altLang="x-none" sz="2800" dirty="0">
                <a:latin typeface="Times New Roman" panose="02020603050405020304" pitchFamily="18" charset="0"/>
                <a:cs typeface="Times New Roman" panose="02020603050405020304" pitchFamily="18" charset="0"/>
              </a:rPr>
              <a:t>Це процес визначення напрямку діяльності організації, цілей і планів досягнення цих цілей. Це передбачає аналіз сильних і слабких сторін організації, а також можливостей і загроз, присутніх у її зовнішньому середовищі, щоб розробити комплексний план досягнення її цілей.</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0" y="1123950"/>
            <a:ext cx="3321050" cy="4600575"/>
          </a:xfrm>
        </p:spPr>
        <p:txBody>
          <a:bodyPr vert="horz" lIns="91440" tIns="45720" rIns="91440" bIns="45720" rtlCol="0" anchor="ctr"/>
          <a:p>
            <a:pPr>
              <a:buNone/>
            </a:pPr>
            <a:r>
              <a:rPr lang="uk-UA" altLang="x-none" dirty="0">
                <a:latin typeface="Times New Roman" panose="02020603050405020304" pitchFamily="18" charset="0"/>
                <a:cs typeface="Times New Roman" panose="02020603050405020304" pitchFamily="18" charset="0"/>
              </a:rPr>
              <a:t>Характеристика факторів для обрання нової стратегії</a:t>
            </a:r>
            <a:endParaRPr lang="uk-UA" altLang="x-none"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32560" y="218141"/>
          <a:ext cx="8126039" cy="6465047"/>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Объект 2"/>
          <p:cNvSpPr>
            <a:spLocks noGrp="1"/>
          </p:cNvSpPr>
          <p:nvPr>
            <p:ph idx="1"/>
          </p:nvPr>
        </p:nvSpPr>
        <p:spPr>
          <a:xfrm>
            <a:off x="3644900" y="863600"/>
            <a:ext cx="7893050" cy="5121275"/>
          </a:xfrm>
        </p:spPr>
        <p:txBody>
          <a:bodyPr vert="horz" lIns="91440" tIns="45720" rIns="91440" bIns="45720" rtlCol="0" anchor="ctr"/>
          <a:p>
            <a:pPr marL="0" indent="0" algn="just">
              <a:spcBef>
                <a:spcPct val="0"/>
              </a:spcBef>
              <a:buNone/>
            </a:pPr>
            <a:r>
              <a:rPr lang="uk-UA" altLang="x-none" sz="2800" dirty="0">
                <a:latin typeface="Times New Roman" panose="02020603050405020304" pitchFamily="18" charset="0"/>
                <a:cs typeface="Times New Roman" panose="02020603050405020304" pitchFamily="18" charset="0"/>
              </a:rPr>
              <a:t>Результатом формулювання стратегії зазвичай є стратегічний план, який окреслює цілі організації, завдання та дії, необхідні для їх досягнення. Цей план забезпечує основу для прийняття рішень і керує розподілом ресурсів, а також розробкою та реалізацією конкретних ініціатив і проектів. Ефективне формулювання стратегії має вирішальне значення для успіху організації, оскільки воно гарантує, що її зусилля узгоджуються з її загальною місією та баченням і що вона має хороші позиції для конкуренції на обраних ринках.</a:t>
            </a:r>
            <a:endParaRPr lang="uk-UA" altLang="x-none" sz="28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Заголовок 1"/>
          <p:cNvSpPr>
            <a:spLocks noGrp="1"/>
          </p:cNvSpPr>
          <p:nvPr>
            <p:ph type="title"/>
          </p:nvPr>
        </p:nvSpPr>
        <p:spPr>
          <a:xfrm>
            <a:off x="107950" y="1123950"/>
            <a:ext cx="3227388" cy="4600575"/>
          </a:xfrm>
        </p:spPr>
        <p:txBody>
          <a:bodyPr vert="horz" lIns="91440" tIns="45720" rIns="91440" bIns="45720" rtlCol="0" anchor="ctr"/>
          <a:p>
            <a:pPr>
              <a:buNone/>
            </a:pPr>
            <a:r>
              <a:rPr lang="uk-UA" altLang="x-none" i="1" dirty="0">
                <a:latin typeface="Times New Roman" panose="02020603050405020304" pitchFamily="18" charset="0"/>
                <a:cs typeface="Times New Roman" panose="02020603050405020304" pitchFamily="18" charset="0"/>
              </a:rPr>
              <a:t>Типи формулювання стратегії</a:t>
            </a:r>
            <a:endParaRPr lang="uk-UA" altLang="x-none" i="1" dirty="0">
              <a:latin typeface="Times New Roman" panose="02020603050405020304" pitchFamily="18" charset="0"/>
              <a:ea typeface="Times New Roman" panose="02020603050405020304" pitchFamily="18" charset="0"/>
            </a:endParaRPr>
          </a:p>
        </p:txBody>
      </p:sp>
      <p:graphicFrame>
        <p:nvGraphicFramePr>
          <p:cNvPr id="4" name="Объект 3"/>
          <p:cNvGraphicFramePr>
            <a:graphicFrameLocks noGrp="1"/>
          </p:cNvGraphicFramePr>
          <p:nvPr>
            <p:ph idx="1"/>
          </p:nvPr>
        </p:nvGraphicFramePr>
        <p:xfrm>
          <a:off x="3586348" y="97117"/>
          <a:ext cx="8179827" cy="657262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sld>
</file>

<file path=ppt/theme/theme1.xml><?xml version="1.0" encoding="utf-8"?>
<a:theme xmlns:a="http://schemas.openxmlformats.org/drawingml/2006/main" name="Рамка">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{22B38C63-084E-4547-A08C-6A5A2E8D9351}tf03457475</Template>
  <TotalTime>0</TotalTime>
  <Words>8343</Words>
  <Application>WPS Presentation</Application>
  <PresentationFormat>Широкоэкранный</PresentationFormat>
  <Paragraphs>143</Paragraphs>
  <Slides>28</Slides>
  <Notes>0</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28</vt:i4>
      </vt:variant>
    </vt:vector>
  </HeadingPairs>
  <TitlesOfParts>
    <vt:vector size="38" baseType="lpstr">
      <vt:lpstr>Arial</vt:lpstr>
      <vt:lpstr>SimSun</vt:lpstr>
      <vt:lpstr>Wingdings</vt:lpstr>
      <vt:lpstr>Corbel</vt:lpstr>
      <vt:lpstr>Wingdings 2</vt:lpstr>
      <vt:lpstr>Calibri</vt:lpstr>
      <vt:lpstr>Times New Roman</vt:lpstr>
      <vt:lpstr>Microsoft YaHei</vt:lpstr>
      <vt:lpstr>Arial Unicode MS</vt:lpstr>
      <vt:lpstr>Рамка</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8. Оцінка, вибір та реалізація стратегії підприємства </dc:title>
  <dc:creator>user</dc:creator>
  <cp:lastModifiedBy>Admin</cp:lastModifiedBy>
  <cp:revision>15</cp:revision>
  <dcterms:created xsi:type="dcterms:W3CDTF">2024-09-29T18:31:23Z</dcterms:created>
  <dcterms:modified xsi:type="dcterms:W3CDTF">2024-09-29T20:15:46Z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9E349B45F7FD485B8D6364A26DC15703_13</vt:lpwstr>
  </property>
  <property fmtid="{D5CDD505-2E9C-101B-9397-08002B2CF9AE}" pid="3" name="KSOProductBuildVer">
    <vt:lpwstr>1049-12.2.0.18283</vt:lpwstr>
  </property>
</Properties>
</file>