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0" r:id="rId3"/>
    <p:sldId id="261" r:id="rId4"/>
    <p:sldId id="263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97"/>
    <p:restoredTop sz="95958"/>
  </p:normalViewPr>
  <p:slideViewPr>
    <p:cSldViewPr snapToGrid="0">
      <p:cViewPr varScale="1">
        <p:scale>
          <a:sx n="116" d="100"/>
          <a:sy n="116" d="100"/>
        </p:scale>
        <p:origin x="35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3/24/2025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3/24/2025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59C5C0-0D46-F4E0-6AFE-4D4F3E8CD3B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/>
              <a:t>Тайм-менеджмент</a:t>
            </a:r>
            <a:endParaRPr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3F920D9-74D3-8BBF-B8FB-CD3F26D4E44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Практичне 5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614485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BE97877-CFFC-F7DB-F2E6-CAB9EAFB43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805" y="546411"/>
            <a:ext cx="10515600" cy="5452945"/>
          </a:xfrm>
        </p:spPr>
        <p:txBody>
          <a:bodyPr/>
          <a:lstStyle/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життєвих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Уявіть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професійне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майбутнє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становище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найближче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оточення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й т. д. </a:t>
            </a: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Допишіть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 хочу.......................................... 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 хочу...............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..................... 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 хочу..............., але..................... 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 хочу...............та........................ 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 хочу..............., то..................... 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 хочу...............,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тоді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............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 хочу...............,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......</a:t>
            </a:r>
          </a:p>
          <a:p>
            <a:pPr marL="0" indent="0" algn="just">
              <a:buNone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829723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53BA5E1-0826-A55A-62C0-A4FF6626BD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385" y="323385"/>
            <a:ext cx="11173522" cy="6077415"/>
          </a:xfrm>
        </p:spPr>
        <p:txBody>
          <a:bodyPr>
            <a:normAutofit lnSpcReduction="10000"/>
          </a:bodyPr>
          <a:lstStyle/>
          <a:p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 2.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Цілевстановлення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ситуаційнии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Вивчіть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наведений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перелік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життєвих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менеджера,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доповніть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себе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життєвих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цілях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першоі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вас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найбільшу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значущість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останньоі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найменш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значущоі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для вас).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Життєві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кар'єра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доходи;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благополучне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сімейне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цікава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творча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(робота);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гарне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здоров’я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план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однієі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̈–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двох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вас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життєвих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урахуванням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тимчасового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фактора (на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5, 10, 20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попередньо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виокреміть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сприятливі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мети; </a:t>
            </a: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перешкоджають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мети.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повинен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містити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заходи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посилення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сприяють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усуненню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перешкоджають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оформіть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табл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89166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3BA5159-101B-24B3-6A4E-4016A6E102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476" y="462455"/>
            <a:ext cx="11151476" cy="5707117"/>
          </a:xfrm>
        </p:spPr>
        <p:txBody>
          <a:bodyPr/>
          <a:lstStyle/>
          <a:p>
            <a:r>
              <a:rPr lang="uk-UA" dirty="0"/>
              <a:t>Завдання 3</a:t>
            </a:r>
            <a:endParaRPr dirty="0"/>
          </a:p>
        </p:txBody>
      </p:sp>
      <p:pic>
        <p:nvPicPr>
          <p:cNvPr id="4" name="Объект 4">
            <a:extLst>
              <a:ext uri="{FF2B5EF4-FFF2-40B4-BE49-F238E27FC236}">
                <a16:creationId xmlns:a16="http://schemas.microsoft.com/office/drawing/2014/main" id="{1272D89B-1DF1-4747-A528-3661282FC4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875" y="1262856"/>
            <a:ext cx="9028112" cy="3373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311682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38</TotalTime>
  <Words>257</Words>
  <Application>Microsoft Office PowerPoint</Application>
  <PresentationFormat>Широкий екран</PresentationFormat>
  <Paragraphs>23</Paragraphs>
  <Slides>4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4</vt:i4>
      </vt:variant>
    </vt:vector>
  </HeadingPairs>
  <TitlesOfParts>
    <vt:vector size="9" baseType="lpstr">
      <vt:lpstr>Arial</vt:lpstr>
      <vt:lpstr>Times New Roman</vt:lpstr>
      <vt:lpstr>Trebuchet MS</vt:lpstr>
      <vt:lpstr>Wingdings 3</vt:lpstr>
      <vt:lpstr>Facet</vt:lpstr>
      <vt:lpstr>Тайм-менеджмент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Самоменеджмент</dc:title>
  <dc:creator>Александр Ткачук</dc:creator>
  <cp:lastModifiedBy>111</cp:lastModifiedBy>
  <cp:revision>10</cp:revision>
  <dcterms:created xsi:type="dcterms:W3CDTF">2024-02-06T14:16:03Z</dcterms:created>
  <dcterms:modified xsi:type="dcterms:W3CDTF">2025-03-24T16:37:13Z</dcterms:modified>
</cp:coreProperties>
</file>