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958"/>
  </p:normalViewPr>
  <p:slideViewPr>
    <p:cSldViewPr snapToGrid="0">
      <p:cViewPr varScale="1">
        <p:scale>
          <a:sx n="116" d="100"/>
          <a:sy n="116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9C5C0-0D46-F4E0-6AFE-4D4F3E8CD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Тайм-менеджмент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F920D9-74D3-8BBF-B8FB-CD3F26D4E4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144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E97877-CFFC-F7DB-F2E6-CAB9EAFB4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546411"/>
            <a:ext cx="10515600" cy="5452945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становище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т. д.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хочу..........................................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але.....................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хочу...............та........................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то.....................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............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......</a:t>
            </a:r>
          </a:p>
          <a:p>
            <a:pPr marL="0" indent="0" algn="just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2972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3BA5E1-0826-A55A-62C0-A4FF6626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323385"/>
            <a:ext cx="11173522" cy="6077415"/>
          </a:xfrm>
        </p:spPr>
        <p:txBody>
          <a:bodyPr>
            <a:normAutofit lnSpcReduction="10000"/>
          </a:bodyPr>
          <a:lstStyle/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наведений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для вас).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кар'єра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(робота);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̈–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 (на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5, 10,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мети;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повинен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916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BA5159-101B-24B3-6A4E-4016A6E10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476" y="462455"/>
            <a:ext cx="11151476" cy="5707117"/>
          </a:xfrm>
        </p:spPr>
        <p:txBody>
          <a:bodyPr/>
          <a:lstStyle/>
          <a:p>
            <a:r>
              <a:rPr lang="uk-UA" dirty="0"/>
              <a:t>Завдання 3</a:t>
            </a:r>
            <a:endParaRPr dirty="0"/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1272D89B-1DF1-4747-A528-3661282FC4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875" y="1262856"/>
            <a:ext cx="9028112" cy="337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116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257</Words>
  <Application>Microsoft Office PowerPoint</Application>
  <PresentationFormat>Широкий екран</PresentationFormat>
  <Paragraphs>23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Facet</vt:lpstr>
      <vt:lpstr>Тайм-менеджмент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</dc:title>
  <dc:creator>Александр Ткачук</dc:creator>
  <cp:lastModifiedBy>111</cp:lastModifiedBy>
  <cp:revision>10</cp:revision>
  <dcterms:created xsi:type="dcterms:W3CDTF">2024-02-06T14:16:03Z</dcterms:created>
  <dcterms:modified xsi:type="dcterms:W3CDTF">2025-03-24T16:37:13Z</dcterms:modified>
</cp:coreProperties>
</file>