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62" r:id="rId3"/>
    <p:sldId id="257" r:id="rId4"/>
    <p:sldId id="258" r:id="rId5"/>
    <p:sldId id="260" r:id="rId6"/>
    <p:sldId id="261" r:id="rId7"/>
    <p:sldId id="259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5" r:id="rId18"/>
    <p:sldId id="274" r:id="rId19"/>
    <p:sldId id="273" r:id="rId20"/>
    <p:sldId id="278" r:id="rId21"/>
    <p:sldId id="268" r:id="rId22"/>
    <p:sldId id="279" r:id="rId23"/>
    <p:sldId id="277" r:id="rId24"/>
    <p:sldId id="276" r:id="rId25"/>
    <p:sldId id="288" r:id="rId26"/>
    <p:sldId id="287" r:id="rId27"/>
    <p:sldId id="286" r:id="rId28"/>
    <p:sldId id="285" r:id="rId29"/>
    <p:sldId id="283" r:id="rId30"/>
    <p:sldId id="284" r:id="rId31"/>
    <p:sldId id="280" r:id="rId32"/>
    <p:sldId id="281" r:id="rId33"/>
    <p:sldId id="282" r:id="rId34"/>
    <p:sldId id="289" r:id="rId3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07"/>
    <p:restoredTop sz="94523"/>
  </p:normalViewPr>
  <p:slideViewPr>
    <p:cSldViewPr snapToGrid="0">
      <p:cViewPr varScale="1">
        <p:scale>
          <a:sx n="111" d="100"/>
          <a:sy n="111" d="100"/>
        </p:scale>
        <p:origin x="24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0516D-EDFB-3644-95C5-57A9D89C57D6}" type="datetimeFigureOut">
              <a:rPr lang="ru-UA" smtClean="0"/>
              <a:t>19.01.2026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78818-92D8-4844-BEDE-D563332C81B7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2230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B78818-92D8-4844-BEDE-D563332C81B7}" type="slidenum">
              <a:rPr lang="ru-UA" smtClean="0"/>
              <a:t>23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20954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МАРЕТИНГОВІ ДОСЛІДЖЕННЯ НА ПРОМИСЛОВОМУ РИНКУ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3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доступом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товароруху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доступом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виду продукту;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Товари-замінники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 ж саму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мережа, метал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пластмаса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характеристику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замінника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переключення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продукту, яка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диктують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на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такими факторами: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6889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величиною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переключення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величиною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товарів-замінників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„вперед”.</a:t>
            </a:r>
          </a:p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типу ринку.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змушують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ширшого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спектра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платежу.</a:t>
            </a:r>
          </a:p>
          <a:p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такими факторами: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переключитися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переключенням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реальною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„назад”,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9000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доцільність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кожного ринку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фірмами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посилюється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належності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гострих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6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3140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</a:t>
            </a:r>
          </a:p>
          <a:p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ТКС,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r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та на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2FE90B-6FAD-E4AF-FA79-620323480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410" y="4460031"/>
            <a:ext cx="7456347" cy="140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3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7996A1-F24F-602F-A9A6-B321342E8F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94" y="335666"/>
            <a:ext cx="6248400" cy="469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861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природі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ТПП і ринку ТКС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(табл. 5.1).</a:t>
            </a:r>
          </a:p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ТПП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наступні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потреба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вторинних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експертних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характернішим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методом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збору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первинних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Спостереження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експерименти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рідко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відзначаються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систематичністю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з особливою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досліджуються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Менеджери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невеликою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первинною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організації-споживачі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сконцентрованими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незначна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провести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узагальнити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Незважаючи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те,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вторинних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первинні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нерідко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збираються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організацій-споживачів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намірів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3113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збору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Найпоширенішим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методом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первинної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менеджер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контакту з респондентом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особисте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інтерв'ю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персональне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телефоном;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Персональне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найпоширенішим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респондентів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невеликою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складна,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таблиці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діаграми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найдорожчий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респондента.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Інтерв'юер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психології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9916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групове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(по 6 -12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На 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годин,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записуватись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відеоплівку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оглянути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Телефонне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найоперативніший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принесло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респондента.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♦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виду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♦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упередження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респондента;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♦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контакту,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тяжче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респондента.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7432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Поштове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обмежується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респондентів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Найпоширенішою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неотримання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респондентів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респондент просто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„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респондентом;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загубитись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інтерв’ю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єдина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погоджується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особисте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інтерв’ю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ким тяжко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9699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Сегментування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позиціювання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одним способом.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потребами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сильно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обрати для себе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чином.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компроміс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маркетингом,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припущенням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повинен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Будь-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Сегмент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реагують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збуджуючих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канали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„тонкого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налаштування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потреби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підібрані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зіштовхнутися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ринковому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сфокусувала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79875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01239CF-F17B-A739-0AD9-C0E440B861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3069" y="150472"/>
            <a:ext cx="11613970" cy="5620092"/>
          </a:xfrm>
        </p:spPr>
        <p:txBody>
          <a:bodyPr/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Роль, структура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на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умов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товароруху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широка сфера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маркетингу. Як правило,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заключне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коли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ТПП проводиться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яке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стандартам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експортно-імпортних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поставок;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урядових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7670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Ніша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сегмента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той час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привертають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нішах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принципами.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них належать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ємність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продано,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мешкають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даний сегмент ринку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3095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сегменту для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доставки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Суттєвість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 ту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сегмент ринку.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з’ясувати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даний сегмент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зростаючим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стійким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переорієнтувати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ринки.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Треба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рентабельною буде робота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 ринку.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Сумісність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сегменту з ринком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Треба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відповісти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поступитися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сегментом ринку,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вистачить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залишитися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шукати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сегмент, де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слабкішою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обраний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 ринку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Треба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вистачить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персонал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Захищеність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обраного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сегменту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треба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конкурентом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обраному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30844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Універсального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структуру ринку, маркетологу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поєднанні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Сконцентруємо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увагу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таких принципах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сегментування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</a:t>
            </a:r>
            <a:r>
              <a:rPr lang="ru-RU" sz="1800" b="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принципом.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ринку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об’єкти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штати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регіони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мікрорайони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відкривається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сконцентрувати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одному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сегментах,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одразу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сегментах, але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звертаючи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нуждах і потребах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положенням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демографічним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принципом.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розділенні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ринку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демографічних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стать,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родини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життєвого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родини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доходів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род занять,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віросповідання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раса,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національність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Психографічне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поділяє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суспільного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стилю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характеристиками. Люди,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потрапили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демографічної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зовсім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психографічні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0695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розробляють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орієнтуючись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суспільні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виходячи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тих характеристик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особливо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привабливі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Маркетологи все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частіше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ознакою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стилю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лежать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добре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давно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агенціями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“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налаштування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”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індивідуальному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намагаються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обрати будь-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одного боку, тому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— тому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складна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маркетологам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застосовувати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риси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особистості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сегментуванні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поділяються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наскільки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товар, як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ставляться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реагують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спеціалістів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вважають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підґрунтям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ринку.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підстав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супроводжували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фактичному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раніше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підстав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0599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дієвих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шукають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принципом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шуканих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шукають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шукають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по-третє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шуканими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чіткішого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товар,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марки та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марок.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виводити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розбити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товаром,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колишніх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користувачів-новачків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(за статусом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в даний момент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Компаніям-лідерам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сконцентрувати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той час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перетягти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до себе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компанії-лідера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помірних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припадає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Тому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компанії-виробнику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активного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39884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Перш за все,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F3CD71-45CA-6C55-39D3-D19CF70DA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84" y="1342663"/>
            <a:ext cx="5267915" cy="404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127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042737-DC1D-A1C9-38B0-8DD6E8FCC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1" y="335666"/>
            <a:ext cx="5981700" cy="408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738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сфер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яку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метою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багатоступеневі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відбору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вченими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І.Віндом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Д.Кардозою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1974 р.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Двоступеневий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кроків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відбору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Перший крок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макрозмінних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товару).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крок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мікрокритеріїв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(структура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центру,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На рис. 5.2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двоступунева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відбору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багатоступеневих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зарахувати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гніздовий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Бонома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Шапіро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1985 р.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61140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E327EA-13B1-F3F9-8FDE-FC2638300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1" y="161161"/>
            <a:ext cx="5877447" cy="500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5321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методом, першим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загальнихмакрокритеріїв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особистиххарактеристик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рис. 5.3. показано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гніздовий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Один з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апріорний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місцезнаходження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потребах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вивчається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дістав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реагуючого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1992 р.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Робертсон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Бейріч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тих,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щойно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почав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ймовірних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давно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співпрацюють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цікавить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Тих,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щойно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почав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цікавить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цікавить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обізнаності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досвідченість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комунікабельність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основу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самого ринку.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місткість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36861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01239CF-F17B-A739-0AD9-C0E440B861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3069" y="150472"/>
            <a:ext cx="11613970" cy="5620092"/>
          </a:xfrm>
        </p:spPr>
        <p:txBody>
          <a:bodyPr/>
          <a:lstStyle/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яке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місткість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питому вагу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імпортних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поставок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 ринку;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по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кон'юнктуру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прогноз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найближчі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один - два роки;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на 5 - 10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умов та режиму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93159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 все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званого точного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індивідуалізувати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Індивідуалізація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стала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розвитком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точного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мікросегментування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(велика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індивідуалізація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(робота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точного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складності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сегмента,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маркетингу.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87947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02FCF60-BD73-3869-BACC-4D5409EA97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3068" y="254644"/>
            <a:ext cx="11613971" cy="5515920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належать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часу. Прогноз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передбачуваний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прогноз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ринку: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бар’єри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сегмента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незайнятих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захищеність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патентів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інвестований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М.Портера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п’яти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 конкурентного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-маркетолог повинен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відібраних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визначилася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вона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збирається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вийти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 в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сегментах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—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ідентифікують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той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за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характеристиками.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—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даний товар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товарами.</a:t>
            </a:r>
          </a:p>
          <a:p>
            <a:pPr algn="just"/>
            <a:endParaRPr lang="ru-RU" sz="18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28721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02FCF60-BD73-3869-BACC-4D5409EA97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3068" y="254644"/>
            <a:ext cx="11613971" cy="5515920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перша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друга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витіснити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репозиціювання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базою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 На рис. 5.4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основою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C8BFE2-94B9-7B0C-092B-3F8352258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666" y="3056398"/>
            <a:ext cx="4832672" cy="241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165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02FCF60-BD73-3869-BACC-4D5409EA97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3068" y="254644"/>
            <a:ext cx="11613971" cy="5515920"/>
          </a:xfrm>
        </p:spPr>
        <p:txBody>
          <a:bodyPr/>
          <a:lstStyle/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характеристики, як: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рівноцінного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система контролю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нововведеннями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масштабах,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доставки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Особливо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продажу, і тому в них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легко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Особливо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таких, як банки,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виключено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ремонту, доставки,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деталями,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37508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02FCF60-BD73-3869-BACC-4D5409EA97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3068" y="254644"/>
            <a:ext cx="11613971" cy="5515920"/>
          </a:xfrm>
        </p:spPr>
        <p:txBody>
          <a:bodyPr/>
          <a:lstStyle/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провести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карт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схем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карт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маркетингового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5116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01239CF-F17B-A739-0AD9-C0E440B861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3069" y="150472"/>
            <a:ext cx="11613970" cy="5620092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видами потреб,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кожному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виокремлених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сегментах ринку;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незадоволеності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аналогу;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охоплюють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часткою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 (знаки,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емблеми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дизайну та упаковки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канали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товароруху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ринку;</a:t>
            </a:r>
          </a:p>
          <a:p>
            <a:pPr algn="just"/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96811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01239CF-F17B-A739-0AD9-C0E440B861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3069" y="150472"/>
            <a:ext cx="11613970" cy="5620092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прогноз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правових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ознайомлення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нормами і правилами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правилами державного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країнах-імпортерах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причини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ввозу товару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санітарно-екологічні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заохочення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монопольне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імпорту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адміністрацією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довідники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збірники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Комітету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ділової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логіки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першу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Незважаючи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35829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01239CF-F17B-A739-0AD9-C0E440B861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3069" y="150472"/>
            <a:ext cx="11613970" cy="5620092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Обєкти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дослджіень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 потреби,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породжує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на ТПП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структурою потреби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потаємних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попит.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породжує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похідний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потреби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ТПП.</a:t>
            </a:r>
          </a:p>
          <a:p>
            <a:pPr algn="just"/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з’ясувати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товарів-конкурентів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вдосконалювати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товар,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максимально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з характеристиками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товарів-конкурентів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173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01239CF-F17B-A739-0AD9-C0E440B861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3069" y="150472"/>
            <a:ext cx="11613970" cy="5620092"/>
          </a:xfrm>
        </p:spPr>
        <p:txBody>
          <a:bodyPr/>
          <a:lstStyle/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гостроту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зіштовхується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товари-замінники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вченого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авторитета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М.Портера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стан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охарактеризувати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силами.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п’ять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 конкурентного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(рис.5.1)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дієвість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сила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4276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01239CF-F17B-A739-0AD9-C0E440B861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3069" y="150472"/>
            <a:ext cx="11613970" cy="5620092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CBC971-382B-A91A-CCB3-0B0666CD2A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1" y="0"/>
            <a:ext cx="6235700" cy="38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07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E6E292-D1F1-E36A-CCF0-C722B14AB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815" y="335666"/>
            <a:ext cx="11498224" cy="5434897"/>
          </a:xfrm>
        </p:spPr>
        <p:txBody>
          <a:bodyPr/>
          <a:lstStyle/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приходу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 повинна себе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бар’єри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входу.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створить великий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синергічний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(„вперед”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„назад”).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бар’єр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висота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такими факторами: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вперше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марку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популярною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дизайну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фонді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продукту;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73508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1562</TotalTime>
  <Words>4882</Words>
  <Application>Microsoft Macintosh PowerPoint</Application>
  <PresentationFormat>Широкоэкранный</PresentationFormat>
  <Paragraphs>212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Arial</vt:lpstr>
      <vt:lpstr>Calibri</vt:lpstr>
      <vt:lpstr>Montserrat</vt:lpstr>
      <vt:lpstr>Montserrat ExtraBold</vt:lpstr>
      <vt:lpstr>Times New Roman</vt:lpstr>
      <vt:lpstr>Тема Office</vt:lpstr>
      <vt:lpstr>МАРЕТИНГОВІ ДОСЛІДЖЕННЯ НА ПРОМИСЛОВОМУ РИНКУ   Лекція 3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94</cp:revision>
  <dcterms:created xsi:type="dcterms:W3CDTF">2023-01-12T09:20:21Z</dcterms:created>
  <dcterms:modified xsi:type="dcterms:W3CDTF">2026-01-19T16:42:13Z</dcterms:modified>
</cp:coreProperties>
</file>