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8" r:id="rId4"/>
    <p:sldId id="263" r:id="rId5"/>
    <p:sldId id="262" r:id="rId6"/>
    <p:sldId id="259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46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4EC5C-ABC8-4B4D-9A4D-DF5FFD61D15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ztu.edu.ua/course/view.php?id=3435" TargetMode="External"/><Relationship Id="rId2" Type="http://schemas.openxmlformats.org/officeDocument/2006/relationships/hyperlink" Target="https://learn.ztu.edu.ua/course/view.php?id=2848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kmbm@ztu.edu.ua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ztu.edu.ua/course/view.php?id=212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ПЕРЕДДИПЛОМНА ПРАКТИКА </a:t>
            </a:r>
            <a:r>
              <a:rPr lang="uk-UA" dirty="0"/>
              <a:t>МАГІСТРІВ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7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636" y="620688"/>
            <a:ext cx="65527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У відповідності з навчальним планом, для підсилення практичного спрямування підготовки фахівців освітнього ступеня «магістр» </a:t>
            </a:r>
            <a:r>
              <a:rPr lang="uk-UA" dirty="0" smtClean="0"/>
              <a:t>другого </a:t>
            </a:r>
            <a:r>
              <a:rPr lang="uk-UA" dirty="0"/>
              <a:t>року навчання передбачена переддипломна практика на базових підприємствах та в організаціях будь-якої галузі та форми власності, тобто на базах практики, які відповідають вимогам програми навчання та є об’єктом дослідження теми магістерської </a:t>
            </a:r>
            <a:r>
              <a:rPr lang="uk-UA" dirty="0" smtClean="0"/>
              <a:t>кваліфікаційної роботи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3356992"/>
            <a:ext cx="70927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/>
              <a:t>Метою практики</a:t>
            </a:r>
            <a:r>
              <a:rPr lang="uk-UA" dirty="0"/>
              <a:t> є застосування набутих в навчальному процесі теоретичних знань, науково-дослідних й методичних навичок здобувачів вищої освіти для розв’язання в майбутніх умовах виробничої діяльності підприємства і регіонів складних соціально-економічних, управлінських і морально-психологічних проблем з високою економічною ефективністю згідно вимог освітнього ступеня “магістр”  та підготовки магістерської кваліфікаційної роботи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112474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ДОКУМЕНТИ З ПРАКТИКИ</a:t>
            </a:r>
            <a:endParaRPr lang="uk-UA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1916832"/>
            <a:ext cx="6840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/>
              <a:t>Заява про призначення бази проходження переддипломної практики</a:t>
            </a:r>
          </a:p>
          <a:p>
            <a:pPr marL="342900" indent="-342900">
              <a:buAutoNum type="arabicPeriod"/>
            </a:pPr>
            <a:r>
              <a:rPr lang="uk-UA" dirty="0" smtClean="0"/>
              <a:t>Договір </a:t>
            </a:r>
            <a:r>
              <a:rPr lang="uk-UA" dirty="0"/>
              <a:t>про проведення практики </a:t>
            </a:r>
            <a:r>
              <a:rPr lang="uk-UA" dirty="0" smtClean="0"/>
              <a:t>(2 екземпляри)</a:t>
            </a:r>
          </a:p>
          <a:p>
            <a:pPr marL="342900" indent="-342900">
              <a:buAutoNum type="arabicPeriod"/>
            </a:pPr>
            <a:r>
              <a:rPr lang="uk-UA" dirty="0" smtClean="0"/>
              <a:t>Щоденник переддипломної практики</a:t>
            </a:r>
          </a:p>
          <a:p>
            <a:pPr marL="342900" indent="-342900">
              <a:buAutoNum type="arabicPeriod"/>
            </a:pPr>
            <a:r>
              <a:rPr lang="uk-UA" dirty="0" smtClean="0"/>
              <a:t>Звіт з переддипломної практики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797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76672"/>
            <a:ext cx="78488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ЕТАПИ РОБОТИ</a:t>
            </a:r>
          </a:p>
          <a:p>
            <a:pPr algn="ctr"/>
            <a:endParaRPr lang="uk-UA" b="1" dirty="0"/>
          </a:p>
          <a:p>
            <a:pPr marL="342900" indent="-342900">
              <a:buFontTx/>
              <a:buAutoNum type="arabicPeriod"/>
            </a:pPr>
            <a:r>
              <a:rPr lang="uk-UA" dirty="0"/>
              <a:t>Подання на кафедру підписаного та проштампованого договору з бази практики (обирається самостійно студентами) для внесення даних до наказу</a:t>
            </a:r>
            <a:r>
              <a:rPr lang="uk-UA" b="1" dirty="0"/>
              <a:t> </a:t>
            </a:r>
            <a:r>
              <a:rPr lang="uk-UA" dirty="0"/>
              <a:t>та заповненого щоденника </a:t>
            </a:r>
            <a:r>
              <a:rPr lang="uk-UA" b="1" dirty="0"/>
              <a:t>до </a:t>
            </a:r>
            <a:r>
              <a:rPr lang="uk-UA" b="1" dirty="0" smtClean="0"/>
              <a:t>18 </a:t>
            </a:r>
            <a:r>
              <a:rPr lang="uk-UA" b="1" dirty="0"/>
              <a:t>жовтня </a:t>
            </a:r>
            <a:r>
              <a:rPr lang="uk-UA" b="1" dirty="0" smtClean="0"/>
              <a:t>2025 </a:t>
            </a:r>
            <a:r>
              <a:rPr lang="uk-UA" b="1" dirty="0"/>
              <a:t>р. </a:t>
            </a:r>
          </a:p>
          <a:p>
            <a:pPr marL="342900" indent="-342900">
              <a:buAutoNum type="arabicPeriod"/>
            </a:pPr>
            <a:r>
              <a:rPr lang="uk-UA" dirty="0"/>
              <a:t>Проходження практики та збір інформації відповідно до етапів зазначених в щоденнику</a:t>
            </a:r>
          </a:p>
          <a:p>
            <a:pPr marL="342900" indent="-342900">
              <a:buAutoNum type="arabicPeriod"/>
            </a:pPr>
            <a:r>
              <a:rPr lang="uk-UA" dirty="0"/>
              <a:t>Підготовка звіту про проходження практики відповідно до програми та методичних рекомендацій (</a:t>
            </a:r>
            <a:r>
              <a:rPr lang="de-DE" dirty="0">
                <a:hlinkClick r:id="rId2"/>
              </a:rPr>
              <a:t>https://learn.ztu.edu.ua/course/view.php?id=2848</a:t>
            </a:r>
            <a:endParaRPr lang="uk-UA" dirty="0"/>
          </a:p>
          <a:p>
            <a:r>
              <a:rPr lang="de-DE" dirty="0">
                <a:hlinkClick r:id="rId3"/>
              </a:rPr>
              <a:t>https://learn.ztu.edu.ua/course/view.php?id=3435</a:t>
            </a:r>
            <a:r>
              <a:rPr lang="uk-UA" dirty="0"/>
              <a:t> Переддипломна практика студентів освітнього ступеня «магістр»)</a:t>
            </a:r>
          </a:p>
          <a:p>
            <a:r>
              <a:rPr lang="uk-UA" dirty="0"/>
              <a:t>4. Подання на кафедру (</a:t>
            </a:r>
            <a:r>
              <a:rPr lang="uk-UA" dirty="0" err="1"/>
              <a:t>ауд</a:t>
            </a:r>
            <a:r>
              <a:rPr lang="uk-UA" dirty="0"/>
              <a:t>. 404) оформленого відповідно до вимог і </a:t>
            </a:r>
            <a:r>
              <a:rPr lang="uk-UA" b="1" dirty="0"/>
              <a:t>зшитого </a:t>
            </a:r>
            <a:r>
              <a:rPr lang="uk-UA" b="1" dirty="0" smtClean="0"/>
              <a:t>звіту та щоденника</a:t>
            </a:r>
            <a:endParaRPr lang="uk-UA" b="1" dirty="0"/>
          </a:p>
          <a:p>
            <a:r>
              <a:rPr lang="uk-UA" dirty="0"/>
              <a:t>6. Захист матеріалів звіту комісії з кафедри та отримання оцінки за наявності чорнового варіанту магістерської кваліфікаційної роботи</a:t>
            </a:r>
          </a:p>
          <a:p>
            <a:endParaRPr lang="uk-UA" dirty="0"/>
          </a:p>
          <a:p>
            <a:pPr marL="342900" indent="-342900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07939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ТЕРМІНИ ПРОХОДЖЕННЯ ПРАКТИКИ – 4 тижні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427151"/>
              </p:ext>
            </p:extLst>
          </p:nvPr>
        </p:nvGraphicFramePr>
        <p:xfrm>
          <a:off x="467544" y="1268760"/>
          <a:ext cx="7707008" cy="283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53243242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5629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проходження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договорів та </a:t>
                      </a:r>
                      <a:r>
                        <a:rPr lang="uk-UA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щоденнників</a:t>
                      </a: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звітів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 з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9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20.10.2025 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16.11.2025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01.10.2025-18.10.2025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17.11.2025-30.11.2025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01.12.2025 </a:t>
                      </a: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(попередня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дата)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3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ПВМ-10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МОМ-25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ЗМО-24-1М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0"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3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0112" y="404664"/>
            <a:ext cx="3096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Зав. кафедри менеджменту, бізнесу та маркетингових технологій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університету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«Житомирська політехніка»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д.е.н. Тетяні ОСТАПЧУК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групи _______</a:t>
            </a:r>
          </a:p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ПІБ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636912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ЗАЯВА</a:t>
            </a:r>
          </a:p>
          <a:p>
            <a:pPr algn="just"/>
            <a:r>
              <a:rPr lang="uk-UA" dirty="0"/>
              <a:t>	Прошу призначити </a:t>
            </a:r>
            <a:r>
              <a:rPr lang="uk-UA" dirty="0" smtClean="0"/>
              <a:t>темою магістерської кваліфікаційної роботи «___________________________(зазначити назву роботи)», місцем </a:t>
            </a:r>
            <a:r>
              <a:rPr lang="uk-UA" dirty="0"/>
              <a:t>проходження </a:t>
            </a:r>
            <a:r>
              <a:rPr lang="uk-UA" dirty="0" smtClean="0"/>
              <a:t>переддипломної практики __________ (зазначити </a:t>
            </a:r>
            <a:r>
              <a:rPr lang="uk-UA" dirty="0"/>
              <a:t>повну </a:t>
            </a:r>
            <a:r>
              <a:rPr lang="uk-UA" dirty="0" smtClean="0"/>
              <a:t>юридичну назву </a:t>
            </a:r>
            <a:r>
              <a:rPr lang="uk-UA" dirty="0"/>
              <a:t>підприємства та </a:t>
            </a:r>
            <a:r>
              <a:rPr lang="uk-UA" dirty="0" smtClean="0"/>
              <a:t>місто знаходження</a:t>
            </a:r>
            <a:r>
              <a:rPr lang="uk-UA" dirty="0"/>
              <a:t>».</a:t>
            </a:r>
          </a:p>
          <a:p>
            <a:r>
              <a:rPr lang="uk-UA" dirty="0"/>
              <a:t>	</a:t>
            </a:r>
          </a:p>
          <a:p>
            <a:endParaRPr lang="uk-UA" dirty="0"/>
          </a:p>
          <a:p>
            <a:r>
              <a:rPr lang="uk-UA" dirty="0"/>
              <a:t>Дата							Підпис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5357663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Фото </a:t>
            </a:r>
            <a:r>
              <a:rPr lang="uk-UA" dirty="0"/>
              <a:t>заяв відправляти на електронну пошту кафедри </a:t>
            </a:r>
            <a:r>
              <a:rPr lang="en-US" b="0" i="0" dirty="0">
                <a:solidFill>
                  <a:srgbClr val="5E5E5E"/>
                </a:solidFill>
                <a:effectLst/>
                <a:latin typeface="Google Sans"/>
                <a:hlinkClick r:id="rId2"/>
              </a:rPr>
              <a:t>kmbm@ztu.edu.ua</a:t>
            </a:r>
            <a:r>
              <a:rPr lang="uk-UA" b="0" i="0" dirty="0">
                <a:solidFill>
                  <a:srgbClr val="5E5E5E"/>
                </a:solidFill>
                <a:effectLst/>
                <a:latin typeface="Google Sans"/>
              </a:rPr>
              <a:t> </a:t>
            </a:r>
            <a:r>
              <a:rPr lang="uk-UA" dirty="0"/>
              <a:t>або надавати особисто в </a:t>
            </a:r>
            <a:r>
              <a:rPr lang="uk-UA" dirty="0" err="1"/>
              <a:t>ауд</a:t>
            </a:r>
            <a:r>
              <a:rPr lang="uk-UA" dirty="0"/>
              <a:t>. 404 (кафедра менеджменту, бізнесу та маркетингових технологій)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402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340768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Методичні рекомендації до написання магістерської кваліфікаційної роботи</a:t>
            </a:r>
          </a:p>
          <a:p>
            <a:pPr algn="ctr"/>
            <a:r>
              <a:rPr lang="de-DE" dirty="0">
                <a:hlinkClick r:id="rId2"/>
              </a:rPr>
              <a:t>https://learn.ztu.edu.ua/course/view.php?id=2128</a:t>
            </a:r>
            <a:endParaRPr lang="uk-UA" dirty="0"/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2525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348</TotalTime>
  <Words>338</Words>
  <Application>Microsoft Office PowerPoint</Application>
  <PresentationFormat>Екран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Google Sans</vt:lpstr>
      <vt:lpstr>Times New Roman</vt:lpstr>
      <vt:lpstr>Verdana</vt:lpstr>
      <vt:lpstr>Wingdings 2</vt:lpstr>
      <vt:lpstr>Аспект</vt:lpstr>
      <vt:lpstr>ПЕРЕДДИПЛОМНА ПРАКТИКА МАГІСТРІВ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 РОБОТА МАГІСТРІВ</dc:title>
  <dc:creator>Admin</dc:creator>
  <cp:lastModifiedBy>Бірюченко Світлана Юріївна</cp:lastModifiedBy>
  <cp:revision>30</cp:revision>
  <dcterms:created xsi:type="dcterms:W3CDTF">2020-10-28T20:30:15Z</dcterms:created>
  <dcterms:modified xsi:type="dcterms:W3CDTF">2025-09-23T07:25:37Z</dcterms:modified>
</cp:coreProperties>
</file>