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58" r:id="rId6"/>
    <p:sldId id="264" r:id="rId7"/>
    <p:sldId id="262" r:id="rId8"/>
    <p:sldId id="265" r:id="rId9"/>
    <p:sldId id="260" r:id="rId10"/>
    <p:sldId id="259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89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49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57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59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5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07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37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15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23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91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70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8B88-B55C-4CEA-B7CB-94393FBED9DC}" type="datetimeFigureOut">
              <a:rPr lang="uk-UA" smtClean="0"/>
              <a:t>03.03.2021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EAF-E662-4442-80F1-332F61EBB8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10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Програмування</a:t>
            </a:r>
            <a:r>
              <a:rPr lang="en-US" dirty="0" smtClean="0"/>
              <a:t> open source </a:t>
            </a:r>
            <a:r>
              <a:rPr lang="uk-UA" dirty="0" smtClean="0"/>
              <a:t>плат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3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lectronicshub.org/wp-content/uploads/2021/02/ESP32-Pinou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2" y="322729"/>
            <a:ext cx="11543359" cy="59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6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NodeMCU</a:t>
            </a:r>
            <a:endParaRPr lang="uk-UA" dirty="0"/>
          </a:p>
        </p:txBody>
      </p:sp>
      <p:pic>
        <p:nvPicPr>
          <p:cNvPr id="10242" name="Picture 2" descr="NodeMCU v3 на базе ESP-12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1596"/>
          <a:stretch/>
        </p:blipFill>
        <p:spPr bwMode="auto">
          <a:xfrm>
            <a:off x="2877671" y="1690688"/>
            <a:ext cx="5958775" cy="442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2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odeMCU-Parts-on-Bo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55" y="537882"/>
            <a:ext cx="9966015" cy="559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3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deMCU-Pinout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9" y="537883"/>
            <a:ext cx="10209556" cy="56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4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3</a:t>
            </a:r>
            <a:endParaRPr lang="uk-UA" dirty="0"/>
          </a:p>
        </p:txBody>
      </p:sp>
      <p:pic>
        <p:nvPicPr>
          <p:cNvPr id="14338" name="Picture 2" descr="Микрокомпьютер Raspberry Pi 3 Model B+ (Raspberry Pi 3 Model B+ /RSP3 model  B+) - купить по лучшей цене в Киеве от компании &quot;Нетворк Дискаунт&quot; -  7160793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37" y="1355812"/>
            <a:ext cx="6833968" cy="48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5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PIO - Raspberry Pi Documen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8" y="92362"/>
            <a:ext cx="11222676" cy="64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7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UNO</a:t>
            </a:r>
            <a:endParaRPr lang="uk-UA" dirty="0"/>
          </a:p>
        </p:txBody>
      </p:sp>
      <p:pic>
        <p:nvPicPr>
          <p:cNvPr id="3074" name="Picture 2" descr="Купить Arduino Uno R3 Arduino/ESP/Raspberry Pi (Доставка РФ,СНГ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34" y="1825625"/>
            <a:ext cx="57963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8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duino-UNO-Board-Lay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" y="242045"/>
            <a:ext cx="11019714" cy="63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duino UNO Pinout, Specifications, Board Layout, Pin Descrip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92" y="89647"/>
            <a:ext cx="10179102" cy="66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MEGA</a:t>
            </a:r>
            <a:endParaRPr lang="uk-UA" dirty="0"/>
          </a:p>
        </p:txBody>
      </p:sp>
      <p:pic>
        <p:nvPicPr>
          <p:cNvPr id="4098" name="Picture 2" descr="Mega2560 Платы Ардуин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27" y="1825625"/>
            <a:ext cx="89567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rduino-Mega-Board-Lay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3" y="215152"/>
            <a:ext cx="10782195" cy="61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7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duino-Mega-Pi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58" y="20600"/>
            <a:ext cx="7189695" cy="68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9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 32</a:t>
            </a:r>
            <a:endParaRPr lang="uk-UA" dirty="0"/>
          </a:p>
        </p:txBody>
      </p:sp>
      <p:pic>
        <p:nvPicPr>
          <p:cNvPr id="8194" name="Picture 2" descr="ESP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25" y="1398494"/>
            <a:ext cx="7237575" cy="48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3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P32-DevKit-Board-Lay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18" y="770965"/>
            <a:ext cx="9678548" cy="54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89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</Words>
  <Application>Microsoft Office PowerPoint</Application>
  <PresentationFormat>Широкоэкранный</PresentationFormat>
  <Paragraphs>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Програмування open source плат</vt:lpstr>
      <vt:lpstr>Arduino UNO</vt:lpstr>
      <vt:lpstr>Презентация PowerPoint</vt:lpstr>
      <vt:lpstr>Презентация PowerPoint</vt:lpstr>
      <vt:lpstr>Arduino MEGA</vt:lpstr>
      <vt:lpstr>Презентация PowerPoint</vt:lpstr>
      <vt:lpstr>Презентация PowerPoint</vt:lpstr>
      <vt:lpstr>ESP 32</vt:lpstr>
      <vt:lpstr>Презентация PowerPoint</vt:lpstr>
      <vt:lpstr>Презентация PowerPoint</vt:lpstr>
      <vt:lpstr>NodeMCU</vt:lpstr>
      <vt:lpstr>Презентация PowerPoint</vt:lpstr>
      <vt:lpstr>Презентация PowerPoint</vt:lpstr>
      <vt:lpstr>Raspberry PI 3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Програмування</dc:title>
  <dc:creator>Антон Кравчук</dc:creator>
  <cp:lastModifiedBy>Антон Кравчук</cp:lastModifiedBy>
  <cp:revision>4</cp:revision>
  <dcterms:created xsi:type="dcterms:W3CDTF">2021-03-03T10:21:29Z</dcterms:created>
  <dcterms:modified xsi:type="dcterms:W3CDTF">2021-03-03T11:33:38Z</dcterms:modified>
</cp:coreProperties>
</file>