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yna Abramova" userId="cf8a27de836524f0" providerId="LiveId" clId="{562F36AD-FB1D-458F-A50A-42DA48BC14D9}"/>
    <pc:docChg chg="undo custSel addSld delSld modSld">
      <pc:chgData name="Iryna Abramova" userId="cf8a27de836524f0" providerId="LiveId" clId="{562F36AD-FB1D-458F-A50A-42DA48BC14D9}" dt="2024-10-29T07:58:23.904" v="585" actId="1076"/>
      <pc:docMkLst>
        <pc:docMk/>
      </pc:docMkLst>
      <pc:sldChg chg="modSp mod">
        <pc:chgData name="Iryna Abramova" userId="cf8a27de836524f0" providerId="LiveId" clId="{562F36AD-FB1D-458F-A50A-42DA48BC14D9}" dt="2024-10-18T07:29:23.258" v="19" actId="20577"/>
        <pc:sldMkLst>
          <pc:docMk/>
          <pc:sldMk cId="4033031487" sldId="256"/>
        </pc:sldMkLst>
        <pc:spChg chg="mod">
          <ac:chgData name="Iryna Abramova" userId="cf8a27de836524f0" providerId="LiveId" clId="{562F36AD-FB1D-458F-A50A-42DA48BC14D9}" dt="2024-10-18T07:29:07.982" v="12" actId="108"/>
          <ac:spMkLst>
            <pc:docMk/>
            <pc:sldMk cId="4033031487" sldId="256"/>
            <ac:spMk id="2" creationId="{7F081596-FB7C-4599-BB08-4D8E4893AEEC}"/>
          </ac:spMkLst>
        </pc:spChg>
        <pc:spChg chg="mod">
          <ac:chgData name="Iryna Abramova" userId="cf8a27de836524f0" providerId="LiveId" clId="{562F36AD-FB1D-458F-A50A-42DA48BC14D9}" dt="2024-10-18T07:29:23.258" v="19" actId="20577"/>
          <ac:spMkLst>
            <pc:docMk/>
            <pc:sldMk cId="4033031487" sldId="256"/>
            <ac:spMk id="3" creationId="{10DE4713-7BE2-4B95-8DB9-8C51330D8A8C}"/>
          </ac:spMkLst>
        </pc:spChg>
      </pc:sldChg>
      <pc:sldChg chg="addSp modSp new mod">
        <pc:chgData name="Iryna Abramova" userId="cf8a27de836524f0" providerId="LiveId" clId="{562F36AD-FB1D-458F-A50A-42DA48BC14D9}" dt="2024-10-18T07:30:29.715" v="35" actId="1076"/>
        <pc:sldMkLst>
          <pc:docMk/>
          <pc:sldMk cId="693660713" sldId="257"/>
        </pc:sldMkLst>
        <pc:spChg chg="add mod">
          <ac:chgData name="Iryna Abramova" userId="cf8a27de836524f0" providerId="LiveId" clId="{562F36AD-FB1D-458F-A50A-42DA48BC14D9}" dt="2024-10-18T07:30:29.715" v="35" actId="1076"/>
          <ac:spMkLst>
            <pc:docMk/>
            <pc:sldMk cId="693660713" sldId="257"/>
            <ac:spMk id="3" creationId="{0210323E-C6F3-4F6D-B5C5-E4D952E4982A}"/>
          </ac:spMkLst>
        </pc:spChg>
      </pc:sldChg>
      <pc:sldChg chg="addSp modSp new mod">
        <pc:chgData name="Iryna Abramova" userId="cf8a27de836524f0" providerId="LiveId" clId="{562F36AD-FB1D-458F-A50A-42DA48BC14D9}" dt="2024-10-18T07:32:44.252" v="64" actId="12"/>
        <pc:sldMkLst>
          <pc:docMk/>
          <pc:sldMk cId="3979973960" sldId="258"/>
        </pc:sldMkLst>
        <pc:spChg chg="add mod">
          <ac:chgData name="Iryna Abramova" userId="cf8a27de836524f0" providerId="LiveId" clId="{562F36AD-FB1D-458F-A50A-42DA48BC14D9}" dt="2024-10-18T07:32:44.252" v="64" actId="12"/>
          <ac:spMkLst>
            <pc:docMk/>
            <pc:sldMk cId="3979973960" sldId="258"/>
            <ac:spMk id="3" creationId="{781D673B-06EC-4801-9B85-8D01E820A863}"/>
          </ac:spMkLst>
        </pc:spChg>
      </pc:sldChg>
      <pc:sldChg chg="addSp modSp new mod">
        <pc:chgData name="Iryna Abramova" userId="cf8a27de836524f0" providerId="LiveId" clId="{562F36AD-FB1D-458F-A50A-42DA48BC14D9}" dt="2024-10-29T07:46:15.030" v="482" actId="1076"/>
        <pc:sldMkLst>
          <pc:docMk/>
          <pc:sldMk cId="480191362" sldId="259"/>
        </pc:sldMkLst>
        <pc:spChg chg="add mod">
          <ac:chgData name="Iryna Abramova" userId="cf8a27de836524f0" providerId="LiveId" clId="{562F36AD-FB1D-458F-A50A-42DA48BC14D9}" dt="2024-10-29T07:46:15.030" v="482" actId="1076"/>
          <ac:spMkLst>
            <pc:docMk/>
            <pc:sldMk cId="480191362" sldId="259"/>
            <ac:spMk id="3" creationId="{46848ACE-FD1A-4CDE-9A8F-4E21DDE7A36F}"/>
          </ac:spMkLst>
        </pc:spChg>
      </pc:sldChg>
      <pc:sldChg chg="addSp modSp new mod">
        <pc:chgData name="Iryna Abramova" userId="cf8a27de836524f0" providerId="LiveId" clId="{562F36AD-FB1D-458F-A50A-42DA48BC14D9}" dt="2024-10-18T07:33:08.513" v="69" actId="1076"/>
        <pc:sldMkLst>
          <pc:docMk/>
          <pc:sldMk cId="1492314521" sldId="260"/>
        </pc:sldMkLst>
        <pc:spChg chg="add mod">
          <ac:chgData name="Iryna Abramova" userId="cf8a27de836524f0" providerId="LiveId" clId="{562F36AD-FB1D-458F-A50A-42DA48BC14D9}" dt="2024-10-18T07:33:08.513" v="69" actId="1076"/>
          <ac:spMkLst>
            <pc:docMk/>
            <pc:sldMk cId="1492314521" sldId="260"/>
            <ac:spMk id="3" creationId="{63AB7A9E-6E0C-45A8-8133-6BC11EFAEF42}"/>
          </ac:spMkLst>
        </pc:spChg>
      </pc:sldChg>
      <pc:sldChg chg="addSp modSp new del mod">
        <pc:chgData name="Iryna Abramova" userId="cf8a27de836524f0" providerId="LiveId" clId="{562F36AD-FB1D-458F-A50A-42DA48BC14D9}" dt="2024-10-29T07:46:29.945" v="483" actId="2696"/>
        <pc:sldMkLst>
          <pc:docMk/>
          <pc:sldMk cId="1876321803" sldId="261"/>
        </pc:sldMkLst>
        <pc:spChg chg="add mod">
          <ac:chgData name="Iryna Abramova" userId="cf8a27de836524f0" providerId="LiveId" clId="{562F36AD-FB1D-458F-A50A-42DA48BC14D9}" dt="2024-10-18T07:34:26.973" v="84" actId="20577"/>
          <ac:spMkLst>
            <pc:docMk/>
            <pc:sldMk cId="1876321803" sldId="261"/>
            <ac:spMk id="3" creationId="{617267E6-C70F-493D-8E80-975DD069388D}"/>
          </ac:spMkLst>
        </pc:spChg>
      </pc:sldChg>
      <pc:sldChg chg="addSp modSp new mod">
        <pc:chgData name="Iryna Abramova" userId="cf8a27de836524f0" providerId="LiveId" clId="{562F36AD-FB1D-458F-A50A-42DA48BC14D9}" dt="2024-10-18T07:36:11.433" v="116" actId="14100"/>
        <pc:sldMkLst>
          <pc:docMk/>
          <pc:sldMk cId="1585962436" sldId="262"/>
        </pc:sldMkLst>
        <pc:spChg chg="add mod">
          <ac:chgData name="Iryna Abramova" userId="cf8a27de836524f0" providerId="LiveId" clId="{562F36AD-FB1D-458F-A50A-42DA48BC14D9}" dt="2024-10-18T07:36:11.433" v="116" actId="14100"/>
          <ac:spMkLst>
            <pc:docMk/>
            <pc:sldMk cId="1585962436" sldId="262"/>
            <ac:spMk id="3" creationId="{4B455A0A-C10F-4084-8AA1-22751734F030}"/>
          </ac:spMkLst>
        </pc:spChg>
      </pc:sldChg>
      <pc:sldChg chg="addSp modSp new mod">
        <pc:chgData name="Iryna Abramova" userId="cf8a27de836524f0" providerId="LiveId" clId="{562F36AD-FB1D-458F-A50A-42DA48BC14D9}" dt="2024-10-18T09:45:28.538" v="249" actId="113"/>
        <pc:sldMkLst>
          <pc:docMk/>
          <pc:sldMk cId="1186277285" sldId="263"/>
        </pc:sldMkLst>
        <pc:spChg chg="add mod">
          <ac:chgData name="Iryna Abramova" userId="cf8a27de836524f0" providerId="LiveId" clId="{562F36AD-FB1D-458F-A50A-42DA48BC14D9}" dt="2024-10-18T09:45:28.538" v="249" actId="113"/>
          <ac:spMkLst>
            <pc:docMk/>
            <pc:sldMk cId="1186277285" sldId="263"/>
            <ac:spMk id="3" creationId="{FF57F200-51B7-46DC-8C2F-0C9C1744797F}"/>
          </ac:spMkLst>
        </pc:spChg>
      </pc:sldChg>
      <pc:sldChg chg="addSp modSp new mod">
        <pc:chgData name="Iryna Abramova" userId="cf8a27de836524f0" providerId="LiveId" clId="{562F36AD-FB1D-458F-A50A-42DA48BC14D9}" dt="2024-10-18T09:48:42.399" v="283" actId="20577"/>
        <pc:sldMkLst>
          <pc:docMk/>
          <pc:sldMk cId="4260478721" sldId="264"/>
        </pc:sldMkLst>
        <pc:spChg chg="add mod">
          <ac:chgData name="Iryna Abramova" userId="cf8a27de836524f0" providerId="LiveId" clId="{562F36AD-FB1D-458F-A50A-42DA48BC14D9}" dt="2024-10-18T09:48:42.399" v="283" actId="20577"/>
          <ac:spMkLst>
            <pc:docMk/>
            <pc:sldMk cId="4260478721" sldId="264"/>
            <ac:spMk id="3" creationId="{530B6630-4E1F-49D2-BECB-1405FBB10907}"/>
          </ac:spMkLst>
        </pc:spChg>
      </pc:sldChg>
      <pc:sldChg chg="addSp modSp new mod">
        <pc:chgData name="Iryna Abramova" userId="cf8a27de836524f0" providerId="LiveId" clId="{562F36AD-FB1D-458F-A50A-42DA48BC14D9}" dt="2024-10-18T09:51:22.045" v="297" actId="20577"/>
        <pc:sldMkLst>
          <pc:docMk/>
          <pc:sldMk cId="2750262859" sldId="265"/>
        </pc:sldMkLst>
        <pc:spChg chg="add mod">
          <ac:chgData name="Iryna Abramova" userId="cf8a27de836524f0" providerId="LiveId" clId="{562F36AD-FB1D-458F-A50A-42DA48BC14D9}" dt="2024-10-18T09:51:22.045" v="297" actId="20577"/>
          <ac:spMkLst>
            <pc:docMk/>
            <pc:sldMk cId="2750262859" sldId="265"/>
            <ac:spMk id="3" creationId="{099AE69C-49A6-4276-9FC4-9762389BD240}"/>
          </ac:spMkLst>
        </pc:spChg>
      </pc:sldChg>
      <pc:sldChg chg="addSp modSp new mod">
        <pc:chgData name="Iryna Abramova" userId="cf8a27de836524f0" providerId="LiveId" clId="{562F36AD-FB1D-458F-A50A-42DA48BC14D9}" dt="2024-10-29T07:47:15.788" v="484" actId="313"/>
        <pc:sldMkLst>
          <pc:docMk/>
          <pc:sldMk cId="2837949168" sldId="266"/>
        </pc:sldMkLst>
        <pc:spChg chg="add mod">
          <ac:chgData name="Iryna Abramova" userId="cf8a27de836524f0" providerId="LiveId" clId="{562F36AD-FB1D-458F-A50A-42DA48BC14D9}" dt="2024-10-29T07:47:15.788" v="484" actId="313"/>
          <ac:spMkLst>
            <pc:docMk/>
            <pc:sldMk cId="2837949168" sldId="266"/>
            <ac:spMk id="3" creationId="{8E70C80F-07B8-4B1E-B3DF-98C97EE59810}"/>
          </ac:spMkLst>
        </pc:spChg>
      </pc:sldChg>
      <pc:sldChg chg="addSp modSp new mod">
        <pc:chgData name="Iryna Abramova" userId="cf8a27de836524f0" providerId="LiveId" clId="{562F36AD-FB1D-458F-A50A-42DA48BC14D9}" dt="2024-10-21T06:53:18.980" v="354" actId="2164"/>
        <pc:sldMkLst>
          <pc:docMk/>
          <pc:sldMk cId="3500566397" sldId="267"/>
        </pc:sldMkLst>
        <pc:spChg chg="add mod">
          <ac:chgData name="Iryna Abramova" userId="cf8a27de836524f0" providerId="LiveId" clId="{562F36AD-FB1D-458F-A50A-42DA48BC14D9}" dt="2024-10-21T06:52:27.049" v="350" actId="113"/>
          <ac:spMkLst>
            <pc:docMk/>
            <pc:sldMk cId="3500566397" sldId="267"/>
            <ac:spMk id="4" creationId="{6CD94662-4EFD-4F3B-97F0-6952695B2FCC}"/>
          </ac:spMkLst>
        </pc:spChg>
        <pc:graphicFrameChg chg="add mod modGraphic">
          <ac:chgData name="Iryna Abramova" userId="cf8a27de836524f0" providerId="LiveId" clId="{562F36AD-FB1D-458F-A50A-42DA48BC14D9}" dt="2024-10-21T06:53:18.980" v="354" actId="2164"/>
          <ac:graphicFrameMkLst>
            <pc:docMk/>
            <pc:sldMk cId="3500566397" sldId="267"/>
            <ac:graphicFrameMk id="2" creationId="{73C8E5B7-FB11-420A-A191-EEA6263D8FE5}"/>
          </ac:graphicFrameMkLst>
        </pc:graphicFrameChg>
      </pc:sldChg>
      <pc:sldChg chg="addSp modSp new mod">
        <pc:chgData name="Iryna Abramova" userId="cf8a27de836524f0" providerId="LiveId" clId="{562F36AD-FB1D-458F-A50A-42DA48BC14D9}" dt="2024-10-29T07:47:35.075" v="485" actId="20577"/>
        <pc:sldMkLst>
          <pc:docMk/>
          <pc:sldMk cId="3988120838" sldId="268"/>
        </pc:sldMkLst>
        <pc:spChg chg="add mod">
          <ac:chgData name="Iryna Abramova" userId="cf8a27de836524f0" providerId="LiveId" clId="{562F36AD-FB1D-458F-A50A-42DA48BC14D9}" dt="2024-10-29T07:47:35.075" v="485" actId="20577"/>
          <ac:spMkLst>
            <pc:docMk/>
            <pc:sldMk cId="3988120838" sldId="268"/>
            <ac:spMk id="3" creationId="{301CBCEC-63F7-4BBC-924C-A06BA4CEEC95}"/>
          </ac:spMkLst>
        </pc:spChg>
      </pc:sldChg>
      <pc:sldChg chg="addSp modSp new mod">
        <pc:chgData name="Iryna Abramova" userId="cf8a27de836524f0" providerId="LiveId" clId="{562F36AD-FB1D-458F-A50A-42DA48BC14D9}" dt="2024-10-21T07:31:19.826" v="414" actId="20577"/>
        <pc:sldMkLst>
          <pc:docMk/>
          <pc:sldMk cId="581180679" sldId="269"/>
        </pc:sldMkLst>
        <pc:spChg chg="add mod">
          <ac:chgData name="Iryna Abramova" userId="cf8a27de836524f0" providerId="LiveId" clId="{562F36AD-FB1D-458F-A50A-42DA48BC14D9}" dt="2024-10-21T07:31:19.826" v="414" actId="20577"/>
          <ac:spMkLst>
            <pc:docMk/>
            <pc:sldMk cId="581180679" sldId="269"/>
            <ac:spMk id="3" creationId="{4F1791F3-D1A1-4E7B-ACD2-46A3A3F35C4F}"/>
          </ac:spMkLst>
        </pc:spChg>
      </pc:sldChg>
      <pc:sldChg chg="addSp modSp new mod">
        <pc:chgData name="Iryna Abramova" userId="cf8a27de836524f0" providerId="LiveId" clId="{562F36AD-FB1D-458F-A50A-42DA48BC14D9}" dt="2024-10-21T07:32:29.364" v="422" actId="113"/>
        <pc:sldMkLst>
          <pc:docMk/>
          <pc:sldMk cId="3570367014" sldId="270"/>
        </pc:sldMkLst>
        <pc:spChg chg="add mod">
          <ac:chgData name="Iryna Abramova" userId="cf8a27de836524f0" providerId="LiveId" clId="{562F36AD-FB1D-458F-A50A-42DA48BC14D9}" dt="2024-10-21T07:32:29.364" v="422" actId="113"/>
          <ac:spMkLst>
            <pc:docMk/>
            <pc:sldMk cId="3570367014" sldId="270"/>
            <ac:spMk id="3" creationId="{53813B74-C543-4018-9C7D-6FF1B0DF3D60}"/>
          </ac:spMkLst>
        </pc:spChg>
      </pc:sldChg>
      <pc:sldChg chg="addSp modSp new mod">
        <pc:chgData name="Iryna Abramova" userId="cf8a27de836524f0" providerId="LiveId" clId="{562F36AD-FB1D-458F-A50A-42DA48BC14D9}" dt="2024-10-21T08:00:26.173" v="457" actId="20577"/>
        <pc:sldMkLst>
          <pc:docMk/>
          <pc:sldMk cId="693136040" sldId="271"/>
        </pc:sldMkLst>
        <pc:spChg chg="add mod">
          <ac:chgData name="Iryna Abramova" userId="cf8a27de836524f0" providerId="LiveId" clId="{562F36AD-FB1D-458F-A50A-42DA48BC14D9}" dt="2024-10-21T08:00:26.173" v="457" actId="20577"/>
          <ac:spMkLst>
            <pc:docMk/>
            <pc:sldMk cId="693136040" sldId="271"/>
            <ac:spMk id="3" creationId="{90927A92-D04F-400A-894B-545ABEFF0815}"/>
          </ac:spMkLst>
        </pc:spChg>
      </pc:sldChg>
      <pc:sldChg chg="new del">
        <pc:chgData name="Iryna Abramova" userId="cf8a27de836524f0" providerId="LiveId" clId="{562F36AD-FB1D-458F-A50A-42DA48BC14D9}" dt="2024-10-21T07:51:10.971" v="424" actId="680"/>
        <pc:sldMkLst>
          <pc:docMk/>
          <pc:sldMk cId="1188815335" sldId="271"/>
        </pc:sldMkLst>
      </pc:sldChg>
      <pc:sldChg chg="addSp modSp new mod">
        <pc:chgData name="Iryna Abramova" userId="cf8a27de836524f0" providerId="LiveId" clId="{562F36AD-FB1D-458F-A50A-42DA48BC14D9}" dt="2024-10-21T08:08:34.025" v="481" actId="113"/>
        <pc:sldMkLst>
          <pc:docMk/>
          <pc:sldMk cId="143024438" sldId="272"/>
        </pc:sldMkLst>
        <pc:spChg chg="add mod">
          <ac:chgData name="Iryna Abramova" userId="cf8a27de836524f0" providerId="LiveId" clId="{562F36AD-FB1D-458F-A50A-42DA48BC14D9}" dt="2024-10-21T08:08:34.025" v="481" actId="113"/>
          <ac:spMkLst>
            <pc:docMk/>
            <pc:sldMk cId="143024438" sldId="272"/>
            <ac:spMk id="4" creationId="{7362FE95-2D95-478D-B2BC-8C22F90169AD}"/>
          </ac:spMkLst>
        </pc:spChg>
        <pc:graphicFrameChg chg="add mod modGraphic">
          <ac:chgData name="Iryna Abramova" userId="cf8a27de836524f0" providerId="LiveId" clId="{562F36AD-FB1D-458F-A50A-42DA48BC14D9}" dt="2024-10-21T08:02:18.664" v="476" actId="255"/>
          <ac:graphicFrameMkLst>
            <pc:docMk/>
            <pc:sldMk cId="143024438" sldId="272"/>
            <ac:graphicFrameMk id="2" creationId="{1E0C4962-67E8-4149-B23A-B03CDB421316}"/>
          </ac:graphicFrameMkLst>
        </pc:graphicFrameChg>
      </pc:sldChg>
      <pc:sldChg chg="addSp modSp new mod">
        <pc:chgData name="Iryna Abramova" userId="cf8a27de836524f0" providerId="LiveId" clId="{562F36AD-FB1D-458F-A50A-42DA48BC14D9}" dt="2024-10-29T07:53:57.203" v="545" actId="113"/>
        <pc:sldMkLst>
          <pc:docMk/>
          <pc:sldMk cId="3879962668" sldId="273"/>
        </pc:sldMkLst>
        <pc:spChg chg="add mod">
          <ac:chgData name="Iryna Abramova" userId="cf8a27de836524f0" providerId="LiveId" clId="{562F36AD-FB1D-458F-A50A-42DA48BC14D9}" dt="2024-10-29T07:53:57.203" v="545" actId="113"/>
          <ac:spMkLst>
            <pc:docMk/>
            <pc:sldMk cId="3879962668" sldId="273"/>
            <ac:spMk id="3" creationId="{3E6A266A-E0E7-4A16-853A-03CF043F9C70}"/>
          </ac:spMkLst>
        </pc:spChg>
      </pc:sldChg>
      <pc:sldChg chg="addSp modSp new mod">
        <pc:chgData name="Iryna Abramova" userId="cf8a27de836524f0" providerId="LiveId" clId="{562F36AD-FB1D-458F-A50A-42DA48BC14D9}" dt="2024-10-29T07:58:23.904" v="585" actId="1076"/>
        <pc:sldMkLst>
          <pc:docMk/>
          <pc:sldMk cId="3069656866" sldId="274"/>
        </pc:sldMkLst>
        <pc:spChg chg="add mod">
          <ac:chgData name="Iryna Abramova" userId="cf8a27de836524f0" providerId="LiveId" clId="{562F36AD-FB1D-458F-A50A-42DA48BC14D9}" dt="2024-10-29T07:58:23.904" v="585" actId="1076"/>
          <ac:spMkLst>
            <pc:docMk/>
            <pc:sldMk cId="3069656866" sldId="274"/>
            <ac:spMk id="3" creationId="{089B9E6D-FFB7-4123-94D9-A1807A37F81A}"/>
          </ac:spMkLst>
        </pc:spChg>
      </pc:sldChg>
      <pc:sldChg chg="addSp modSp new mod">
        <pc:chgData name="Iryna Abramova" userId="cf8a27de836524f0" providerId="LiveId" clId="{562F36AD-FB1D-458F-A50A-42DA48BC14D9}" dt="2024-10-29T07:56:47.665" v="574" actId="20577"/>
        <pc:sldMkLst>
          <pc:docMk/>
          <pc:sldMk cId="2549764939" sldId="275"/>
        </pc:sldMkLst>
        <pc:spChg chg="add mod">
          <ac:chgData name="Iryna Abramova" userId="cf8a27de836524f0" providerId="LiveId" clId="{562F36AD-FB1D-458F-A50A-42DA48BC14D9}" dt="2024-10-29T07:56:47.665" v="574" actId="20577"/>
          <ac:spMkLst>
            <pc:docMk/>
            <pc:sldMk cId="2549764939" sldId="275"/>
            <ac:spMk id="3" creationId="{25319AD6-8675-482E-8E87-CC8F91E49D5F}"/>
          </ac:spMkLst>
        </pc:spChg>
      </pc:sldChg>
      <pc:sldChg chg="addSp modSp new mod">
        <pc:chgData name="Iryna Abramova" userId="cf8a27de836524f0" providerId="LiveId" clId="{562F36AD-FB1D-458F-A50A-42DA48BC14D9}" dt="2024-10-29T07:58:15.534" v="584" actId="1076"/>
        <pc:sldMkLst>
          <pc:docMk/>
          <pc:sldMk cId="1223134649" sldId="276"/>
        </pc:sldMkLst>
        <pc:spChg chg="add mod">
          <ac:chgData name="Iryna Abramova" userId="cf8a27de836524f0" providerId="LiveId" clId="{562F36AD-FB1D-458F-A50A-42DA48BC14D9}" dt="2024-10-29T07:58:15.534" v="584" actId="1076"/>
          <ac:spMkLst>
            <pc:docMk/>
            <pc:sldMk cId="1223134649" sldId="276"/>
            <ac:spMk id="3" creationId="{278E29C8-4E40-41B5-953A-F3E7EDB4FFF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081596-FB7C-4599-BB08-4D8E4893A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0978" y="587188"/>
            <a:ext cx="8915399" cy="2262781"/>
          </a:xfrm>
        </p:spPr>
        <p:txBody>
          <a:bodyPr/>
          <a:lstStyle/>
          <a:p>
            <a:r>
              <a:rPr lang="uk-UA" dirty="0"/>
              <a:t>Тема 5. Міжнародна торгівля послугами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0DE4713-7BE2-4B95-8DB9-8C51330D8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0977" y="3145803"/>
            <a:ext cx="8915399" cy="1126283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 міжнародної торгівлі послугами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Загальні тенденції світової торгівлі послугами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Міжнародні транспортні послуги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Міжнародні туристичні послуги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Міжнародні інжинірингові послуги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033031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E70C80F-07B8-4B1E-B3DF-98C97EE59810}"/>
              </a:ext>
            </a:extLst>
          </p:cNvPr>
          <p:cNvSpPr txBox="1"/>
          <p:nvPr/>
        </p:nvSpPr>
        <p:spPr>
          <a:xfrm>
            <a:off x="2042296" y="1161233"/>
            <a:ext cx="8240221" cy="34486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Загальні тенденції світової торгівлі послугами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2700" indent="-127000" algn="just">
              <a:lnSpc>
                <a:spcPct val="150000"/>
              </a:lnSpc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-127000" algn="just">
              <a:lnSpc>
                <a:spcPct val="150000"/>
              </a:lnSpc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Надання послуг є найбільш динамічною статтею зовнішньої тор­гівлі. Дедалі більша кількість видів послуг стає ринковим товаром і реєструється на рахунку поточних операцій платіжного балансу кра­їни.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-127000" algn="just">
              <a:lnSpc>
                <a:spcPct val="150000"/>
              </a:lnSpc>
              <a:spcAft>
                <a:spcPts val="0"/>
              </a:spcAf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Експорт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становить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понад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19%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усього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обсягу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світового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експорту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імпорт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- 18,6%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світового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імпорту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цьо­му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торгівля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послугами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зростає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досить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високими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темпами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949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73C8E5B7-FB11-420A-A191-EEA6263D8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85925"/>
              </p:ext>
            </p:extLst>
          </p:nvPr>
        </p:nvGraphicFramePr>
        <p:xfrm>
          <a:off x="3003567" y="1030942"/>
          <a:ext cx="6384986" cy="4933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07932">
                  <a:extLst>
                    <a:ext uri="{9D8B030D-6E8A-4147-A177-3AD203B41FA5}">
                      <a16:colId xmlns:a16="http://schemas.microsoft.com/office/drawing/2014/main" val="3143472919"/>
                    </a:ext>
                  </a:extLst>
                </a:gridCol>
                <a:gridCol w="868497">
                  <a:extLst>
                    <a:ext uri="{9D8B030D-6E8A-4147-A177-3AD203B41FA5}">
                      <a16:colId xmlns:a16="http://schemas.microsoft.com/office/drawing/2014/main" val="1257527222"/>
                    </a:ext>
                  </a:extLst>
                </a:gridCol>
                <a:gridCol w="863389">
                  <a:extLst>
                    <a:ext uri="{9D8B030D-6E8A-4147-A177-3AD203B41FA5}">
                      <a16:colId xmlns:a16="http://schemas.microsoft.com/office/drawing/2014/main" val="3486194925"/>
                    </a:ext>
                  </a:extLst>
                </a:gridCol>
                <a:gridCol w="872584">
                  <a:extLst>
                    <a:ext uri="{9D8B030D-6E8A-4147-A177-3AD203B41FA5}">
                      <a16:colId xmlns:a16="http://schemas.microsoft.com/office/drawing/2014/main" val="3401101892"/>
                    </a:ext>
                  </a:extLst>
                </a:gridCol>
                <a:gridCol w="872584">
                  <a:extLst>
                    <a:ext uri="{9D8B030D-6E8A-4147-A177-3AD203B41FA5}">
                      <a16:colId xmlns:a16="http://schemas.microsoft.com/office/drawing/2014/main" val="701965569"/>
                    </a:ext>
                  </a:extLst>
                </a:gridCol>
              </a:tblGrid>
              <a:tr h="39444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uk-UA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uk-UA" sz="1700" dirty="0"/>
                    </a:p>
                  </a:txBody>
                  <a:tcPr marL="87675" marR="87675" marT="43838" marB="43838"/>
                </a:tc>
                <a:tc>
                  <a:txBody>
                    <a:bodyPr/>
                    <a:lstStyle/>
                    <a:p>
                      <a:endParaRPr lang="uk-UA" sz="1700" dirty="0"/>
                    </a:p>
                  </a:txBody>
                  <a:tcPr marL="87675" marR="87675" marT="43838" marB="43838"/>
                </a:tc>
                <a:tc>
                  <a:txBody>
                    <a:bodyPr/>
                    <a:lstStyle/>
                    <a:p>
                      <a:endParaRPr lang="uk-UA" sz="1700" dirty="0"/>
                    </a:p>
                  </a:txBody>
                  <a:tcPr marL="87675" marR="87675" marT="43838" marB="43838"/>
                </a:tc>
                <a:tc>
                  <a:txBody>
                    <a:bodyPr/>
                    <a:lstStyle/>
                    <a:p>
                      <a:endParaRPr lang="uk-UA" sz="1700" dirty="0"/>
                    </a:p>
                  </a:txBody>
                  <a:tcPr marL="87675" marR="87675" marT="43838" marB="43838"/>
                </a:tc>
                <a:extLst>
                  <a:ext uri="{0D108BD9-81ED-4DB2-BD59-A6C34878D82A}">
                    <a16:rowId xmlns:a16="http://schemas.microsoft.com/office/drawing/2014/main" val="3669763027"/>
                  </a:ext>
                </a:extLst>
              </a:tr>
              <a:tr h="199543">
                <a:tc row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effectLst/>
                        </a:rPr>
                        <a:t>Регіони</a:t>
                      </a:r>
                      <a:r>
                        <a:rPr lang="ru-RU" sz="1600" dirty="0">
                          <a:effectLst/>
                        </a:rPr>
                        <a:t> та </a:t>
                      </a:r>
                      <a:r>
                        <a:rPr lang="ru-RU" sz="1600" dirty="0" err="1">
                          <a:effectLst/>
                        </a:rPr>
                        <a:t>країни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 gridSpan="2">
                  <a:txBody>
                    <a:bodyPr/>
                    <a:lstStyle/>
                    <a:p>
                      <a:pPr marL="330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err="1">
                          <a:effectLst/>
                        </a:rPr>
                        <a:t>Експорт</a:t>
                      </a:r>
                      <a:endParaRPr lang="uk-UA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83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err="1">
                          <a:effectLst/>
                        </a:rPr>
                        <a:t>Імпорт</a:t>
                      </a:r>
                      <a:endParaRPr lang="uk-UA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765448"/>
                  </a:ext>
                </a:extLst>
              </a:tr>
              <a:tr h="19954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2020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2021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2020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2021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extLst>
                  <a:ext uri="{0D108BD9-81ED-4DB2-BD59-A6C34878D82A}">
                    <a16:rowId xmlns:a16="http://schemas.microsoft.com/office/drawing/2014/main" val="3791866849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effectLst/>
                        </a:rPr>
                        <a:t>Світ</a:t>
                      </a:r>
                      <a:r>
                        <a:rPr lang="ru-RU" sz="1600" dirty="0">
                          <a:effectLst/>
                        </a:rPr>
                        <a:t> у </a:t>
                      </a:r>
                      <a:r>
                        <a:rPr lang="ru-RU" sz="1600" dirty="0" err="1">
                          <a:effectLst/>
                        </a:rPr>
                        <a:t>цілому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3372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3778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3114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u="none" strike="noStrike" spc="0">
                          <a:effectLst/>
                        </a:rPr>
                        <a:t>3489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extLst>
                  <a:ext uri="{0D108BD9-81ED-4DB2-BD59-A6C34878D82A}">
                    <a16:rowId xmlns:a16="http://schemas.microsoft.com/office/drawing/2014/main" val="821350023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Північна Америка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554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605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447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u="none" strike="noStrike" spc="0">
                          <a:effectLst/>
                        </a:rPr>
                        <a:t>479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extLst>
                  <a:ext uri="{0D108BD9-81ED-4DB2-BD59-A6C34878D82A}">
                    <a16:rowId xmlns:a16="http://schemas.microsoft.com/office/drawing/2014/main" val="477099665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США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473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521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342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u="none" strike="noStrike" spc="0">
                          <a:effectLst/>
                        </a:rPr>
                        <a:t>368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extLst>
                  <a:ext uri="{0D108BD9-81ED-4DB2-BD59-A6C34878D82A}">
                    <a16:rowId xmlns:a16="http://schemas.microsoft.com/office/drawing/2014/main" val="2652527201"/>
                  </a:ext>
                </a:extLst>
              </a:tr>
              <a:tr h="412866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Південна та Центральна Америка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94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108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98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u="none" strike="noStrike" spc="0" dirty="0">
                          <a:effectLst/>
                        </a:rPr>
                        <a:t>118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extLst>
                  <a:ext uri="{0D108BD9-81ED-4DB2-BD59-A6C34878D82A}">
                    <a16:rowId xmlns:a16="http://schemas.microsoft.com/office/drawing/2014/main" val="1701815554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Бразилія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18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29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35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u="none" strike="noStrike" spc="0" dirty="0">
                          <a:effectLst/>
                        </a:rPr>
                        <a:t>44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extLst>
                  <a:ext uri="{0D108BD9-81ED-4DB2-BD59-A6C34878D82A}">
                    <a16:rowId xmlns:a16="http://schemas.microsoft.com/office/drawing/2014/main" val="4104331015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Європа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1743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1937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1472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u="none" strike="noStrike" spc="0" dirty="0">
                          <a:effectLst/>
                        </a:rPr>
                        <a:t>1626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extLst>
                  <a:ext uri="{0D108BD9-81ED-4DB2-BD59-A6C34878D82A}">
                    <a16:rowId xmlns:a16="http://schemas.microsoft.com/office/drawing/2014/main" val="464994204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ЄС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1587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1754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1372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u="none" strike="noStrike" spc="0" dirty="0">
                          <a:effectLst/>
                        </a:rPr>
                        <a:t>1513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extLst>
                  <a:ext uri="{0D108BD9-81ED-4DB2-BD59-A6C34878D82A}">
                    <a16:rowId xmlns:a16="http://schemas.microsoft.com/office/drawing/2014/main" val="3611734816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Велика Британія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281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283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195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u="none" strike="noStrike" spc="0" dirty="0">
                          <a:effectLst/>
                        </a:rPr>
                        <a:t>196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extLst>
                  <a:ext uri="{0D108BD9-81ED-4DB2-BD59-A6C34878D82A}">
                    <a16:rowId xmlns:a16="http://schemas.microsoft.com/office/drawing/2014/main" val="2268267120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Німеччина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217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242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256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u="none" strike="noStrike" spc="0" dirty="0">
                          <a:effectLst/>
                        </a:rPr>
                        <a:t>283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extLst>
                  <a:ext uri="{0D108BD9-81ED-4DB2-BD59-A6C34878D82A}">
                    <a16:rowId xmlns:a16="http://schemas.microsoft.com/office/drawing/2014/main" val="2738641531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Франція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145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160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129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u="none" strike="noStrike" spc="0" dirty="0">
                          <a:effectLst/>
                        </a:rPr>
                        <a:t>139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extLst>
                  <a:ext uri="{0D108BD9-81ED-4DB2-BD59-A6C34878D82A}">
                    <a16:rowId xmlns:a16="http://schemas.microsoft.com/office/drawing/2014/main" val="3757458975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Італія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110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122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118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132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extLst>
                  <a:ext uri="{0D108BD9-81ED-4DB2-BD59-A6C34878D82A}">
                    <a16:rowId xmlns:a16="http://schemas.microsoft.com/office/drawing/2014/main" val="4028259483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Іспанія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127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143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96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u="none" strike="noStrike" spc="0" dirty="0">
                          <a:effectLst/>
                        </a:rPr>
                        <a:t>104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extLst>
                  <a:ext uri="{0D108BD9-81ED-4DB2-BD59-A6C34878D82A}">
                    <a16:rowId xmlns:a16="http://schemas.microsoft.com/office/drawing/2014/main" val="3826686669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effectLst/>
                        </a:rPr>
                        <a:t>Україна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14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17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11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u="none" strike="noStrike" spc="0" dirty="0">
                          <a:effectLst/>
                        </a:rPr>
                        <a:t>15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extLst>
                  <a:ext uri="{0D108BD9-81ED-4DB2-BD59-A6C34878D82A}">
                    <a16:rowId xmlns:a16="http://schemas.microsoft.com/office/drawing/2014/main" val="4196369054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Африка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78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88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105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tc>
                  <a:txBody>
                    <a:bodyPr/>
                    <a:lstStyle/>
                    <a:p>
                      <a:pPr marL="1905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u="none" strike="noStrike" spc="0" dirty="0">
                          <a:effectLst/>
                        </a:rPr>
                        <a:t>121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" marR="6089" marT="0" marB="0"/>
                </a:tc>
                <a:extLst>
                  <a:ext uri="{0D108BD9-81ED-4DB2-BD59-A6C34878D82A}">
                    <a16:rowId xmlns:a16="http://schemas.microsoft.com/office/drawing/2014/main" val="39803317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CD94662-4EFD-4F3B-97F0-6952695B2FCC}"/>
              </a:ext>
            </a:extLst>
          </p:cNvPr>
          <p:cNvSpPr txBox="1"/>
          <p:nvPr/>
        </p:nvSpPr>
        <p:spPr>
          <a:xfrm>
            <a:off x="2168763" y="557892"/>
            <a:ext cx="8054593" cy="2612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200"/>
              </a:lnSpc>
            </a:pPr>
            <a:r>
              <a:rPr lang="ru-RU" sz="1800" b="1" dirty="0" err="1">
                <a:effectLst/>
              </a:rPr>
              <a:t>Обсяг</a:t>
            </a:r>
            <a:r>
              <a:rPr lang="ru-RU" sz="1800" b="1" dirty="0">
                <a:effectLst/>
              </a:rPr>
              <a:t> </a:t>
            </a:r>
            <a:r>
              <a:rPr lang="ru-RU" sz="1800" b="1" dirty="0" err="1">
                <a:effectLst/>
              </a:rPr>
              <a:t>світової</a:t>
            </a:r>
            <a:r>
              <a:rPr lang="ru-RU" sz="1800" b="1" dirty="0">
                <a:effectLst/>
              </a:rPr>
              <a:t> </a:t>
            </a:r>
            <a:r>
              <a:rPr lang="ru-RU" sz="1800" b="1" dirty="0" err="1">
                <a:effectLst/>
              </a:rPr>
              <a:t>торгівлі</a:t>
            </a:r>
            <a:r>
              <a:rPr lang="ru-RU" sz="1800" b="1" dirty="0">
                <a:effectLst/>
              </a:rPr>
              <a:t> </a:t>
            </a:r>
            <a:r>
              <a:rPr lang="ru-RU" sz="1800" b="1" dirty="0" err="1">
                <a:effectLst/>
              </a:rPr>
              <a:t>послугами</a:t>
            </a:r>
            <a:r>
              <a:rPr lang="ru-RU" sz="1800" b="1" dirty="0">
                <a:effectLst/>
              </a:rPr>
              <a:t> (млрд дол. США)</a:t>
            </a:r>
            <a:endParaRPr lang="uk-UA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566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1CBCEC-63F7-4BBC-924C-A06BA4CEEC95}"/>
              </a:ext>
            </a:extLst>
          </p:cNvPr>
          <p:cNvSpPr txBox="1"/>
          <p:nvPr/>
        </p:nvSpPr>
        <p:spPr>
          <a:xfrm>
            <a:off x="2187388" y="1147482"/>
            <a:ext cx="8261805" cy="36952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127000" algn="l">
              <a:lnSpc>
                <a:spcPct val="150000"/>
              </a:lnSpc>
              <a:spcBef>
                <a:spcPts val="1160"/>
              </a:spcBef>
              <a:spcAft>
                <a:spcPts val="0"/>
              </a:spcAft>
            </a:pP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Зростання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торгівлі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послугами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зумовлено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такими факторами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75920" algn="l"/>
              </a:tabLst>
            </a:pP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технологічними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2700" lvl="0" indent="-342900" algn="l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79095" algn="l"/>
              </a:tabLst>
            </a:pP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підвищенням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темпів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технологічних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телекомунікацій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2700" lvl="0" indent="-342900" algn="l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75920" algn="l"/>
              </a:tabLst>
            </a:pP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збільшенням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страхові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-12700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світового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ринку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характерною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рисою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швид­кими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темпами ринку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фінансових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частка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становить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майже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10%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світового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ВВП. </a:t>
            </a:r>
          </a:p>
          <a:p>
            <a:pPr marL="342900" marR="12700" lvl="0" indent="-342900" algn="l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75920" algn="l"/>
              </a:tabLs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2700" lvl="0" indent="-342900" algn="l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75920" algn="l"/>
              </a:tabLst>
            </a:pPr>
            <a:endParaRPr lang="ru-RU" sz="16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120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F1791F3-D1A1-4E7B-ACD2-46A3A3F35C4F}"/>
              </a:ext>
            </a:extLst>
          </p:cNvPr>
          <p:cNvSpPr txBox="1"/>
          <p:nvPr/>
        </p:nvSpPr>
        <p:spPr>
          <a:xfrm>
            <a:off x="1819835" y="669119"/>
            <a:ext cx="8857130" cy="4416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spcBef>
                <a:spcPts val="900"/>
              </a:spcBef>
              <a:spcAft>
                <a:spcPts val="6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3.Міжнародні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транспортні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послуги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127000" algn="just"/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Міжнародний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транспорт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всіх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транспорту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пе­реміщення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предмета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транспортної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резидента­ми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однієї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країни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резидентам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країни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Спектр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транспортних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широкий. </a:t>
            </a:r>
          </a:p>
          <a:p>
            <a:pPr indent="-127000" algn="just"/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класифікуються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91795" algn="l"/>
              </a:tabLst>
            </a:pP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виду транспорту: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водний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морський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річковий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наземний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за­лізничний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автомобільний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повітряний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авіаційний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косміч­ний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трубопровідний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14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91795" algn="l"/>
              </a:tabLst>
            </a:pP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предмету 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транспортної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вантаж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пасажир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багаж);</a:t>
            </a:r>
            <a:endParaRPr lang="uk-UA" sz="14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88620" algn="l"/>
              </a:tabLst>
            </a:pP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транспортної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характеристики товару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сухий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вугілля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руда),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на­сипний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(зерно, цемент),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штучний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наливний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нафта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олії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uk-UA" sz="14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91795" algn="l"/>
              </a:tabLst>
            </a:pP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періодичності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перевезення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регулярні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нерегулярні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uk-UA" sz="14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91795" algn="l"/>
              </a:tabLst>
            </a:pP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порядку 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кордону 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перевантажувальні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безпере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вантажувальні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uk-UA" sz="14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91795" algn="l"/>
              </a:tabLst>
            </a:pP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виду транспортно-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технологічної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контейнерна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пором­на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ліхтерна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endParaRPr lang="uk-UA" sz="14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91795" algn="l"/>
              </a:tabLst>
            </a:pP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виду 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пряме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непряме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91795" algn="l"/>
              </a:tabLst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перевезення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міждержавні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міжконтинен­тальні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180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3813B74-C543-4018-9C7D-6FF1B0DF3D60}"/>
              </a:ext>
            </a:extLst>
          </p:cNvPr>
          <p:cNvSpPr txBox="1"/>
          <p:nvPr/>
        </p:nvSpPr>
        <p:spPr>
          <a:xfrm>
            <a:off x="1954305" y="335845"/>
            <a:ext cx="8776447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00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Широко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використовуються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так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звані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транспортні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коридори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поєднують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визначених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напрямках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відразу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видів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транспорту для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перевезень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через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територію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ряду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країн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відповідним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фінансовим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правовим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забезпеченням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127000" algn="just"/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Транспортні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розрізняються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такими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категоріями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91795" algn="l"/>
              </a:tabLst>
            </a:pP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пасажирські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перевезення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91795" algn="l"/>
              </a:tabLst>
            </a:pP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вантажні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перевезення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91795" algn="l"/>
              </a:tabLst>
            </a:pP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оренди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суден (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морських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річкових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повітряних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на­земного транспорту з командою та оператором;</a:t>
            </a:r>
            <a:endParaRPr lang="uk-UA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91795" algn="l"/>
              </a:tabLst>
            </a:pP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лагодження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ремонту транспорту;</a:t>
            </a:r>
            <a:endParaRPr lang="uk-UA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88620" algn="l"/>
              </a:tabLst>
            </a:pP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маневрові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(для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залізничного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транспорту);</a:t>
            </a:r>
            <a:endParaRPr lang="uk-UA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91795" algn="l"/>
              </a:tabLst>
            </a:pP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спуску на воду та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буксирування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(для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морського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річкового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транспорту);</a:t>
            </a:r>
            <a:endParaRPr lang="uk-UA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88620" algn="l"/>
              </a:tabLst>
            </a:pP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допоміжні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оброблення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вантажів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збері­гання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упакування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розпакування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навігації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лоції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техобслуго­вування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комісійні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платежі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27000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обсяги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міжнародної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торгівлі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можуть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істотно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впливати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тран­спортні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витрати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Транспортні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витрати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витрати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доставку товару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виробника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споживача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включають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вартість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фрахту,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стра­хування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навантаження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розвантаження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упакування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розпакування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й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супутні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витрати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бувають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настільки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великими,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роблять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експорт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імпорт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товарів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невигідними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тобто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перетворюють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«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ринкових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у «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неринкові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».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призводить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обсягів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тор­гівлі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спеціалізації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країн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розмірів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виграшу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торгівлі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367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927A92-D04F-400A-894B-545ABEFF0815}"/>
              </a:ext>
            </a:extLst>
          </p:cNvPr>
          <p:cNvSpPr txBox="1"/>
          <p:nvPr/>
        </p:nvSpPr>
        <p:spPr>
          <a:xfrm>
            <a:off x="1927412" y="693200"/>
            <a:ext cx="8821270" cy="4601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spcBef>
                <a:spcPts val="900"/>
              </a:spcBef>
              <a:spcAft>
                <a:spcPts val="60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Міжнародні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туристичні послуги</a:t>
            </a: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indent="-127000" algn="just">
              <a:spcAft>
                <a:spcPts val="0"/>
              </a:spcAft>
            </a:pP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Значну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частину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світового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посідають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міжнародними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поїздками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Міжнародні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поїздки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розгля­даються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міжнародній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міжнародні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являють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набір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здобуваються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мандрівника­ми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рубежем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знаходяться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там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року і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вважаються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нерезидентами.</a:t>
            </a: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indent="-127000" algn="just">
              <a:spcAft>
                <a:spcPts val="0"/>
              </a:spcAft>
            </a:pP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мандрівників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туристів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мандрівників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провели одну і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ночей у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відвідування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екскурсантів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мандрівників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провели за кордоном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27000" algn="just"/>
            <a:r>
              <a:rPr lang="ru-RU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Міжнародні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поїздки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на:</a:t>
            </a:r>
            <a:endParaRPr lang="uk-UA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2700" lvl="0" indent="-342900" algn="just">
              <a:spcAft>
                <a:spcPts val="0"/>
              </a:spcAft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50520" algn="l"/>
              </a:tabLst>
            </a:pPr>
            <a:r>
              <a:rPr lang="ru-RU" sz="16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ділові</a:t>
            </a:r>
            <a:r>
              <a:rPr lang="ru-RU" sz="16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поїздки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належать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мандрів­ників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кордоном у справах, на оплату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то­варів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вчинені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мандрівником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імені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за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відряджає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ділові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поїздки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включаються</a:t>
            </a:r>
            <a:r>
              <a:rPr lang="ru-RU" sz="1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2700" lvl="0" indent="-342900" algn="just">
              <a:spcAft>
                <a:spcPts val="0"/>
              </a:spcAft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50520" algn="l"/>
              </a:tabLst>
            </a:pP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особисті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поїздки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до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належать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особисті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витрати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ман­дрівників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перебувають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кордоном в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особистих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справах, на оплату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товарів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послуги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готелів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ресторанів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бюро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подорожей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екскурсійних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бюро,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пов'язані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відпочинком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по­дарунками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іншими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товарами,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придбаними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вивезеними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відвідуваної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країни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При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витрати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пов'язані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переве­зенням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мандрівників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кордон і назад, в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особисті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поїздки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включаються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Вони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включаються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послуги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пасажирського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транспорту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36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1E0C4962-67E8-4149-B23A-B03CDB421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302362"/>
              </p:ext>
            </p:extLst>
          </p:nvPr>
        </p:nvGraphicFramePr>
        <p:xfrm>
          <a:off x="2994212" y="1568825"/>
          <a:ext cx="6033901" cy="4105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7011">
                  <a:extLst>
                    <a:ext uri="{9D8B030D-6E8A-4147-A177-3AD203B41FA5}">
                      <a16:colId xmlns:a16="http://schemas.microsoft.com/office/drawing/2014/main" val="3314236184"/>
                    </a:ext>
                  </a:extLst>
                </a:gridCol>
                <a:gridCol w="1434018">
                  <a:extLst>
                    <a:ext uri="{9D8B030D-6E8A-4147-A177-3AD203B41FA5}">
                      <a16:colId xmlns:a16="http://schemas.microsoft.com/office/drawing/2014/main" val="979484891"/>
                    </a:ext>
                  </a:extLst>
                </a:gridCol>
                <a:gridCol w="1429184">
                  <a:extLst>
                    <a:ext uri="{9D8B030D-6E8A-4147-A177-3AD203B41FA5}">
                      <a16:colId xmlns:a16="http://schemas.microsoft.com/office/drawing/2014/main" val="1231338063"/>
                    </a:ext>
                  </a:extLst>
                </a:gridCol>
                <a:gridCol w="1443688">
                  <a:extLst>
                    <a:ext uri="{9D8B030D-6E8A-4147-A177-3AD203B41FA5}">
                      <a16:colId xmlns:a16="http://schemas.microsoft.com/office/drawing/2014/main" val="2666855265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marL="3937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effectLst/>
                        </a:rPr>
                        <a:t>Країна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effectLst/>
                        </a:rPr>
                        <a:t>Туристські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при­бутки</a:t>
                      </a:r>
                      <a:r>
                        <a:rPr lang="ru-RU" sz="1400" dirty="0">
                          <a:effectLst/>
                        </a:rPr>
                        <a:t>, млн. дол.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effectLst/>
                        </a:rPr>
                        <a:t>Частка</a:t>
                      </a:r>
                      <a:r>
                        <a:rPr lang="ru-RU" sz="1400" dirty="0">
                          <a:effectLst/>
                        </a:rPr>
                        <a:t> на </a:t>
                      </a:r>
                      <a:r>
                        <a:rPr lang="ru-RU" sz="1400" dirty="0" err="1">
                          <a:effectLst/>
                        </a:rPr>
                        <a:t>світо­вому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турист­ському</a:t>
                      </a:r>
                      <a:r>
                        <a:rPr lang="ru-RU" sz="1400" dirty="0">
                          <a:effectLst/>
                        </a:rPr>
                        <a:t> ринку,</a:t>
                      </a:r>
                      <a:endParaRPr lang="uk-UA" sz="1400" dirty="0">
                        <a:effectLst/>
                      </a:endParaRPr>
                    </a:p>
                    <a:p>
                      <a:pPr marL="4064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effectLst/>
                        </a:rPr>
                        <a:t>Динаміка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зрос­тання</a:t>
                      </a:r>
                      <a:r>
                        <a:rPr lang="ru-RU" sz="1400" dirty="0">
                          <a:effectLst/>
                        </a:rPr>
                        <a:t> в </a:t>
                      </a:r>
                      <a:r>
                        <a:rPr lang="en-US" sz="1400" dirty="0">
                          <a:effectLst/>
                        </a:rPr>
                        <a:t>1995 </a:t>
                      </a:r>
                      <a:r>
                        <a:rPr lang="uk-UA" sz="1400" dirty="0">
                          <a:effectLst/>
                        </a:rPr>
                        <a:t>до </a:t>
                      </a:r>
                      <a:r>
                        <a:rPr lang="en-US" sz="1400" dirty="0">
                          <a:effectLst/>
                        </a:rPr>
                        <a:t>­2020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рр</a:t>
                      </a:r>
                      <a:r>
                        <a:rPr lang="ru-RU" sz="1400" dirty="0">
                          <a:effectLst/>
                        </a:rPr>
                        <a:t>., %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3339803927"/>
                  </a:ext>
                </a:extLst>
              </a:tr>
              <a:tr h="223740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Китай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137,1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8,6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8,0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977360420"/>
                  </a:ext>
                </a:extLst>
              </a:tr>
              <a:tr h="223740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США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102,4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6,4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3,5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973366810"/>
                  </a:ext>
                </a:extLst>
              </a:tr>
              <a:tr h="223740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Франція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93,3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5,8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1,8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283156403"/>
                  </a:ext>
                </a:extLst>
              </a:tr>
              <a:tr h="223740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Іспанія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71,0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4,4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2,4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443845900"/>
                  </a:ext>
                </a:extLst>
              </a:tr>
              <a:tr h="223740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Гонконг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59,3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3,7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7,3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812190531"/>
                  </a:ext>
                </a:extLst>
              </a:tr>
              <a:tr h="223740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Італія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52,9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3,3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2,2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999049219"/>
                  </a:ext>
                </a:extLst>
              </a:tr>
              <a:tr h="190307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Велика Британія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52,8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3,3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3,0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094978889"/>
                  </a:ext>
                </a:extLst>
              </a:tr>
              <a:tr h="223740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Мексика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48,9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3,1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3,6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872482479"/>
                  </a:ext>
                </a:extLst>
              </a:tr>
              <a:tr h="223740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Росія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47,1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2,9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6,7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106155611"/>
                  </a:ext>
                </a:extLst>
              </a:tr>
              <a:tr h="251768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Чеська Республіка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44,0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2,7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4,0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515455379"/>
                  </a:ext>
                </a:extLst>
              </a:tr>
              <a:tr h="223740">
                <a:tc>
                  <a:txBody>
                    <a:bodyPr/>
                    <a:lstStyle/>
                    <a:p>
                      <a:pPr marL="508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Усього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708,8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44,2</a:t>
                      </a:r>
                      <a:endParaRPr lang="uk-U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417262489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362FE95-2D95-478D-B2BC-8C22F90169AD}"/>
              </a:ext>
            </a:extLst>
          </p:cNvPr>
          <p:cNvSpPr txBox="1"/>
          <p:nvPr/>
        </p:nvSpPr>
        <p:spPr>
          <a:xfrm>
            <a:off x="3514165" y="90895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Найпопулярніші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туристські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напрямки до 2020 р.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43024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6A266A-E0E7-4A16-853A-03CF043F9C70}"/>
              </a:ext>
            </a:extLst>
          </p:cNvPr>
          <p:cNvSpPr txBox="1"/>
          <p:nvPr/>
        </p:nvSpPr>
        <p:spPr>
          <a:xfrm>
            <a:off x="959223" y="606582"/>
            <a:ext cx="10506635" cy="5893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spcBef>
                <a:spcPts val="900"/>
              </a:spcBef>
              <a:spcAft>
                <a:spcPts val="6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Міжнародна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торгівля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інжиніринговими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послугами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" lvl="0" algn="ctr"/>
            <a:endParaRPr lang="uk-UA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" indent="269875" algn="just"/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Поширеною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формою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торгівлі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продукцією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інтелек­туальної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інжиніринг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00" marR="12700" indent="269875" algn="just"/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Інжиніринг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комплекс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інженерно-консультаційних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науково-технічних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роз­робок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Сутність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торгівлі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інжиніринговими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послугами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по­лягає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наданні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однією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стороною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договорів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комер­ційних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інженерно-розрахункових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консультаційних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інженерно-буді­вельних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00" marR="12700" indent="269875" algn="just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1400" b="1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 marR="12700" indent="269875" algn="just">
              <a:tabLst>
                <a:tab pos="42100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	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передпроектні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соціально-економічні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польові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топографічна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зйомка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розвідка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корисних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копа­лин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підготовка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техніко-економічних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обґрунтувань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на­гляд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проведенням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робіт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00" marR="12700" indent="269875" algn="just">
              <a:tabLst>
                <a:tab pos="39687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б)	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проектні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генеральних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схем,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робо­чих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креслень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технічних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специфікацій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нагляд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00" marR="12700" indent="269875" algn="just">
              <a:tabLst>
                <a:tab pos="3937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в)	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післяпроектні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підготовка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контрактної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документації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нагляд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здійсненням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робіт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будівництвом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приймально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здавальні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т.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.);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00" marR="12700" indent="269875" algn="just">
              <a:tabLst>
                <a:tab pos="393700" algn="l"/>
              </a:tabLst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про­цесу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підприємством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персо­налу);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 marR="12700" indent="269875" algn="just">
              <a:tabLst>
                <a:tab pos="393700" algn="l"/>
              </a:tabLst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" marR="12700" indent="269875" algn="just">
              <a:tabLst>
                <a:tab pos="393700" algn="l"/>
              </a:tabLst>
            </a:pPr>
            <a:r>
              <a:rPr lang="uk-UA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будівництва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експлуатації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промислових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інфраструктурних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сільськогосподарських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sz="1800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400" b="1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962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9B9E6D-FFB7-4123-94D9-A1807A37F81A}"/>
              </a:ext>
            </a:extLst>
          </p:cNvPr>
          <p:cNvSpPr txBox="1"/>
          <p:nvPr/>
        </p:nvSpPr>
        <p:spPr>
          <a:xfrm>
            <a:off x="1497107" y="612844"/>
            <a:ext cx="1019287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2700" indent="269875" algn="just">
              <a:spcAft>
                <a:spcPts val="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чинники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впливають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міжнародного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рин­ку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інжинірингових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2700" lvl="0" indent="-342900" algn="just">
              <a:spcAft>
                <a:spcPts val="0"/>
              </a:spcAft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53695" algn="l"/>
              </a:tabLst>
            </a:pP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прискорення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науково-технічного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прогресу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приводить до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істотних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зрушень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міжнародної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убік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збіль­шення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суміжними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видами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устаткування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потребу­ють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технологічних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органі­заційних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починаючи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введення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експлуатацію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14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2700" lvl="0" indent="-342900" algn="just">
              <a:spcAft>
                <a:spcPts val="0"/>
              </a:spcAft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50520" algn="l"/>
              </a:tabLst>
            </a:pP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дозво­ляє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розширювати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вводити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об'єкти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про­ектуванні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знадобитися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інжинірингові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14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2700" lvl="0" indent="-342900" algn="l">
              <a:spcAft>
                <a:spcPts val="0"/>
              </a:spcAft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53695" algn="l"/>
              </a:tabLst>
            </a:pP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вільного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розміщуваного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ринку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інжині­рингових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14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53695" algn="l"/>
              </a:tabLst>
            </a:pP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попит на </a:t>
            </a: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інжинірингові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боку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всту­пили на шлях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самостійного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необхідного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кадрів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розвідки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розроблен­ня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природних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паливно-енергетичної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бази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важкої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14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53695" algn="l"/>
              </a:tabLst>
            </a:pP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великих ТНК до </a:t>
            </a: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зовнішньоекономічної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експансії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сфер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один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проникнення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економіку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інжинірингових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якій-небудь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зумовлює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згодом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постачання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машин і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устатку­вання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10-20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разів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вища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зумовили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їхнє</a:t>
            </a:r>
            <a:r>
              <a:rPr lang="ru-RU" sz="1800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постачання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14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50520" algn="l"/>
              </a:tabLst>
            </a:pP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великих </a:t>
            </a: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інженерних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фірм</a:t>
            </a:r>
            <a:r>
              <a:rPr lang="ru-RU" sz="1800" b="1" i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великими оборотами і широкою сферою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національ­них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міжнародних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асоціацій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інженерних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фірм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інжинірингу</a:t>
            </a:r>
            <a:r>
              <a:rPr lang="ru-RU" sz="18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4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656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5319AD6-8675-482E-8E87-CC8F91E49D5F}"/>
              </a:ext>
            </a:extLst>
          </p:cNvPr>
          <p:cNvSpPr txBox="1"/>
          <p:nvPr/>
        </p:nvSpPr>
        <p:spPr>
          <a:xfrm>
            <a:off x="1918447" y="555812"/>
            <a:ext cx="873162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9875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інжинірингових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ринку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техно­логій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50520" algn="l"/>
              </a:tabLst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інжиніринговими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втілені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торгів­лі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інжиніринг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непрямою формою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процесом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матеріаль­них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носіїв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53695" algn="l"/>
              </a:tabLst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інжинірингові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 не належать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інжинірингових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 algn="just">
              <a:buClr>
                <a:srgbClr val="000000"/>
              </a:buClr>
              <a:buSzPts val="950"/>
              <a:buFont typeface="Symbol" panose="05050102010706020507" pitchFamily="18" charset="2"/>
              <a:buChar char="-"/>
              <a:tabLst>
                <a:tab pos="353695" algn="l"/>
              </a:tabLst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-продажу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пристосовані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ви­користання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передач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ін­ших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9875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Інжинірингові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будівельні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76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210323E-C6F3-4F6D-B5C5-E4D952E4982A}"/>
              </a:ext>
            </a:extLst>
          </p:cNvPr>
          <p:cNvSpPr txBox="1"/>
          <p:nvPr/>
        </p:nvSpPr>
        <p:spPr>
          <a:xfrm>
            <a:off x="1210236" y="376518"/>
            <a:ext cx="10542494" cy="63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15000"/>
              </a:lnSpc>
              <a:buFont typeface="+mj-lt"/>
              <a:buAutoNum type="arabicPeriod"/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 міжнародної торгівлі послугами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Торгівля послугами є важливою частиною світогосподарських зв’язків. Це пов’язано з досягнутим рівнем міжнародного розподілу праці, соціально-економічними і науково-технічними досягненнями та потребами окремих країн.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Зростання потреб у послугах безпосередньо пов’язано з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дією таких основних чинників:</a:t>
            </a:r>
            <a:endParaRPr lang="uk-UA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100"/>
              <a:buFont typeface="Symbol" panose="05050102010706020507" pitchFamily="18" charset="2"/>
              <a:buChar char=""/>
              <a:tabLst>
                <a:tab pos="-9017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зумовленість розвитку багатьох виробничих галузей (промисловість, сільське господарство, будівництво) адекватним розвитком виробничих (транспорт, зв’язок, торгівля) і спеціальних послуг (банківських, страхових, юридичних, інформаційних, марке­тингових тощо);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100"/>
              <a:buFont typeface="Symbol" panose="05050102010706020507" pitchFamily="18" charset="2"/>
              <a:buChar char=""/>
              <a:tabLst>
                <a:tab pos="-90170" algn="l"/>
              </a:tabLst>
            </a:pPr>
            <a:r>
              <a:rPr lang="uk-UA" sz="18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 в структурі попиту (тенденція до збільшення споживан­ня послуг при зростанні доходів як фізичних, так і юридичних осіб);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100"/>
              <a:buFont typeface="Symbol" panose="05050102010706020507" pitchFamily="18" charset="2"/>
              <a:buChar char=""/>
              <a:tabLst>
                <a:tab pos="-90170" algn="l"/>
              </a:tabLst>
            </a:pPr>
            <a:r>
              <a:rPr lang="uk-UA" sz="18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 науки і техніки, особливо інформаційних технологій, що призводить до появи нових видів послуг, пов’язаних зі збором, обробкою, збереженням та поширенням інформації;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100"/>
              <a:buFont typeface="Symbol" panose="05050102010706020507" pitchFamily="18" charset="2"/>
              <a:buChar char=""/>
              <a:tabLst>
                <a:tab pos="-90170" algn="l"/>
              </a:tabLst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динамізація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міжнародного конкурентного середовища, що спричиняє появу нових видів послуг і вдосконалення існуючих, а також активний обмін ними;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100"/>
              <a:buFont typeface="Symbol" panose="05050102010706020507" pitchFamily="18" charset="2"/>
              <a:buChar char=""/>
              <a:tabLst>
                <a:tab pos="-90170" algn="l"/>
              </a:tabLst>
            </a:pPr>
            <a:r>
              <a:rPr lang="uk-UA" sz="18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соціальна орієнтація урядових політик більшості країн світу,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яка зумовлює збільшення вільного часу та зростання добробуту населення, які, в свою чергу, стимулюють розвиток таких видів послуг, як туризм, освіта, спорт, оздоровлення, культура тощо.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6607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8E29C8-4E40-41B5-953A-F3E7EDB4FFF1}"/>
              </a:ext>
            </a:extLst>
          </p:cNvPr>
          <p:cNvSpPr txBox="1"/>
          <p:nvPr/>
        </p:nvSpPr>
        <p:spPr>
          <a:xfrm>
            <a:off x="2034987" y="474345"/>
            <a:ext cx="845371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9875" algn="just"/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Ринок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інжинірингових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умовно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поділяється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ринок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ін­женерно-консультаційних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ринок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інженерно-будівельних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зумовило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фірм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компаній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займаються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надан­ням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інжинірингових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інженерно-консультаційні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інженер­но-будівельні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9875" algn="just"/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Інженерно-консультаційні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фірми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надають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технічні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консультацій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Сферою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їхньої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цивільне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будівни­цтво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(порти,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аеродроми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транспортні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магістралі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міське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будівництво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об'єкти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специфічні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техноло­гічні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9875" algn="just"/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Інженерно-будівельні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фірми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надають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повний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комплекс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проектування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об'єкта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постачання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устаткування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монтаж,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налаго­дження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пуск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устаткування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експлуатацію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Вони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спеціалі­зуються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розробленні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об'єктів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заснованих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вико­ристанні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специфічних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фірми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 правило,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виконують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генерального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підрядчика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субпідрядників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ви­ступають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машинобудівні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будівельні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компанії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9875" algn="just"/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характеру 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обсягу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інжинірингових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практиці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договорів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Інженерно-кон­сультаційні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оформляються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контрактом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інженер­но-консультаційних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угодою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відрядження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фахівців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роду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робіт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9875" algn="just"/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Інженерно-будівельні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найчастіше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договору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підряду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контракту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технічного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сприяння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будівництві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9875"/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134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1D673B-06EC-4801-9B85-8D01E820A863}"/>
              </a:ext>
            </a:extLst>
          </p:cNvPr>
          <p:cNvSpPr txBox="1"/>
          <p:nvPr/>
        </p:nvSpPr>
        <p:spPr>
          <a:xfrm>
            <a:off x="1962442" y="1176840"/>
            <a:ext cx="8875887" cy="3898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-90170" algn="l"/>
              </a:tabLs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Терміном «послуга»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це трудова доцільна діяльність, результати якої мають корисний ефект, що задовольняє яку-небудь потребу людини.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-9017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той же час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послуга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це економічна продукція (кінцева або проміжна), яка є непомітною. До послуг прийнято відносити такі види праці та виробництва, які створюють специфічні вартості у формі трудової діяльності. Вони корисні не як речі, а як діяльність певного призначення.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-9017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Послуги мають усі ознаки товару: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tabLst>
                <a:tab pos="-9017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створюються працею,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tabLst>
                <a:tab pos="-9017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виробляються для інших, тобто мають громадську споживчу вартість,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tabLst>
                <a:tab pos="-9017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надходять у користування інших осіб або споживаються останніми в процесі обміну.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97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848ACE-FD1A-4CDE-9A8F-4E21DDE7A36F}"/>
              </a:ext>
            </a:extLst>
          </p:cNvPr>
          <p:cNvSpPr txBox="1"/>
          <p:nvPr/>
        </p:nvSpPr>
        <p:spPr>
          <a:xfrm>
            <a:off x="1443318" y="428787"/>
            <a:ext cx="9950823" cy="6000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-9017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Міжнародна торгівля послугами має ряд специфічних рис порівняно з традиційною торгівлею товарами: 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"/>
              <a:tabLst>
                <a:tab pos="-90170" algn="l"/>
                <a:tab pos="32893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відміну від товарів послуги надаються (виробляються) та споживаються в основному одночасно і не зберігаються, а тому надання більшості видів послуг базується на прямих контактах між їх виробниками та споживачами (це потребує більшої присутності за кордоном безпосередніх виробників послуг або ж присутності іноземних споживачів у країні виробництва послуги);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"/>
              <a:tabLst>
                <a:tab pos="-90170" algn="l"/>
                <a:tab pos="32893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міжнародній торгівлі товари фізично пересуваються через державні кордони і проходять митне очищення, а послуги, хоча і є товарами, через свою специфіку не проходять через митний контроль і не оформлюються вантажною митною декларацією;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"/>
              <a:tabLst>
                <a:tab pos="-90170" algn="l"/>
                <a:tab pos="32893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міжнародна торгівля послугами тісно взаємопов’язана з тор­гівлею товарами та має на неї зростаючий вплив (аналіз ринків, маркетингове консультування, транспортування та логістика, передпродажне і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післяпродажне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обслуговування, страхування, реклама, банківське обслуговування тощо);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"/>
              <a:tabLst>
                <a:tab pos="-90170" algn="l"/>
                <a:tab pos="328930" algn="l"/>
              </a:tabLst>
            </a:pPr>
            <a:r>
              <a:rPr lang="uk-UA" sz="18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купівля-продаж послуг на світовому ринку тісно взаємодіє з міжнародним рухом капіталу та міграцією робочої сили і, навпаки, розвиток світових ринків товарів, капіталів, робочої сили стимулює міжнародний попит і пропозицію на різноманітні послуги;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19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AB7A9E-6E0C-45A8-8133-6BC11EFAEF42}"/>
              </a:ext>
            </a:extLst>
          </p:cNvPr>
          <p:cNvSpPr txBox="1"/>
          <p:nvPr/>
        </p:nvSpPr>
        <p:spPr>
          <a:xfrm>
            <a:off x="1564341" y="1019432"/>
            <a:ext cx="9063317" cy="4597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"/>
              <a:tabLst>
                <a:tab pos="-90170" algn="l"/>
                <a:tab pos="32893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ринок послуг функціонально пов’язаний зі світовим ринком робочої сили (найважливіші характеристики ринку послуг, і перш за все ціни, значною мірою визначаються станом ринку робочої сили, закономірностями та особливостями його розвитку);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"/>
              <a:tabLst>
                <a:tab pos="-90170" algn="l"/>
                <a:tab pos="32893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послуг у значно більшому ступені, ніж для товарів, характерним є врахування конкретних умов виконання робіт і заздалегідь визначених вимог споживача у зв’язку з виконанням послуг на замовлення;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"/>
              <a:tabLst>
                <a:tab pos="328930" algn="l"/>
              </a:tabLst>
            </a:pPr>
            <a:r>
              <a:rPr lang="uk-UA" sz="18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сфера послуг, як правило, більше захищається державою від іноземної конкуренції, ніж сфера матеріального виробництва, внаслідок чого в міжнародній торгівлі послугами існує більше протекціоністських перешкод і конкурентних бар’єрів, ніж у торгівлі товарами;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"/>
              <a:tabLst>
                <a:tab pos="32893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всі види послуг, на відміну від товарів, можуть бути придатні до широкого залучення в міжнародний обмін (це стосується насамперед побутових і комунальних послуг).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314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455A0A-C10F-4084-8AA1-22751734F030}"/>
              </a:ext>
            </a:extLst>
          </p:cNvPr>
          <p:cNvSpPr txBox="1"/>
          <p:nvPr/>
        </p:nvSpPr>
        <p:spPr>
          <a:xfrm>
            <a:off x="1909482" y="638596"/>
            <a:ext cx="900953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00" algn="just"/>
            <a:r>
              <a:rPr lang="uk-UA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Міжнародні організації систематизують і класифікують послуги, які є предметом міжнародної торгівлі.</a:t>
            </a:r>
          </a:p>
          <a:p>
            <a:pPr indent="-127000" algn="just"/>
            <a:r>
              <a:rPr lang="ru-RU" b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Міжнародним</a:t>
            </a:r>
            <a:r>
              <a:rPr lang="ru-RU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валютним</a:t>
            </a:r>
            <a:r>
              <a:rPr lang="ru-RU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фондом </a:t>
            </a:r>
            <a:r>
              <a:rPr lang="ru-RU" b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розроблений</a:t>
            </a:r>
            <a:r>
              <a:rPr lang="ru-RU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посібник</a:t>
            </a:r>
            <a:r>
              <a:rPr lang="ru-RU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зі</a:t>
            </a:r>
            <a:r>
              <a:rPr lang="ru-RU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скла­дання</a:t>
            </a:r>
            <a:r>
              <a:rPr lang="ru-RU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платіжного</a:t>
            </a:r>
            <a:r>
              <a:rPr lang="ru-RU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балансу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представлено склад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входять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рахунок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поточних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операцій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Цим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посібником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користують­ся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практично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всі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країни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світу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pc="-1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27000" algn="just"/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Класифікація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прийнята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МВФ,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показує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платежі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резидентами та нерезидентами і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містить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секторів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pc="-1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27000" algn="just"/>
            <a:r>
              <a:rPr lang="ru-RU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 </a:t>
            </a:r>
            <a:r>
              <a:rPr lang="ru-RU" b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Транспортні</a:t>
            </a:r>
            <a:r>
              <a:rPr lang="ru-RU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послуги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pc="-1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27000" algn="just"/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пасажирські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перевезення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Міжнародні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перевезення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пасажирів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всіма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видами транспорту і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супутніх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uk-UA" spc="-1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2700" indent="-127000" algn="just">
              <a:spcAft>
                <a:spcPts val="0"/>
              </a:spcAft>
            </a:pP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вантажні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перевезення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Міжнародні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перевезення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вантажів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всі­ма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видами транспорту і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супутніх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pc="-1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2700" indent="-127000" algn="just">
              <a:spcAft>
                <a:spcPts val="0"/>
              </a:spcAft>
            </a:pPr>
            <a:r>
              <a:rPr lang="uk-UA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ІІ. </a:t>
            </a:r>
            <a:r>
              <a:rPr lang="ru-RU" b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Послуги</a:t>
            </a:r>
            <a:r>
              <a:rPr lang="ru-RU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пов'язані</a:t>
            </a:r>
            <a:r>
              <a:rPr lang="ru-RU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b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поїздками</a:t>
            </a:r>
            <a:r>
              <a:rPr lang="ru-RU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b="1" spc="-1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2700" indent="-127000" algn="just">
              <a:spcAft>
                <a:spcPts val="0"/>
              </a:spcAft>
              <a:tabLst>
                <a:tab pos="-90170" algn="l"/>
              </a:tabLst>
            </a:pP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послуги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пов'язані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діловими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поїздками</a:t>
            </a:r>
            <a:endParaRPr lang="ru-RU" spc="-1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2700" indent="-127000" algn="just">
              <a:spcAft>
                <a:spcPts val="0"/>
              </a:spcAft>
              <a:tabLst>
                <a:tab pos="-90170" algn="l"/>
              </a:tabLst>
            </a:pP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Товари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послуги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придбані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нерезидентами,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подорожують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справах (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відрядження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)];</a:t>
            </a:r>
            <a:endParaRPr lang="uk-UA" spc="-1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2700" indent="-127000" algn="just">
              <a:spcAft>
                <a:spcPts val="0"/>
              </a:spcAft>
              <a:tabLst>
                <a:tab pos="-90170" algn="l"/>
              </a:tabLst>
            </a:pP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послуги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пов'язані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особистими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поїздками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R="12700" indent="-127000" algn="just">
              <a:spcAft>
                <a:spcPts val="0"/>
              </a:spcAft>
              <a:tabLst>
                <a:tab pos="-90170" algn="l"/>
              </a:tabLst>
            </a:pP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Товари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послуги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придбані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нерезидентами,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подорожують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особистих</a:t>
            </a:r>
            <a:r>
              <a:rPr lang="ru-RU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справах (ту­ризм)].</a:t>
            </a:r>
            <a:endParaRPr lang="uk-UA" spc="-1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962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F57F200-51B7-46DC-8C2F-0C9C1744797F}"/>
              </a:ext>
            </a:extLst>
          </p:cNvPr>
          <p:cNvSpPr txBox="1"/>
          <p:nvPr/>
        </p:nvSpPr>
        <p:spPr>
          <a:xfrm>
            <a:off x="1066800" y="335845"/>
            <a:ext cx="1088315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2700" lvl="0" algn="just">
              <a:spcAft>
                <a:spcPts val="0"/>
              </a:spcAft>
              <a:buClr>
                <a:srgbClr val="000000"/>
              </a:buClr>
              <a:buSzPts val="950"/>
              <a:tabLst>
                <a:tab pos="-90170" algn="l"/>
                <a:tab pos="445770" algn="l"/>
              </a:tabLst>
            </a:pPr>
            <a:r>
              <a:rPr lang="ru-RU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ІІІ. </a:t>
            </a:r>
            <a:r>
              <a:rPr lang="ru-RU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поштового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кур'єрського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телефон­ного та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резидентами і нерезидентами).</a:t>
            </a: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950"/>
              <a:tabLst>
                <a:tab pos="-90170" algn="l"/>
                <a:tab pos="44831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ru-RU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рубежем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здійснюване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тимчасовій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резидентами).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950"/>
              <a:tabLst>
                <a:tab pos="-90170" algn="l"/>
                <a:tab pos="448310" algn="l"/>
              </a:tabLst>
            </a:pPr>
            <a:r>
              <a:rPr lang="en-US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ru-RU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нерезидентів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страховими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компані­ями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-резидентами).</a:t>
            </a:r>
            <a:endParaRPr lang="uk-UA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950"/>
              <a:tabLst>
                <a:tab pos="-90170" algn="l"/>
                <a:tab pos="439420" algn="l"/>
              </a:tabLst>
            </a:pPr>
            <a:r>
              <a:rPr lang="en-US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VI. </a:t>
            </a:r>
            <a:r>
              <a:rPr lang="ru-RU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Фінансове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посередництво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резидента­ми і нерезидентами (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акредитивів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валю­ти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брокерські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950"/>
              <a:tabLst>
                <a:tab pos="-90170" algn="l"/>
                <a:tab pos="500380" algn="l"/>
              </a:tabLst>
            </a:pPr>
            <a:r>
              <a:rPr lang="en-US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VII. </a:t>
            </a:r>
            <a:r>
              <a:rPr lang="ru-RU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Комп'ютерні</a:t>
            </a:r>
            <a:r>
              <a:rPr lang="ru-RU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Консультації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галу­зі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комп'ютерних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оброблення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базами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передплата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лінії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об­слуговування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комп'ютерів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indent="-127000" algn="just">
              <a:spcAft>
                <a:spcPts val="0"/>
              </a:spcAft>
              <a:tabLst>
                <a:tab pos="-90170" algn="l"/>
              </a:tabLst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VII.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Роялті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ліцензійні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платежі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Користування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правами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власнос­ті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торговельна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марка, патент,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копірайт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та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оригі­налів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прототипів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фільмів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рукописів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)на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ліцензії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-127000" algn="just">
              <a:spcAft>
                <a:spcPts val="0"/>
              </a:spcAft>
              <a:tabLst>
                <a:tab pos="-90170" algn="l"/>
              </a:tabLst>
            </a:pPr>
            <a:r>
              <a:rPr lang="uk-UA" b="1" dirty="0">
                <a:latin typeface="Times New Roman" panose="02020603050405020304" pitchFamily="18" charset="0"/>
              </a:rPr>
              <a:t>ІХ. </a:t>
            </a:r>
            <a:r>
              <a:rPr lang="ru-RU" b="1" dirty="0" err="1">
                <a:latin typeface="Times New Roman" panose="02020603050405020304" pitchFamily="18" charset="0"/>
              </a:rPr>
              <a:t>Інші</a:t>
            </a:r>
            <a:r>
              <a:rPr lang="ru-RU" b="1" dirty="0"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</a:rPr>
              <a:t>бізнес-послуги</a:t>
            </a:r>
            <a:r>
              <a:rPr lang="ru-RU" b="1" dirty="0">
                <a:latin typeface="Times New Roman" panose="02020603050405020304" pitchFamily="18" charset="0"/>
              </a:rPr>
              <a:t>.</a:t>
            </a:r>
            <a:endParaRPr lang="uk-UA" b="1" dirty="0">
              <a:latin typeface="Times New Roman" panose="02020603050405020304" pitchFamily="18" charset="0"/>
            </a:endParaRPr>
          </a:p>
          <a:p>
            <a:pPr marR="12700" indent="-127000" algn="just">
              <a:spcAft>
                <a:spcPts val="0"/>
              </a:spcAft>
              <a:tabLst>
                <a:tab pos="-90170" algn="l"/>
              </a:tabLst>
            </a:pPr>
            <a:r>
              <a:rPr lang="uk-UA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посередницькі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посередництва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uk-UA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indent="-127000" algn="just">
              <a:spcAft>
                <a:spcPts val="0"/>
              </a:spcAft>
              <a:tabLst>
                <a:tab pos="-90170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Б)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лізинг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Лізинг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фрахт суден,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літаків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без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екіпажів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іншого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транспортного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устаткування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R="12700" indent="-127000" algn="just">
              <a:spcAft>
                <a:spcPts val="0"/>
              </a:spcAft>
              <a:tabLst>
                <a:tab pos="-9017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В)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ділові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технічні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бухгал­терські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управлінські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рекламні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картографії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нагляду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будівництвом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захистом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вро­жаю</a:t>
            </a:r>
            <a:r>
              <a:rPr lang="ru-RU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indent="-127000" algn="just">
              <a:spcAft>
                <a:spcPts val="0"/>
              </a:spcAft>
              <a:tabLst>
                <a:tab pos="-90170" algn="l"/>
              </a:tabLst>
            </a:pPr>
            <a:r>
              <a:rPr lang="uk-UA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Х. </a:t>
            </a:r>
            <a:r>
              <a:rPr lang="ru-RU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культурні</a:t>
            </a:r>
            <a:r>
              <a:rPr lang="ru-RU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рекреаційні</a:t>
            </a:r>
            <a:r>
              <a:rPr lang="ru-RU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none" strike="noStrike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b="1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b="1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indent="-127000" algn="just">
              <a:spcAft>
                <a:spcPts val="0"/>
              </a:spcAft>
              <a:tabLst>
                <a:tab pos="-90170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аудіовізуальні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фільмів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радіо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теле­візійних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компакт-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дисків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гонорари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артистів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-127000" algn="just">
              <a:spcAft>
                <a:spcPts val="0"/>
              </a:spcAft>
              <a:tabLst>
                <a:tab pos="-90170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Б)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(Показ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виставок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спортивних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ін­ших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заходів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127000" algn="just"/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XI.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Урядові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(Поставка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товарів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посольств, консульств,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представництв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міжнародних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операції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ООН по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підтримці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миру).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27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30B6630-4E1F-49D2-BECB-1405FBB10907}"/>
              </a:ext>
            </a:extLst>
          </p:cNvPr>
          <p:cNvSpPr txBox="1"/>
          <p:nvPr/>
        </p:nvSpPr>
        <p:spPr>
          <a:xfrm>
            <a:off x="2232211" y="1317812"/>
            <a:ext cx="8426823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00" algn="just"/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Світовою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організацією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торгівлі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Генеральній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угоді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торгівлю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послугами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запропонована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класифікація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12 секторами:</a:t>
            </a:r>
          </a:p>
          <a:p>
            <a:pPr indent="-127000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комерційні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-127000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зв'язку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-127000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будівництва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суміжні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інженерні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-127000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дистриб'юторів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-127000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по­слуги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сфері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освіти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-127000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охорони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довкілля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-127000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-127000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сфері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охорони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здоров'я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сфері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-127000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пов'язані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туризмом; </a:t>
            </a:r>
          </a:p>
          <a:p>
            <a:pPr indent="-127000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відпо­чинку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спортивних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заходів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-127000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транспортні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-127000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зазначені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вище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indent="-127000" algn="just"/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155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підсекторами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478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9AE69C-49A6-4276-9FC4-9762389BD240}"/>
              </a:ext>
            </a:extLst>
          </p:cNvPr>
          <p:cNvSpPr txBox="1"/>
          <p:nvPr/>
        </p:nvSpPr>
        <p:spPr>
          <a:xfrm>
            <a:off x="2043953" y="1353672"/>
            <a:ext cx="840889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00" algn="just"/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міжнародному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надаються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застосуванням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чоти­рьох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способів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158750" indent="-285750" algn="just">
              <a:buFont typeface="Wingdings" panose="05000000000000000000" pitchFamily="2" charset="2"/>
              <a:buChar char="Ø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транскордонне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постачання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158750" indent="-285750" algn="just">
              <a:buFont typeface="Wingdings" panose="05000000000000000000" pitchFamily="2" charset="2"/>
              <a:buChar char="Ø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кордоном, </a:t>
            </a:r>
          </a:p>
          <a:p>
            <a:pPr marL="158750" indent="-285750" algn="just">
              <a:buFont typeface="Wingdings" panose="05000000000000000000" pitchFamily="2" charset="2"/>
              <a:buChar char="Ø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комерційна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присутність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158750" indent="-285750" algn="just">
              <a:buFont typeface="Wingdings" panose="05000000000000000000" pitchFamily="2" charset="2"/>
              <a:buChar char="Ø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присутність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осіб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-127000" algn="just"/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торгують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останніми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двома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спо­собами,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значно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вища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тих,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котрими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торгують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застосу­вання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перших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двох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-127000" algn="just"/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Однак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новітні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досягнення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комунікаційних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тех­нологій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електронної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торгівлі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створюють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дедалі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більше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можливостей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компаній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надавати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режимі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транскордон­ного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переміщення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створюючи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комерційної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присутності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країні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імпортері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262859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3475</TotalTime>
  <Words>2968</Words>
  <Application>Microsoft Office PowerPoint</Application>
  <PresentationFormat>Широкий екран</PresentationFormat>
  <Paragraphs>268</Paragraphs>
  <Slides>20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8" baseType="lpstr">
      <vt:lpstr>Arial</vt:lpstr>
      <vt:lpstr>Calibri</vt:lpstr>
      <vt:lpstr>Century Gothic</vt:lpstr>
      <vt:lpstr>Symbol</vt:lpstr>
      <vt:lpstr>Times New Roman</vt:lpstr>
      <vt:lpstr>Wingdings</vt:lpstr>
      <vt:lpstr>Wingdings 3</vt:lpstr>
      <vt:lpstr>Віхоть</vt:lpstr>
      <vt:lpstr>Тема 5. Міжнародна торгівля послугами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Iryna Abramova</dc:creator>
  <cp:lastModifiedBy>Iryna Abramova</cp:lastModifiedBy>
  <cp:revision>15</cp:revision>
  <dcterms:created xsi:type="dcterms:W3CDTF">2024-10-18T07:20:59Z</dcterms:created>
  <dcterms:modified xsi:type="dcterms:W3CDTF">2024-10-29T07:58:50Z</dcterms:modified>
</cp:coreProperties>
</file>