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4BFCC-F501-427C-B3A9-4CE1B6F51DA4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4787-6703-4502-AB58-ABF177FCE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640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4BFCC-F501-427C-B3A9-4CE1B6F51DA4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4787-6703-4502-AB58-ABF177FCE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30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4BFCC-F501-427C-B3A9-4CE1B6F51DA4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4787-6703-4502-AB58-ABF177FCE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182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4BFCC-F501-427C-B3A9-4CE1B6F51DA4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4787-6703-4502-AB58-ABF177FCE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78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4BFCC-F501-427C-B3A9-4CE1B6F51DA4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4787-6703-4502-AB58-ABF177FCE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053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4BFCC-F501-427C-B3A9-4CE1B6F51DA4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4787-6703-4502-AB58-ABF177FCE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074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4BFCC-F501-427C-B3A9-4CE1B6F51DA4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4787-6703-4502-AB58-ABF177FCE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653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4BFCC-F501-427C-B3A9-4CE1B6F51DA4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4787-6703-4502-AB58-ABF177FCE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419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4BFCC-F501-427C-B3A9-4CE1B6F51DA4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4787-6703-4502-AB58-ABF177FCE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48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4BFCC-F501-427C-B3A9-4CE1B6F51DA4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4787-6703-4502-AB58-ABF177FCE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765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4BFCC-F501-427C-B3A9-4CE1B6F51DA4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4787-6703-4502-AB58-ABF177FCE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04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4BFCC-F501-427C-B3A9-4CE1B6F51DA4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04787-6703-4502-AB58-ABF177FCE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67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Структурні</a:t>
            </a:r>
            <a:r>
              <a:rPr lang="ru-RU" dirty="0" smtClean="0"/>
              <a:t> </a:t>
            </a:r>
            <a:r>
              <a:rPr lang="ru-RU" dirty="0" err="1" smtClean="0"/>
              <a:t>моделі</a:t>
            </a:r>
            <a:r>
              <a:rPr lang="ru-RU" dirty="0" smtClean="0"/>
              <a:t> систем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404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-26242"/>
            <a:ext cx="8591550" cy="688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877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509713"/>
            <a:ext cx="90678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248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20" y="1484784"/>
            <a:ext cx="915352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301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457450"/>
            <a:ext cx="81438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267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" y="1556792"/>
            <a:ext cx="91059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" y="4941168"/>
            <a:ext cx="90201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763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1412776"/>
            <a:ext cx="9124950" cy="536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147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628800"/>
            <a:ext cx="90297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718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0297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28003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3537967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437112"/>
            <a:ext cx="91344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620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2550"/>
            <a:ext cx="914400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529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" y="1340768"/>
            <a:ext cx="9115425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15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409700"/>
            <a:ext cx="90201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437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189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94" y="1556792"/>
            <a:ext cx="913447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502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762125"/>
            <a:ext cx="90678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867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Відношення система  </a:t>
            </a:r>
            <a:r>
              <a:rPr lang="uk-UA" smtClean="0"/>
              <a:t>- модель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2495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550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6" y="1484784"/>
            <a:ext cx="9029700" cy="523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913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16" y="1412776"/>
            <a:ext cx="85915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7" y="3717032"/>
            <a:ext cx="91059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314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7" y="188640"/>
            <a:ext cx="90106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53" y="1454804"/>
            <a:ext cx="8362950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534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628800"/>
            <a:ext cx="91344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566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Класифікація моделей систем(5.3)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313296"/>
            <a:ext cx="91249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8382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4509120"/>
            <a:ext cx="915352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761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821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142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84784"/>
            <a:ext cx="90678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4315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652588"/>
            <a:ext cx="904875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050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53427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814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381750"/>
            <a:ext cx="59245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5558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1122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" y="-1"/>
            <a:ext cx="9145016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17335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8804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825"/>
            <a:ext cx="91440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8301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" y="0"/>
            <a:ext cx="9214576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2" y="1889254"/>
            <a:ext cx="9210676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0358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" y="260648"/>
            <a:ext cx="914400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2569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Класи</a:t>
            </a:r>
            <a:r>
              <a:rPr lang="uk-UA" dirty="0" err="1" smtClean="0"/>
              <a:t>фікація</a:t>
            </a:r>
            <a:r>
              <a:rPr lang="uk-UA" dirty="0" smtClean="0"/>
              <a:t> моделей систем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4356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0163"/>
            <a:ext cx="91440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690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628800"/>
            <a:ext cx="91154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3012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6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880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0500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3592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56792"/>
            <a:ext cx="91440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920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440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9355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Моделі систем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3447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4979353"/>
            <a:ext cx="8115300" cy="159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6174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628775"/>
            <a:ext cx="71247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733256"/>
            <a:ext cx="5514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3620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Прийоми моделювання систем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7" y="2090388"/>
            <a:ext cx="86868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733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7152"/>
            <a:ext cx="90106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462627"/>
            <a:ext cx="8677275" cy="339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4682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36" y="1484784"/>
            <a:ext cx="917257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9858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0543"/>
            <a:ext cx="91059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535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0868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7192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72" y="1484784"/>
            <a:ext cx="89630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958" y="2780928"/>
            <a:ext cx="5905500" cy="398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2862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04875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1982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" y="1556792"/>
            <a:ext cx="85439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" y="4509120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8993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Життєвий цикл систем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412776"/>
            <a:ext cx="916305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6010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61" y="1988840"/>
            <a:ext cx="84582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2750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020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6" y="1412776"/>
            <a:ext cx="91059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993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Аналітичне визначення систем</a:t>
            </a:r>
            <a:endParaRPr lang="ru-RU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772816"/>
            <a:ext cx="90297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454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Схема розкриття моделі системи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7363"/>
            <a:ext cx="82296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095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Тотожність моделі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844824"/>
            <a:ext cx="91344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7684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32</Words>
  <Application>Microsoft Office PowerPoint</Application>
  <PresentationFormat>Экран (4:3)</PresentationFormat>
  <Paragraphs>10</Paragraphs>
  <Slides>55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Тема Office</vt:lpstr>
      <vt:lpstr>Структурні моделі систем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Аналітичне визначення систем</vt:lpstr>
      <vt:lpstr>Схема розкриття моделі системи</vt:lpstr>
      <vt:lpstr>Тотожність моделі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Відношення система  - модель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Класифікація моделей систем(5.3)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Класифікація моделей систем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Моделі систем</vt:lpstr>
      <vt:lpstr>Презентация PowerPoint</vt:lpstr>
      <vt:lpstr>Прийоми моделювання систем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Життєвий цикл систем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Структурні моделі систем</dc:title>
  <dc:creator>User</dc:creator>
  <cp:lastModifiedBy>User</cp:lastModifiedBy>
  <cp:revision>57</cp:revision>
  <dcterms:created xsi:type="dcterms:W3CDTF">2026-02-19T15:41:14Z</dcterms:created>
  <dcterms:modified xsi:type="dcterms:W3CDTF">2026-04-09T17:38:15Z</dcterms:modified>
</cp:coreProperties>
</file>