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8" r:id="rId32"/>
    <p:sldId id="286" r:id="rId33"/>
    <p:sldId id="287" r:id="rId34"/>
    <p:sldId id="289" r:id="rId35"/>
    <p:sldId id="290" r:id="rId36"/>
    <p:sldId id="291" r:id="rId37"/>
    <p:sldId id="292" r:id="rId38"/>
    <p:sldId id="293" r:id="rId39"/>
    <p:sldId id="294" r:id="rId40"/>
    <p:sldId id="295" r:id="rId41"/>
    <p:sldId id="296" r:id="rId42"/>
    <p:sldId id="297" r:id="rId43"/>
    <p:sldId id="298" r:id="rId44"/>
    <p:sldId id="299" r:id="rId45"/>
    <p:sldId id="300" r:id="rId46"/>
    <p:sldId id="301" r:id="rId4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tableStyles" Target="tableStyle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11/19/2024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11/19/2024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11/19/2024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11/19/2024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11/19/2024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11/19/2024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11/19/2024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11/19/2024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hyperlink" Target="https://zakon.rada.gov.ua/laws/show/435-15#n638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hyperlink" Target="https://zakon.rada.gov.ua/laws/show/435-15#n2966" TargetMode="Externa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err="1" smtClean="0"/>
              <a:t>Зобов’язальне</a:t>
            </a:r>
            <a:r>
              <a:rPr lang="ru-RU" dirty="0" smtClean="0"/>
              <a:t> право</a:t>
            </a:r>
            <a:endParaRPr lang="en-US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241077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b="1" dirty="0" err="1"/>
              <a:t>Стаття</a:t>
            </a:r>
            <a:r>
              <a:rPr lang="ru-RU" b="1" dirty="0"/>
              <a:t> 545.</a:t>
            </a:r>
            <a:r>
              <a:rPr lang="ru-RU" dirty="0"/>
              <a:t> </a:t>
            </a:r>
            <a:r>
              <a:rPr lang="ru-RU" dirty="0" err="1"/>
              <a:t>Підтвердження</a:t>
            </a:r>
            <a:r>
              <a:rPr lang="ru-RU" dirty="0"/>
              <a:t> </a:t>
            </a:r>
            <a:r>
              <a:rPr lang="ru-RU" dirty="0" err="1"/>
              <a:t>виконання</a:t>
            </a:r>
            <a:r>
              <a:rPr lang="ru-RU" dirty="0"/>
              <a:t> </a:t>
            </a:r>
            <a:r>
              <a:rPr lang="ru-RU" dirty="0" err="1"/>
              <a:t>зобов'язання</a:t>
            </a:r>
            <a:endParaRPr lang="ru-RU" dirty="0"/>
          </a:p>
          <a:p>
            <a:r>
              <a:rPr lang="ru-RU" dirty="0"/>
              <a:t>1. </a:t>
            </a:r>
            <a:r>
              <a:rPr lang="ru-RU" dirty="0" err="1"/>
              <a:t>Прийнявши</a:t>
            </a:r>
            <a:r>
              <a:rPr lang="ru-RU" dirty="0"/>
              <a:t> </a:t>
            </a:r>
            <a:r>
              <a:rPr lang="ru-RU" dirty="0" err="1"/>
              <a:t>виконання</a:t>
            </a:r>
            <a:r>
              <a:rPr lang="ru-RU" dirty="0"/>
              <a:t> </a:t>
            </a:r>
            <a:r>
              <a:rPr lang="ru-RU" dirty="0" err="1"/>
              <a:t>зобов'язання</a:t>
            </a:r>
            <a:r>
              <a:rPr lang="ru-RU" dirty="0"/>
              <a:t>, кредитор повинен на </a:t>
            </a:r>
            <a:r>
              <a:rPr lang="ru-RU" dirty="0" err="1"/>
              <a:t>вимогу</a:t>
            </a:r>
            <a:r>
              <a:rPr lang="ru-RU" dirty="0"/>
              <a:t> </a:t>
            </a:r>
            <a:r>
              <a:rPr lang="ru-RU" dirty="0" err="1"/>
              <a:t>боржника</a:t>
            </a:r>
            <a:r>
              <a:rPr lang="ru-RU" dirty="0"/>
              <a:t> </a:t>
            </a:r>
            <a:r>
              <a:rPr lang="ru-RU" dirty="0" err="1"/>
              <a:t>видати</a:t>
            </a:r>
            <a:r>
              <a:rPr lang="ru-RU" dirty="0"/>
              <a:t> </a:t>
            </a:r>
            <a:r>
              <a:rPr lang="ru-RU" dirty="0" err="1"/>
              <a:t>йому</a:t>
            </a:r>
            <a:r>
              <a:rPr lang="ru-RU" dirty="0"/>
              <a:t> </a:t>
            </a:r>
            <a:r>
              <a:rPr lang="ru-RU" dirty="0" err="1"/>
              <a:t>розписку</a:t>
            </a:r>
            <a:r>
              <a:rPr lang="ru-RU" dirty="0"/>
              <a:t> про </a:t>
            </a:r>
            <a:r>
              <a:rPr lang="ru-RU" dirty="0" err="1"/>
              <a:t>одержання</a:t>
            </a:r>
            <a:r>
              <a:rPr lang="ru-RU" dirty="0"/>
              <a:t> </a:t>
            </a:r>
            <a:r>
              <a:rPr lang="ru-RU" dirty="0" err="1"/>
              <a:t>виконання</a:t>
            </a:r>
            <a:r>
              <a:rPr lang="ru-RU" dirty="0"/>
              <a:t> </a:t>
            </a:r>
            <a:r>
              <a:rPr lang="ru-RU" dirty="0" err="1"/>
              <a:t>частково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в </a:t>
            </a:r>
            <a:r>
              <a:rPr lang="ru-RU" dirty="0" err="1"/>
              <a:t>повному</a:t>
            </a:r>
            <a:r>
              <a:rPr lang="ru-RU" dirty="0"/>
              <a:t> </a:t>
            </a:r>
            <a:r>
              <a:rPr lang="ru-RU" dirty="0" err="1"/>
              <a:t>обсязі</a:t>
            </a:r>
            <a:r>
              <a:rPr lang="ru-RU" dirty="0"/>
              <a:t>.</a:t>
            </a:r>
          </a:p>
          <a:p>
            <a:r>
              <a:rPr lang="ru-RU" dirty="0"/>
              <a:t>2. </a:t>
            </a:r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боржник</a:t>
            </a:r>
            <a:r>
              <a:rPr lang="ru-RU" dirty="0"/>
              <a:t> </a:t>
            </a:r>
            <a:r>
              <a:rPr lang="ru-RU" dirty="0" err="1"/>
              <a:t>видав</a:t>
            </a:r>
            <a:r>
              <a:rPr lang="ru-RU" dirty="0"/>
              <a:t> </a:t>
            </a:r>
            <a:r>
              <a:rPr lang="ru-RU" dirty="0" err="1"/>
              <a:t>кредиторові</a:t>
            </a:r>
            <a:r>
              <a:rPr lang="ru-RU" dirty="0"/>
              <a:t> </a:t>
            </a:r>
            <a:r>
              <a:rPr lang="ru-RU" dirty="0" err="1"/>
              <a:t>борговий</a:t>
            </a:r>
            <a:r>
              <a:rPr lang="ru-RU" dirty="0"/>
              <a:t> документ, кредитор, </a:t>
            </a:r>
            <a:r>
              <a:rPr lang="ru-RU" dirty="0" err="1"/>
              <a:t>приймаючи</a:t>
            </a:r>
            <a:r>
              <a:rPr lang="ru-RU" dirty="0"/>
              <a:t> </a:t>
            </a:r>
            <a:r>
              <a:rPr lang="ru-RU" dirty="0" err="1"/>
              <a:t>виконання</a:t>
            </a:r>
            <a:r>
              <a:rPr lang="ru-RU" dirty="0"/>
              <a:t> </a:t>
            </a:r>
            <a:r>
              <a:rPr lang="ru-RU" dirty="0" err="1"/>
              <a:t>зобов'язання</a:t>
            </a:r>
            <a:r>
              <a:rPr lang="ru-RU" dirty="0"/>
              <a:t>, повинен </a:t>
            </a:r>
            <a:r>
              <a:rPr lang="ru-RU" dirty="0" err="1"/>
              <a:t>повернути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боржникові</a:t>
            </a:r>
            <a:r>
              <a:rPr lang="ru-RU" dirty="0"/>
              <a:t>. У </a:t>
            </a:r>
            <a:r>
              <a:rPr lang="ru-RU" dirty="0" err="1"/>
              <a:t>разі</a:t>
            </a:r>
            <a:r>
              <a:rPr lang="ru-RU" dirty="0"/>
              <a:t> </a:t>
            </a:r>
            <a:r>
              <a:rPr lang="ru-RU" dirty="0" err="1"/>
              <a:t>неможливості</a:t>
            </a:r>
            <a:r>
              <a:rPr lang="ru-RU" dirty="0"/>
              <a:t> </a:t>
            </a:r>
            <a:r>
              <a:rPr lang="ru-RU" dirty="0" err="1"/>
              <a:t>повернення</a:t>
            </a:r>
            <a:r>
              <a:rPr lang="ru-RU" dirty="0"/>
              <a:t> </a:t>
            </a:r>
            <a:r>
              <a:rPr lang="ru-RU" dirty="0" err="1"/>
              <a:t>боргового</a:t>
            </a:r>
            <a:r>
              <a:rPr lang="ru-RU" dirty="0"/>
              <a:t> документа кредитор повинен </a:t>
            </a:r>
            <a:r>
              <a:rPr lang="ru-RU" dirty="0" err="1"/>
              <a:t>вказати</a:t>
            </a:r>
            <a:r>
              <a:rPr lang="ru-RU" dirty="0"/>
              <a:t> про </a:t>
            </a:r>
            <a:r>
              <a:rPr lang="ru-RU" dirty="0" err="1"/>
              <a:t>це</a:t>
            </a:r>
            <a:r>
              <a:rPr lang="ru-RU" dirty="0"/>
              <a:t> у </a:t>
            </a:r>
            <a:r>
              <a:rPr lang="ru-RU" dirty="0" err="1"/>
              <a:t>розписці</a:t>
            </a:r>
            <a:r>
              <a:rPr lang="ru-RU" dirty="0"/>
              <a:t>, яку </a:t>
            </a:r>
            <a:r>
              <a:rPr lang="ru-RU" dirty="0" err="1"/>
              <a:t>він</a:t>
            </a:r>
            <a:r>
              <a:rPr lang="ru-RU" dirty="0"/>
              <a:t> </a:t>
            </a:r>
            <a:r>
              <a:rPr lang="ru-RU" dirty="0" err="1"/>
              <a:t>видає</a:t>
            </a:r>
            <a:r>
              <a:rPr lang="ru-RU" dirty="0"/>
              <a:t>.</a:t>
            </a:r>
          </a:p>
          <a:p>
            <a:r>
              <a:rPr lang="ru-RU" dirty="0"/>
              <a:t>3. </a:t>
            </a:r>
            <a:r>
              <a:rPr lang="ru-RU" dirty="0" err="1"/>
              <a:t>Наявність</a:t>
            </a:r>
            <a:r>
              <a:rPr lang="ru-RU" dirty="0"/>
              <a:t> </a:t>
            </a:r>
            <a:r>
              <a:rPr lang="ru-RU" dirty="0" err="1"/>
              <a:t>боргового</a:t>
            </a:r>
            <a:r>
              <a:rPr lang="ru-RU" dirty="0"/>
              <a:t> документа у </a:t>
            </a:r>
            <a:r>
              <a:rPr lang="ru-RU" dirty="0" err="1"/>
              <a:t>боржника</a:t>
            </a:r>
            <a:r>
              <a:rPr lang="ru-RU" dirty="0"/>
              <a:t> </a:t>
            </a:r>
            <a:r>
              <a:rPr lang="ru-RU" dirty="0" err="1"/>
              <a:t>підтверджує</a:t>
            </a:r>
            <a:r>
              <a:rPr lang="ru-RU" dirty="0"/>
              <a:t> </a:t>
            </a:r>
            <a:r>
              <a:rPr lang="ru-RU" dirty="0" err="1"/>
              <a:t>виконання</a:t>
            </a:r>
            <a:r>
              <a:rPr lang="ru-RU" dirty="0"/>
              <a:t> ним </a:t>
            </a:r>
            <a:r>
              <a:rPr lang="ru-RU" dirty="0" err="1"/>
              <a:t>свого</a:t>
            </a:r>
            <a:r>
              <a:rPr lang="ru-RU" dirty="0"/>
              <a:t> </a:t>
            </a:r>
            <a:r>
              <a:rPr lang="ru-RU" dirty="0" err="1"/>
              <a:t>обов'язку</a:t>
            </a:r>
            <a:r>
              <a:rPr lang="ru-RU" dirty="0"/>
              <a:t>.</a:t>
            </a:r>
          </a:p>
          <a:p>
            <a:r>
              <a:rPr lang="ru-RU" dirty="0"/>
              <a:t>4. У </a:t>
            </a:r>
            <a:r>
              <a:rPr lang="ru-RU" dirty="0" err="1"/>
              <a:t>разі</a:t>
            </a:r>
            <a:r>
              <a:rPr lang="ru-RU" dirty="0"/>
              <a:t> </a:t>
            </a:r>
            <a:r>
              <a:rPr lang="ru-RU" dirty="0" err="1"/>
              <a:t>відмови</a:t>
            </a:r>
            <a:r>
              <a:rPr lang="ru-RU" dirty="0"/>
              <a:t> кредитора </a:t>
            </a:r>
            <a:r>
              <a:rPr lang="ru-RU" dirty="0" err="1"/>
              <a:t>повернути</a:t>
            </a:r>
            <a:r>
              <a:rPr lang="ru-RU" dirty="0"/>
              <a:t> </a:t>
            </a:r>
            <a:r>
              <a:rPr lang="ru-RU" dirty="0" err="1"/>
              <a:t>борговий</a:t>
            </a:r>
            <a:r>
              <a:rPr lang="ru-RU" dirty="0"/>
              <a:t> документ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видати</a:t>
            </a:r>
            <a:r>
              <a:rPr lang="ru-RU" dirty="0"/>
              <a:t> </a:t>
            </a:r>
            <a:r>
              <a:rPr lang="ru-RU" dirty="0" err="1"/>
              <a:t>розписку</a:t>
            </a:r>
            <a:r>
              <a:rPr lang="ru-RU" dirty="0"/>
              <a:t> </a:t>
            </a:r>
            <a:r>
              <a:rPr lang="ru-RU" dirty="0" err="1"/>
              <a:t>боржник</a:t>
            </a:r>
            <a:r>
              <a:rPr lang="ru-RU" dirty="0"/>
              <a:t> </a:t>
            </a:r>
            <a:r>
              <a:rPr lang="ru-RU" dirty="0" err="1"/>
              <a:t>має</a:t>
            </a:r>
            <a:r>
              <a:rPr lang="ru-RU" dirty="0"/>
              <a:t> право </a:t>
            </a:r>
            <a:r>
              <a:rPr lang="ru-RU" dirty="0" err="1"/>
              <a:t>затримати</a:t>
            </a:r>
            <a:r>
              <a:rPr lang="ru-RU" dirty="0"/>
              <a:t> </a:t>
            </a:r>
            <a:r>
              <a:rPr lang="ru-RU" dirty="0" err="1"/>
              <a:t>виконання</a:t>
            </a:r>
            <a:r>
              <a:rPr lang="ru-RU" dirty="0"/>
              <a:t> </a:t>
            </a:r>
            <a:r>
              <a:rPr lang="ru-RU" dirty="0" err="1"/>
              <a:t>зобов'язання</a:t>
            </a:r>
            <a:r>
              <a:rPr lang="ru-RU" dirty="0"/>
              <a:t>. У </a:t>
            </a:r>
            <a:r>
              <a:rPr lang="ru-RU" dirty="0" err="1"/>
              <a:t>цьому</a:t>
            </a:r>
            <a:r>
              <a:rPr lang="ru-RU" dirty="0"/>
              <a:t> </a:t>
            </a:r>
            <a:r>
              <a:rPr lang="ru-RU" dirty="0" err="1"/>
              <a:t>разі</a:t>
            </a:r>
            <a:r>
              <a:rPr lang="ru-RU" dirty="0"/>
              <a:t> </a:t>
            </a:r>
            <a:r>
              <a:rPr lang="ru-RU" dirty="0" err="1"/>
              <a:t>настає</a:t>
            </a:r>
            <a:r>
              <a:rPr lang="ru-RU" dirty="0"/>
              <a:t> </a:t>
            </a:r>
            <a:r>
              <a:rPr lang="ru-RU" dirty="0" err="1"/>
              <a:t>прострочення</a:t>
            </a:r>
            <a:r>
              <a:rPr lang="ru-RU" dirty="0"/>
              <a:t> кредитора.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757537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/>
              <a:t>ЗАБЕЗПЕЧЕННЯ ВИКОНАННЯ ЗОБОВ'ЯЗАННЯ</a:t>
            </a:r>
            <a:r>
              <a:rPr lang="ru-RU" dirty="0"/>
              <a:t/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b="1" dirty="0" err="1"/>
              <a:t>Стаття</a:t>
            </a:r>
            <a:r>
              <a:rPr lang="ru-RU" b="1" dirty="0"/>
              <a:t> 546.</a:t>
            </a:r>
            <a:r>
              <a:rPr lang="ru-RU" dirty="0"/>
              <a:t> </a:t>
            </a:r>
            <a:r>
              <a:rPr lang="ru-RU" dirty="0" err="1"/>
              <a:t>Види</a:t>
            </a:r>
            <a:r>
              <a:rPr lang="ru-RU" dirty="0"/>
              <a:t> </a:t>
            </a:r>
            <a:r>
              <a:rPr lang="ru-RU" dirty="0" err="1"/>
              <a:t>забезпечення</a:t>
            </a:r>
            <a:r>
              <a:rPr lang="ru-RU" dirty="0"/>
              <a:t> </a:t>
            </a:r>
            <a:r>
              <a:rPr lang="ru-RU" dirty="0" err="1"/>
              <a:t>виконання</a:t>
            </a:r>
            <a:r>
              <a:rPr lang="ru-RU" dirty="0"/>
              <a:t> </a:t>
            </a:r>
            <a:r>
              <a:rPr lang="ru-RU" dirty="0" err="1"/>
              <a:t>зобов'язання</a:t>
            </a:r>
            <a:endParaRPr lang="ru-RU" dirty="0"/>
          </a:p>
          <a:p>
            <a:r>
              <a:rPr lang="ru-RU" dirty="0"/>
              <a:t>1. </a:t>
            </a:r>
            <a:r>
              <a:rPr lang="ru-RU" dirty="0" err="1"/>
              <a:t>Виконання</a:t>
            </a:r>
            <a:r>
              <a:rPr lang="ru-RU" dirty="0"/>
              <a:t> </a:t>
            </a:r>
            <a:r>
              <a:rPr lang="ru-RU" dirty="0" err="1"/>
              <a:t>зобов'язання</a:t>
            </a:r>
            <a:r>
              <a:rPr lang="ru-RU" dirty="0"/>
              <a:t> </a:t>
            </a:r>
            <a:r>
              <a:rPr lang="ru-RU" dirty="0" err="1"/>
              <a:t>може</a:t>
            </a:r>
            <a:r>
              <a:rPr lang="ru-RU" dirty="0"/>
              <a:t> </a:t>
            </a:r>
            <a:r>
              <a:rPr lang="ru-RU" dirty="0" err="1"/>
              <a:t>забезпечуватися</a:t>
            </a:r>
            <a:r>
              <a:rPr lang="ru-RU" dirty="0"/>
              <a:t> </a:t>
            </a:r>
            <a:r>
              <a:rPr lang="ru-RU" dirty="0" err="1"/>
              <a:t>неустойкою</a:t>
            </a:r>
            <a:r>
              <a:rPr lang="ru-RU" dirty="0"/>
              <a:t>, порукою, </a:t>
            </a:r>
            <a:r>
              <a:rPr lang="ru-RU" dirty="0" err="1"/>
              <a:t>гарантією</a:t>
            </a:r>
            <a:r>
              <a:rPr lang="ru-RU" dirty="0"/>
              <a:t>, заставою, </a:t>
            </a:r>
            <a:r>
              <a:rPr lang="ru-RU" dirty="0" err="1"/>
              <a:t>притриманням</a:t>
            </a:r>
            <a:r>
              <a:rPr lang="ru-RU" dirty="0"/>
              <a:t>, </a:t>
            </a:r>
            <a:r>
              <a:rPr lang="ru-RU" dirty="0" err="1"/>
              <a:t>завдатком</a:t>
            </a:r>
            <a:r>
              <a:rPr lang="ru-RU" dirty="0"/>
              <a:t>, правом </a:t>
            </a:r>
            <a:r>
              <a:rPr lang="ru-RU" dirty="0" err="1"/>
              <a:t>довірчої</a:t>
            </a:r>
            <a:r>
              <a:rPr lang="ru-RU" dirty="0"/>
              <a:t> </a:t>
            </a:r>
            <a:r>
              <a:rPr lang="ru-RU" dirty="0" err="1"/>
              <a:t>власності</a:t>
            </a:r>
            <a:r>
              <a:rPr lang="ru-RU" dirty="0"/>
              <a:t>.</a:t>
            </a:r>
          </a:p>
          <a:p>
            <a:r>
              <a:rPr lang="ru-RU" dirty="0" smtClean="0"/>
              <a:t>2</a:t>
            </a:r>
            <a:r>
              <a:rPr lang="ru-RU" dirty="0"/>
              <a:t>. Договором </a:t>
            </a:r>
            <a:r>
              <a:rPr lang="ru-RU" dirty="0" err="1"/>
              <a:t>або</a:t>
            </a:r>
            <a:r>
              <a:rPr lang="ru-RU" dirty="0"/>
              <a:t> законом </a:t>
            </a:r>
            <a:r>
              <a:rPr lang="ru-RU" dirty="0" err="1"/>
              <a:t>можуть</a:t>
            </a:r>
            <a:r>
              <a:rPr lang="ru-RU" dirty="0"/>
              <a:t> бути </a:t>
            </a:r>
            <a:r>
              <a:rPr lang="ru-RU" dirty="0" err="1"/>
              <a:t>встановлені</a:t>
            </a:r>
            <a:r>
              <a:rPr lang="ru-RU" dirty="0"/>
              <a:t> </a:t>
            </a:r>
            <a:r>
              <a:rPr lang="ru-RU" dirty="0" err="1"/>
              <a:t>інші</a:t>
            </a:r>
            <a:r>
              <a:rPr lang="ru-RU" dirty="0"/>
              <a:t> </a:t>
            </a:r>
            <a:r>
              <a:rPr lang="ru-RU" dirty="0" err="1"/>
              <a:t>види</a:t>
            </a:r>
            <a:r>
              <a:rPr lang="ru-RU" dirty="0"/>
              <a:t> </a:t>
            </a:r>
            <a:r>
              <a:rPr lang="ru-RU" dirty="0" err="1"/>
              <a:t>забезпечення</a:t>
            </a:r>
            <a:r>
              <a:rPr lang="ru-RU" dirty="0"/>
              <a:t> </a:t>
            </a:r>
            <a:r>
              <a:rPr lang="ru-RU" dirty="0" err="1"/>
              <a:t>виконання</a:t>
            </a:r>
            <a:r>
              <a:rPr lang="ru-RU" dirty="0"/>
              <a:t> </a:t>
            </a:r>
            <a:r>
              <a:rPr lang="ru-RU" dirty="0" err="1"/>
              <a:t>зобов'язання</a:t>
            </a:r>
            <a:r>
              <a:rPr lang="ru-RU" dirty="0"/>
              <a:t>.</a:t>
            </a:r>
          </a:p>
          <a:p>
            <a:r>
              <a:rPr lang="ru-RU" b="1" dirty="0" err="1"/>
              <a:t>Стаття</a:t>
            </a:r>
            <a:r>
              <a:rPr lang="ru-RU" b="1" dirty="0"/>
              <a:t> 547.</a:t>
            </a:r>
            <a:r>
              <a:rPr lang="ru-RU" dirty="0"/>
              <a:t> Форма </a:t>
            </a:r>
            <a:r>
              <a:rPr lang="ru-RU" dirty="0" err="1"/>
              <a:t>правочину</a:t>
            </a:r>
            <a:r>
              <a:rPr lang="ru-RU" dirty="0"/>
              <a:t> </a:t>
            </a:r>
            <a:r>
              <a:rPr lang="ru-RU" dirty="0" err="1"/>
              <a:t>щодо</a:t>
            </a:r>
            <a:r>
              <a:rPr lang="ru-RU" dirty="0"/>
              <a:t> </a:t>
            </a:r>
            <a:r>
              <a:rPr lang="ru-RU" dirty="0" err="1"/>
              <a:t>забезпечення</a:t>
            </a:r>
            <a:r>
              <a:rPr lang="ru-RU" dirty="0"/>
              <a:t> </a:t>
            </a:r>
            <a:r>
              <a:rPr lang="ru-RU" dirty="0" err="1"/>
              <a:t>виконання</a:t>
            </a:r>
            <a:r>
              <a:rPr lang="ru-RU" dirty="0"/>
              <a:t> </a:t>
            </a:r>
            <a:r>
              <a:rPr lang="ru-RU" dirty="0" err="1"/>
              <a:t>зобов'язання</a:t>
            </a:r>
            <a:endParaRPr lang="ru-RU" dirty="0"/>
          </a:p>
          <a:p>
            <a:r>
              <a:rPr lang="ru-RU" dirty="0"/>
              <a:t>1. </a:t>
            </a:r>
            <a:r>
              <a:rPr lang="ru-RU" dirty="0" err="1"/>
              <a:t>Правочин</a:t>
            </a:r>
            <a:r>
              <a:rPr lang="ru-RU" dirty="0"/>
              <a:t> </a:t>
            </a:r>
            <a:r>
              <a:rPr lang="ru-RU" dirty="0" err="1"/>
              <a:t>щодо</a:t>
            </a:r>
            <a:r>
              <a:rPr lang="ru-RU" dirty="0"/>
              <a:t> </a:t>
            </a:r>
            <a:r>
              <a:rPr lang="ru-RU" dirty="0" err="1"/>
              <a:t>забезпечення</a:t>
            </a:r>
            <a:r>
              <a:rPr lang="ru-RU" dirty="0"/>
              <a:t> </a:t>
            </a:r>
            <a:r>
              <a:rPr lang="ru-RU" dirty="0" err="1"/>
              <a:t>виконання</a:t>
            </a:r>
            <a:r>
              <a:rPr lang="ru-RU" dirty="0"/>
              <a:t> </a:t>
            </a:r>
            <a:r>
              <a:rPr lang="ru-RU" dirty="0" err="1"/>
              <a:t>зобов'язання</a:t>
            </a:r>
            <a:r>
              <a:rPr lang="ru-RU" dirty="0"/>
              <a:t> </a:t>
            </a:r>
            <a:r>
              <a:rPr lang="ru-RU" dirty="0" err="1"/>
              <a:t>вчиняється</a:t>
            </a:r>
            <a:r>
              <a:rPr lang="ru-RU" dirty="0"/>
              <a:t> у </a:t>
            </a:r>
            <a:r>
              <a:rPr lang="ru-RU" dirty="0" err="1"/>
              <a:t>письмовій</a:t>
            </a:r>
            <a:r>
              <a:rPr lang="ru-RU" dirty="0"/>
              <a:t> </a:t>
            </a:r>
            <a:r>
              <a:rPr lang="ru-RU" dirty="0" err="1"/>
              <a:t>формі</a:t>
            </a:r>
            <a:r>
              <a:rPr lang="ru-RU" dirty="0"/>
              <a:t>.</a:t>
            </a:r>
          </a:p>
          <a:p>
            <a:r>
              <a:rPr lang="ru-RU" dirty="0"/>
              <a:t>2. </a:t>
            </a:r>
            <a:r>
              <a:rPr lang="ru-RU" dirty="0" err="1"/>
              <a:t>Правочин</a:t>
            </a:r>
            <a:r>
              <a:rPr lang="ru-RU" dirty="0"/>
              <a:t> </a:t>
            </a:r>
            <a:r>
              <a:rPr lang="ru-RU" dirty="0" err="1"/>
              <a:t>щодо</a:t>
            </a:r>
            <a:r>
              <a:rPr lang="ru-RU" dirty="0"/>
              <a:t> </a:t>
            </a:r>
            <a:r>
              <a:rPr lang="ru-RU" dirty="0" err="1"/>
              <a:t>забезпечення</a:t>
            </a:r>
            <a:r>
              <a:rPr lang="ru-RU" dirty="0"/>
              <a:t> </a:t>
            </a:r>
            <a:r>
              <a:rPr lang="ru-RU" dirty="0" err="1"/>
              <a:t>виконання</a:t>
            </a:r>
            <a:r>
              <a:rPr lang="ru-RU" dirty="0"/>
              <a:t> </a:t>
            </a:r>
            <a:r>
              <a:rPr lang="ru-RU" dirty="0" err="1"/>
              <a:t>зобов'язання</a:t>
            </a:r>
            <a:r>
              <a:rPr lang="ru-RU" dirty="0"/>
              <a:t>, </a:t>
            </a:r>
            <a:r>
              <a:rPr lang="ru-RU" dirty="0" err="1"/>
              <a:t>вчинений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недодержанням</a:t>
            </a:r>
            <a:r>
              <a:rPr lang="ru-RU" dirty="0"/>
              <a:t> </a:t>
            </a:r>
            <a:r>
              <a:rPr lang="ru-RU" dirty="0" err="1"/>
              <a:t>письмової</a:t>
            </a:r>
            <a:r>
              <a:rPr lang="ru-RU" dirty="0"/>
              <a:t> </a:t>
            </a:r>
            <a:r>
              <a:rPr lang="ru-RU" dirty="0" err="1"/>
              <a:t>форми</a:t>
            </a:r>
            <a:r>
              <a:rPr lang="ru-RU" dirty="0"/>
              <a:t>, є </a:t>
            </a:r>
            <a:r>
              <a:rPr lang="ru-RU" dirty="0" err="1"/>
              <a:t>нікчемним</a:t>
            </a:r>
            <a:r>
              <a:rPr lang="ru-RU" dirty="0" smtClean="0"/>
              <a:t>.</a:t>
            </a:r>
            <a:r>
              <a:rPr lang="ru-RU" dirty="0"/>
              <a:t/>
            </a:r>
            <a:br>
              <a:rPr lang="ru-RU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022616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 </a:t>
            </a:r>
            <a:r>
              <a:rPr lang="ru-RU" b="1" dirty="0"/>
              <a:t>Неустойка</a:t>
            </a:r>
            <a:r>
              <a:rPr lang="ru-RU" dirty="0"/>
              <a:t/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b="1" dirty="0" err="1"/>
              <a:t>Стаття</a:t>
            </a:r>
            <a:r>
              <a:rPr lang="ru-RU" b="1" dirty="0"/>
              <a:t> 549.</a:t>
            </a:r>
            <a:r>
              <a:rPr lang="ru-RU" dirty="0"/>
              <a:t> </a:t>
            </a:r>
            <a:r>
              <a:rPr lang="ru-RU" dirty="0" err="1"/>
              <a:t>Поняття</a:t>
            </a:r>
            <a:r>
              <a:rPr lang="ru-RU" dirty="0"/>
              <a:t> неустойки</a:t>
            </a:r>
          </a:p>
          <a:p>
            <a:r>
              <a:rPr lang="ru-RU" dirty="0"/>
              <a:t>1. </a:t>
            </a:r>
            <a:r>
              <a:rPr lang="ru-RU" dirty="0" err="1"/>
              <a:t>Неустойкою</a:t>
            </a:r>
            <a:r>
              <a:rPr lang="ru-RU" dirty="0"/>
              <a:t> (штрафом, пенею) є </a:t>
            </a:r>
            <a:r>
              <a:rPr lang="ru-RU" dirty="0" err="1"/>
              <a:t>грошова</a:t>
            </a:r>
            <a:r>
              <a:rPr lang="ru-RU" dirty="0"/>
              <a:t> сума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інше</a:t>
            </a:r>
            <a:r>
              <a:rPr lang="ru-RU" dirty="0"/>
              <a:t> </a:t>
            </a:r>
            <a:r>
              <a:rPr lang="ru-RU" dirty="0" err="1"/>
              <a:t>майно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боржник</a:t>
            </a:r>
            <a:r>
              <a:rPr lang="ru-RU" dirty="0"/>
              <a:t> повинен </a:t>
            </a:r>
            <a:r>
              <a:rPr lang="ru-RU" dirty="0" err="1"/>
              <a:t>передати</a:t>
            </a:r>
            <a:r>
              <a:rPr lang="ru-RU" dirty="0"/>
              <a:t> </a:t>
            </a:r>
            <a:r>
              <a:rPr lang="ru-RU" dirty="0" err="1"/>
              <a:t>кредиторові</a:t>
            </a:r>
            <a:r>
              <a:rPr lang="ru-RU" dirty="0"/>
              <a:t> у </a:t>
            </a:r>
            <a:r>
              <a:rPr lang="ru-RU" dirty="0" err="1"/>
              <a:t>разі</a:t>
            </a:r>
            <a:r>
              <a:rPr lang="ru-RU" dirty="0"/>
              <a:t> </a:t>
            </a:r>
            <a:r>
              <a:rPr lang="ru-RU" dirty="0" err="1"/>
              <a:t>порушення</a:t>
            </a:r>
            <a:r>
              <a:rPr lang="ru-RU" dirty="0"/>
              <a:t> </a:t>
            </a:r>
            <a:r>
              <a:rPr lang="ru-RU" dirty="0" err="1"/>
              <a:t>боржником</a:t>
            </a:r>
            <a:r>
              <a:rPr lang="ru-RU" dirty="0"/>
              <a:t> </a:t>
            </a:r>
            <a:r>
              <a:rPr lang="ru-RU" dirty="0" err="1"/>
              <a:t>зобов'язання</a:t>
            </a:r>
            <a:r>
              <a:rPr lang="ru-RU" dirty="0"/>
              <a:t>.</a:t>
            </a:r>
          </a:p>
          <a:p>
            <a:r>
              <a:rPr lang="ru-RU" dirty="0"/>
              <a:t>2. Штрафом є неустойка,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обчислюється</a:t>
            </a:r>
            <a:r>
              <a:rPr lang="ru-RU" dirty="0"/>
              <a:t> у </a:t>
            </a:r>
            <a:r>
              <a:rPr lang="ru-RU" dirty="0" err="1"/>
              <a:t>відсотках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суми</a:t>
            </a:r>
            <a:r>
              <a:rPr lang="ru-RU" dirty="0"/>
              <a:t> </a:t>
            </a:r>
            <a:r>
              <a:rPr lang="ru-RU" dirty="0" err="1"/>
              <a:t>невиконаного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неналежно</a:t>
            </a:r>
            <a:r>
              <a:rPr lang="ru-RU" dirty="0"/>
              <a:t> </a:t>
            </a:r>
            <a:r>
              <a:rPr lang="ru-RU" dirty="0" err="1"/>
              <a:t>виконаного</a:t>
            </a:r>
            <a:r>
              <a:rPr lang="ru-RU" dirty="0"/>
              <a:t> </a:t>
            </a:r>
            <a:r>
              <a:rPr lang="ru-RU" dirty="0" err="1"/>
              <a:t>зобов'язання</a:t>
            </a:r>
            <a:r>
              <a:rPr lang="ru-RU" dirty="0"/>
              <a:t>.</a:t>
            </a:r>
          </a:p>
          <a:p>
            <a:r>
              <a:rPr lang="ru-RU" dirty="0"/>
              <a:t>3. Пенею є неустойка,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обчислюється</a:t>
            </a:r>
            <a:r>
              <a:rPr lang="ru-RU" dirty="0"/>
              <a:t> у </a:t>
            </a:r>
            <a:r>
              <a:rPr lang="ru-RU" dirty="0" err="1"/>
              <a:t>відсотках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суми</a:t>
            </a:r>
            <a:r>
              <a:rPr lang="ru-RU" dirty="0"/>
              <a:t> </a:t>
            </a:r>
            <a:r>
              <a:rPr lang="ru-RU" dirty="0" err="1"/>
              <a:t>несвоєчасно</a:t>
            </a:r>
            <a:r>
              <a:rPr lang="ru-RU" dirty="0"/>
              <a:t> </a:t>
            </a:r>
            <a:r>
              <a:rPr lang="ru-RU" dirty="0" err="1"/>
              <a:t>виконаного</a:t>
            </a:r>
            <a:r>
              <a:rPr lang="ru-RU" dirty="0"/>
              <a:t> грошового </a:t>
            </a:r>
            <a:r>
              <a:rPr lang="ru-RU" dirty="0" err="1"/>
              <a:t>зобов'язання</a:t>
            </a:r>
            <a:r>
              <a:rPr lang="ru-RU" dirty="0"/>
              <a:t> за </a:t>
            </a:r>
            <a:r>
              <a:rPr lang="ru-RU" dirty="0" err="1"/>
              <a:t>кожен</a:t>
            </a:r>
            <a:r>
              <a:rPr lang="ru-RU" dirty="0"/>
              <a:t> день </a:t>
            </a:r>
            <a:r>
              <a:rPr lang="ru-RU" dirty="0" err="1"/>
              <a:t>прострочення</a:t>
            </a:r>
            <a:r>
              <a:rPr lang="ru-RU" dirty="0"/>
              <a:t> </a:t>
            </a:r>
            <a:r>
              <a:rPr lang="ru-RU" dirty="0" err="1"/>
              <a:t>виконання</a:t>
            </a:r>
            <a:r>
              <a:rPr lang="ru-RU" dirty="0"/>
              <a:t>.</a:t>
            </a:r>
          </a:p>
          <a:p>
            <a:r>
              <a:rPr lang="ru-RU" b="1" dirty="0" err="1"/>
              <a:t>Стаття</a:t>
            </a:r>
            <a:r>
              <a:rPr lang="ru-RU" b="1" dirty="0"/>
              <a:t> 550.</a:t>
            </a:r>
            <a:r>
              <a:rPr lang="ru-RU" dirty="0"/>
              <a:t> </a:t>
            </a:r>
            <a:r>
              <a:rPr lang="ru-RU" dirty="0" err="1"/>
              <a:t>Підстави</a:t>
            </a:r>
            <a:r>
              <a:rPr lang="ru-RU" dirty="0"/>
              <a:t> </a:t>
            </a:r>
            <a:r>
              <a:rPr lang="ru-RU" dirty="0" err="1"/>
              <a:t>виникнення</a:t>
            </a:r>
            <a:r>
              <a:rPr lang="ru-RU" dirty="0"/>
              <a:t> права на неустойку</a:t>
            </a:r>
          </a:p>
          <a:p>
            <a:r>
              <a:rPr lang="ru-RU" dirty="0"/>
              <a:t>1. Право на неустойку </a:t>
            </a:r>
            <a:r>
              <a:rPr lang="ru-RU" dirty="0" err="1"/>
              <a:t>виникає</a:t>
            </a:r>
            <a:r>
              <a:rPr lang="ru-RU" dirty="0"/>
              <a:t> </a:t>
            </a:r>
            <a:r>
              <a:rPr lang="ru-RU" dirty="0" err="1"/>
              <a:t>незалежно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наявності</a:t>
            </a:r>
            <a:r>
              <a:rPr lang="ru-RU" dirty="0"/>
              <a:t> у кредитора </a:t>
            </a:r>
            <a:r>
              <a:rPr lang="ru-RU" dirty="0" err="1"/>
              <a:t>збитків</a:t>
            </a:r>
            <a:r>
              <a:rPr lang="ru-RU" dirty="0"/>
              <a:t>, </a:t>
            </a:r>
            <a:r>
              <a:rPr lang="ru-RU" dirty="0" err="1"/>
              <a:t>завданих</a:t>
            </a:r>
            <a:r>
              <a:rPr lang="ru-RU" dirty="0"/>
              <a:t> </a:t>
            </a:r>
            <a:r>
              <a:rPr lang="ru-RU" dirty="0" err="1"/>
              <a:t>невиконанням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неналежним</a:t>
            </a:r>
            <a:r>
              <a:rPr lang="ru-RU" dirty="0"/>
              <a:t> </a:t>
            </a:r>
            <a:r>
              <a:rPr lang="ru-RU" dirty="0" err="1"/>
              <a:t>виконанням</a:t>
            </a:r>
            <a:r>
              <a:rPr lang="ru-RU" dirty="0"/>
              <a:t> </a:t>
            </a:r>
            <a:r>
              <a:rPr lang="ru-RU" dirty="0" err="1"/>
              <a:t>зобов'язання</a:t>
            </a:r>
            <a:r>
              <a:rPr lang="ru-RU" dirty="0"/>
              <a:t>.</a:t>
            </a:r>
          </a:p>
          <a:p>
            <a:r>
              <a:rPr lang="ru-RU" dirty="0"/>
              <a:t>2. </a:t>
            </a:r>
            <a:r>
              <a:rPr lang="ru-RU" dirty="0" err="1"/>
              <a:t>Проценти</a:t>
            </a:r>
            <a:r>
              <a:rPr lang="ru-RU" dirty="0"/>
              <a:t> на неустойку не </a:t>
            </a:r>
            <a:r>
              <a:rPr lang="ru-RU" dirty="0" err="1"/>
              <a:t>нараховуються</a:t>
            </a:r>
            <a:r>
              <a:rPr lang="ru-RU" dirty="0"/>
              <a:t>.</a:t>
            </a:r>
          </a:p>
          <a:p>
            <a:r>
              <a:rPr lang="ru-RU" dirty="0"/>
              <a:t>3. Кредитор не </a:t>
            </a:r>
            <a:r>
              <a:rPr lang="ru-RU" dirty="0" err="1"/>
              <a:t>має</a:t>
            </a:r>
            <a:r>
              <a:rPr lang="ru-RU" dirty="0"/>
              <a:t> права на неустойку в </a:t>
            </a:r>
            <a:r>
              <a:rPr lang="ru-RU" dirty="0" err="1"/>
              <a:t>разі</a:t>
            </a:r>
            <a:r>
              <a:rPr lang="ru-RU" dirty="0"/>
              <a:t>, </a:t>
            </a:r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боржник</a:t>
            </a:r>
            <a:r>
              <a:rPr lang="ru-RU" dirty="0"/>
              <a:t> не </a:t>
            </a:r>
            <a:r>
              <a:rPr lang="ru-RU" dirty="0" err="1"/>
              <a:t>відповідає</a:t>
            </a:r>
            <a:r>
              <a:rPr lang="ru-RU" dirty="0"/>
              <a:t> за </a:t>
            </a:r>
            <a:r>
              <a:rPr lang="ru-RU" dirty="0" err="1"/>
              <a:t>порушення</a:t>
            </a:r>
            <a:r>
              <a:rPr lang="ru-RU" dirty="0"/>
              <a:t> </a:t>
            </a:r>
            <a:r>
              <a:rPr lang="ru-RU" dirty="0" err="1"/>
              <a:t>зобов'язання</a:t>
            </a:r>
            <a:endParaRPr lang="ru-RU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322350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ru-RU" b="1" dirty="0" err="1"/>
              <a:t>Стаття</a:t>
            </a:r>
            <a:r>
              <a:rPr lang="ru-RU" b="1" dirty="0"/>
              <a:t> 551.</a:t>
            </a:r>
            <a:r>
              <a:rPr lang="ru-RU" dirty="0"/>
              <a:t> Предмет неустойки</a:t>
            </a:r>
          </a:p>
          <a:p>
            <a:r>
              <a:rPr lang="ru-RU" dirty="0"/>
              <a:t>1. Предметом неустойки </a:t>
            </a:r>
            <a:r>
              <a:rPr lang="ru-RU" dirty="0" err="1"/>
              <a:t>може</a:t>
            </a:r>
            <a:r>
              <a:rPr lang="ru-RU" dirty="0"/>
              <a:t> бути </a:t>
            </a:r>
            <a:r>
              <a:rPr lang="ru-RU" dirty="0" err="1"/>
              <a:t>грошова</a:t>
            </a:r>
            <a:r>
              <a:rPr lang="ru-RU" dirty="0"/>
              <a:t> сума, </a:t>
            </a:r>
            <a:r>
              <a:rPr lang="ru-RU" dirty="0" err="1"/>
              <a:t>рухоме</a:t>
            </a:r>
            <a:r>
              <a:rPr lang="ru-RU" dirty="0"/>
              <a:t> і </a:t>
            </a:r>
            <a:r>
              <a:rPr lang="ru-RU" dirty="0" err="1"/>
              <a:t>нерухоме</a:t>
            </a:r>
            <a:r>
              <a:rPr lang="ru-RU" dirty="0"/>
              <a:t> </a:t>
            </a:r>
            <a:r>
              <a:rPr lang="ru-RU" dirty="0" err="1"/>
              <a:t>майно</a:t>
            </a:r>
            <a:r>
              <a:rPr lang="ru-RU" dirty="0"/>
              <a:t>.</a:t>
            </a:r>
          </a:p>
          <a:p>
            <a:r>
              <a:rPr lang="ru-RU" dirty="0"/>
              <a:t>2. </a:t>
            </a:r>
            <a:r>
              <a:rPr lang="ru-RU" dirty="0" err="1"/>
              <a:t>Якщо</a:t>
            </a:r>
            <a:r>
              <a:rPr lang="ru-RU" dirty="0"/>
              <a:t> предметом неустойки є </a:t>
            </a:r>
            <a:r>
              <a:rPr lang="ru-RU" dirty="0" err="1"/>
              <a:t>грошова</a:t>
            </a:r>
            <a:r>
              <a:rPr lang="ru-RU" dirty="0"/>
              <a:t> сума,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розмір</a:t>
            </a:r>
            <a:r>
              <a:rPr lang="ru-RU" dirty="0"/>
              <a:t> </a:t>
            </a:r>
            <a:r>
              <a:rPr lang="ru-RU" dirty="0" err="1"/>
              <a:t>встановлюється</a:t>
            </a:r>
            <a:r>
              <a:rPr lang="ru-RU" dirty="0"/>
              <a:t> договором </a:t>
            </a:r>
            <a:r>
              <a:rPr lang="ru-RU" dirty="0" err="1"/>
              <a:t>або</a:t>
            </a:r>
            <a:r>
              <a:rPr lang="ru-RU" dirty="0"/>
              <a:t> актом </a:t>
            </a:r>
            <a:r>
              <a:rPr lang="ru-RU" dirty="0" err="1"/>
              <a:t>цивільного</a:t>
            </a:r>
            <a:r>
              <a:rPr lang="ru-RU" dirty="0"/>
              <a:t> </a:t>
            </a:r>
            <a:r>
              <a:rPr lang="ru-RU" dirty="0" err="1"/>
              <a:t>законодавства</a:t>
            </a:r>
            <a:r>
              <a:rPr lang="ru-RU" dirty="0"/>
              <a:t>.</a:t>
            </a:r>
          </a:p>
          <a:p>
            <a:r>
              <a:rPr lang="ru-RU" dirty="0" err="1"/>
              <a:t>Розмір</a:t>
            </a:r>
            <a:r>
              <a:rPr lang="ru-RU" dirty="0"/>
              <a:t> неустойки, </a:t>
            </a:r>
            <a:r>
              <a:rPr lang="ru-RU" dirty="0" err="1"/>
              <a:t>встановлений</a:t>
            </a:r>
            <a:r>
              <a:rPr lang="ru-RU" dirty="0"/>
              <a:t> законом, </a:t>
            </a:r>
            <a:r>
              <a:rPr lang="ru-RU" dirty="0" err="1"/>
              <a:t>може</a:t>
            </a:r>
            <a:r>
              <a:rPr lang="ru-RU" dirty="0"/>
              <a:t> бути </a:t>
            </a:r>
            <a:r>
              <a:rPr lang="ru-RU" dirty="0" err="1"/>
              <a:t>збільшений</a:t>
            </a:r>
            <a:r>
              <a:rPr lang="ru-RU" dirty="0"/>
              <a:t> у </a:t>
            </a:r>
            <a:r>
              <a:rPr lang="ru-RU" dirty="0" err="1"/>
              <a:t>договорі</a:t>
            </a:r>
            <a:r>
              <a:rPr lang="ru-RU" dirty="0"/>
              <a:t>, </a:t>
            </a:r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таке</a:t>
            </a:r>
            <a:r>
              <a:rPr lang="ru-RU" dirty="0"/>
              <a:t> </a:t>
            </a:r>
            <a:r>
              <a:rPr lang="ru-RU" dirty="0" err="1"/>
              <a:t>збільшення</a:t>
            </a:r>
            <a:r>
              <a:rPr lang="ru-RU" dirty="0"/>
              <a:t> не заборонено законом.</a:t>
            </a:r>
          </a:p>
          <a:p>
            <a:r>
              <a:rPr lang="ru-RU" dirty="0" err="1" smtClean="0"/>
              <a:t>Сторони</a:t>
            </a:r>
            <a:r>
              <a:rPr lang="ru-RU" dirty="0" smtClean="0"/>
              <a:t> </a:t>
            </a:r>
            <a:r>
              <a:rPr lang="ru-RU" dirty="0" err="1"/>
              <a:t>можуть</a:t>
            </a:r>
            <a:r>
              <a:rPr lang="ru-RU" dirty="0"/>
              <a:t> </a:t>
            </a:r>
            <a:r>
              <a:rPr lang="ru-RU" dirty="0" err="1"/>
              <a:t>домовитися</a:t>
            </a:r>
            <a:r>
              <a:rPr lang="ru-RU" dirty="0"/>
              <a:t> про </a:t>
            </a:r>
            <a:r>
              <a:rPr lang="ru-RU" dirty="0" err="1"/>
              <a:t>зменшення</a:t>
            </a:r>
            <a:r>
              <a:rPr lang="ru-RU" dirty="0"/>
              <a:t> </a:t>
            </a:r>
            <a:r>
              <a:rPr lang="ru-RU" dirty="0" err="1"/>
              <a:t>розміру</a:t>
            </a:r>
            <a:r>
              <a:rPr lang="ru-RU" dirty="0"/>
              <a:t> неустойки, </a:t>
            </a:r>
            <a:r>
              <a:rPr lang="ru-RU" dirty="0" err="1"/>
              <a:t>встановленого</a:t>
            </a:r>
            <a:r>
              <a:rPr lang="ru-RU" dirty="0"/>
              <a:t> актом </a:t>
            </a:r>
            <a:r>
              <a:rPr lang="ru-RU" dirty="0" err="1"/>
              <a:t>цивільного</a:t>
            </a:r>
            <a:r>
              <a:rPr lang="ru-RU" dirty="0"/>
              <a:t> </a:t>
            </a:r>
            <a:r>
              <a:rPr lang="ru-RU" dirty="0" err="1"/>
              <a:t>законодавства</a:t>
            </a:r>
            <a:r>
              <a:rPr lang="ru-RU" dirty="0"/>
              <a:t>, </a:t>
            </a:r>
            <a:r>
              <a:rPr lang="ru-RU" dirty="0" err="1"/>
              <a:t>крім</a:t>
            </a:r>
            <a:r>
              <a:rPr lang="ru-RU" dirty="0"/>
              <a:t> </a:t>
            </a:r>
            <a:r>
              <a:rPr lang="ru-RU" dirty="0" err="1"/>
              <a:t>випадків</a:t>
            </a:r>
            <a:r>
              <a:rPr lang="ru-RU" dirty="0"/>
              <a:t>, </a:t>
            </a:r>
            <a:r>
              <a:rPr lang="ru-RU" dirty="0" err="1"/>
              <a:t>передбачених</a:t>
            </a:r>
            <a:r>
              <a:rPr lang="ru-RU" dirty="0"/>
              <a:t> законом.</a:t>
            </a:r>
          </a:p>
          <a:p>
            <a:r>
              <a:rPr lang="ru-RU" dirty="0"/>
              <a:t>3. </a:t>
            </a:r>
            <a:r>
              <a:rPr lang="ru-RU" dirty="0" err="1"/>
              <a:t>Розмір</a:t>
            </a:r>
            <a:r>
              <a:rPr lang="ru-RU" dirty="0"/>
              <a:t> неустойки </a:t>
            </a:r>
            <a:r>
              <a:rPr lang="ru-RU" dirty="0" err="1"/>
              <a:t>може</a:t>
            </a:r>
            <a:r>
              <a:rPr lang="ru-RU" dirty="0"/>
              <a:t> бути </a:t>
            </a:r>
            <a:r>
              <a:rPr lang="ru-RU" dirty="0" err="1"/>
              <a:t>зменшений</a:t>
            </a:r>
            <a:r>
              <a:rPr lang="ru-RU" dirty="0"/>
              <a:t> за </a:t>
            </a:r>
            <a:r>
              <a:rPr lang="ru-RU" dirty="0" err="1"/>
              <a:t>рішенням</a:t>
            </a:r>
            <a:r>
              <a:rPr lang="ru-RU" dirty="0"/>
              <a:t> суду, </a:t>
            </a:r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він</a:t>
            </a:r>
            <a:r>
              <a:rPr lang="ru-RU" dirty="0"/>
              <a:t> </a:t>
            </a:r>
            <a:r>
              <a:rPr lang="ru-RU" dirty="0" err="1"/>
              <a:t>значно</a:t>
            </a:r>
            <a:r>
              <a:rPr lang="ru-RU" dirty="0"/>
              <a:t> </a:t>
            </a:r>
            <a:r>
              <a:rPr lang="ru-RU" dirty="0" err="1"/>
              <a:t>перевищує</a:t>
            </a:r>
            <a:r>
              <a:rPr lang="ru-RU" dirty="0"/>
              <a:t> </a:t>
            </a:r>
            <a:r>
              <a:rPr lang="ru-RU" dirty="0" err="1"/>
              <a:t>розмір</a:t>
            </a:r>
            <a:r>
              <a:rPr lang="ru-RU" dirty="0"/>
              <a:t> </a:t>
            </a:r>
            <a:r>
              <a:rPr lang="ru-RU" dirty="0" err="1"/>
              <a:t>збитків</a:t>
            </a:r>
            <a:r>
              <a:rPr lang="ru-RU" dirty="0"/>
              <a:t>, та за </a:t>
            </a:r>
            <a:r>
              <a:rPr lang="ru-RU" dirty="0" err="1"/>
              <a:t>наявності</a:t>
            </a:r>
            <a:r>
              <a:rPr lang="ru-RU" dirty="0"/>
              <a:t> </a:t>
            </a:r>
            <a:r>
              <a:rPr lang="ru-RU" dirty="0" err="1"/>
              <a:t>інших</a:t>
            </a:r>
            <a:r>
              <a:rPr lang="ru-RU" dirty="0"/>
              <a:t> </a:t>
            </a:r>
            <a:r>
              <a:rPr lang="ru-RU" dirty="0" err="1"/>
              <a:t>обставин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мають</a:t>
            </a:r>
            <a:r>
              <a:rPr lang="ru-RU" dirty="0"/>
              <a:t> </a:t>
            </a:r>
            <a:r>
              <a:rPr lang="ru-RU" dirty="0" err="1"/>
              <a:t>істотне</a:t>
            </a:r>
            <a:r>
              <a:rPr lang="ru-RU" dirty="0"/>
              <a:t> </a:t>
            </a:r>
            <a:r>
              <a:rPr lang="ru-RU" dirty="0" err="1"/>
              <a:t>значення</a:t>
            </a:r>
            <a:r>
              <a:rPr lang="ru-RU" dirty="0"/>
              <a:t>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993149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 err="1"/>
              <a:t>Стаття</a:t>
            </a:r>
            <a:r>
              <a:rPr lang="ru-RU" b="1" dirty="0"/>
              <a:t> 552.</a:t>
            </a:r>
            <a:r>
              <a:rPr lang="ru-RU" dirty="0"/>
              <a:t> </a:t>
            </a:r>
            <a:r>
              <a:rPr lang="ru-RU" dirty="0" err="1"/>
              <a:t>Правові</a:t>
            </a:r>
            <a:r>
              <a:rPr lang="ru-RU" dirty="0"/>
              <a:t> </a:t>
            </a:r>
            <a:r>
              <a:rPr lang="ru-RU" dirty="0" err="1"/>
              <a:t>наслідки</a:t>
            </a:r>
            <a:r>
              <a:rPr lang="ru-RU" dirty="0"/>
              <a:t> </a:t>
            </a:r>
            <a:r>
              <a:rPr lang="ru-RU" dirty="0" err="1"/>
              <a:t>сплати</a:t>
            </a:r>
            <a:r>
              <a:rPr lang="ru-RU" dirty="0"/>
              <a:t> (</a:t>
            </a:r>
            <a:r>
              <a:rPr lang="ru-RU" dirty="0" err="1"/>
              <a:t>передання</a:t>
            </a:r>
            <a:r>
              <a:rPr lang="ru-RU" dirty="0"/>
              <a:t>) неустойки</a:t>
            </a:r>
          </a:p>
          <a:p>
            <a:r>
              <a:rPr lang="ru-RU" dirty="0"/>
              <a:t>1. </a:t>
            </a:r>
            <a:r>
              <a:rPr lang="ru-RU" dirty="0" err="1"/>
              <a:t>Сплата</a:t>
            </a:r>
            <a:r>
              <a:rPr lang="ru-RU" dirty="0"/>
              <a:t> (</a:t>
            </a:r>
            <a:r>
              <a:rPr lang="ru-RU" dirty="0" err="1"/>
              <a:t>передання</a:t>
            </a:r>
            <a:r>
              <a:rPr lang="ru-RU" dirty="0"/>
              <a:t>) неустойки не </a:t>
            </a:r>
            <a:r>
              <a:rPr lang="ru-RU" dirty="0" err="1"/>
              <a:t>звільняє</a:t>
            </a:r>
            <a:r>
              <a:rPr lang="ru-RU" dirty="0"/>
              <a:t> </a:t>
            </a:r>
            <a:r>
              <a:rPr lang="ru-RU" dirty="0" err="1"/>
              <a:t>боржника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виконання</a:t>
            </a:r>
            <a:r>
              <a:rPr lang="ru-RU" dirty="0"/>
              <a:t> </a:t>
            </a:r>
            <a:r>
              <a:rPr lang="ru-RU" dirty="0" err="1"/>
              <a:t>свого</a:t>
            </a:r>
            <a:r>
              <a:rPr lang="ru-RU" dirty="0"/>
              <a:t> </a:t>
            </a:r>
            <a:r>
              <a:rPr lang="ru-RU" dirty="0" err="1"/>
              <a:t>обов'язку</a:t>
            </a:r>
            <a:r>
              <a:rPr lang="ru-RU" dirty="0"/>
              <a:t> в </a:t>
            </a:r>
            <a:r>
              <a:rPr lang="ru-RU" dirty="0" err="1"/>
              <a:t>натурі</a:t>
            </a:r>
            <a:r>
              <a:rPr lang="ru-RU" dirty="0"/>
              <a:t>.</a:t>
            </a:r>
          </a:p>
          <a:p>
            <a:r>
              <a:rPr lang="ru-RU" dirty="0"/>
              <a:t>2. </a:t>
            </a:r>
            <a:r>
              <a:rPr lang="ru-RU" dirty="0" err="1"/>
              <a:t>Сплата</a:t>
            </a:r>
            <a:r>
              <a:rPr lang="ru-RU" dirty="0"/>
              <a:t> (</a:t>
            </a:r>
            <a:r>
              <a:rPr lang="ru-RU" dirty="0" err="1"/>
              <a:t>передання</a:t>
            </a:r>
            <a:r>
              <a:rPr lang="ru-RU" dirty="0"/>
              <a:t>) неустойки не </a:t>
            </a:r>
            <a:r>
              <a:rPr lang="ru-RU" dirty="0" err="1"/>
              <a:t>позбавляє</a:t>
            </a:r>
            <a:r>
              <a:rPr lang="ru-RU" dirty="0"/>
              <a:t> кредитора права на </a:t>
            </a:r>
            <a:r>
              <a:rPr lang="ru-RU" dirty="0" err="1"/>
              <a:t>відшкодування</a:t>
            </a:r>
            <a:r>
              <a:rPr lang="ru-RU" dirty="0"/>
              <a:t> </a:t>
            </a:r>
            <a:r>
              <a:rPr lang="ru-RU" dirty="0" err="1"/>
              <a:t>збитків</a:t>
            </a:r>
            <a:r>
              <a:rPr lang="ru-RU" dirty="0"/>
              <a:t>, </a:t>
            </a:r>
            <a:r>
              <a:rPr lang="ru-RU" dirty="0" err="1"/>
              <a:t>завданих</a:t>
            </a:r>
            <a:r>
              <a:rPr lang="ru-RU" dirty="0"/>
              <a:t> </a:t>
            </a:r>
            <a:r>
              <a:rPr lang="ru-RU" dirty="0" err="1"/>
              <a:t>невиконанням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неналежним</a:t>
            </a:r>
            <a:r>
              <a:rPr lang="ru-RU" dirty="0"/>
              <a:t> </a:t>
            </a:r>
            <a:r>
              <a:rPr lang="ru-RU" dirty="0" err="1"/>
              <a:t>виконанням</a:t>
            </a:r>
            <a:r>
              <a:rPr lang="ru-RU" dirty="0"/>
              <a:t> </a:t>
            </a:r>
            <a:r>
              <a:rPr lang="ru-RU" dirty="0" err="1"/>
              <a:t>зобов'язання</a:t>
            </a:r>
            <a:r>
              <a:rPr lang="ru-RU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466184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Порука</a:t>
            </a: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  <a:p>
            <a:r>
              <a:rPr lang="ru-RU" b="1" dirty="0" err="1"/>
              <a:t>Стаття</a:t>
            </a:r>
            <a:r>
              <a:rPr lang="ru-RU" b="1" dirty="0"/>
              <a:t> 553.</a:t>
            </a:r>
            <a:r>
              <a:rPr lang="ru-RU" dirty="0"/>
              <a:t> </a:t>
            </a:r>
            <a:r>
              <a:rPr lang="ru-RU" dirty="0" err="1"/>
              <a:t>Договір</a:t>
            </a:r>
            <a:r>
              <a:rPr lang="ru-RU" dirty="0"/>
              <a:t> поруки</a:t>
            </a:r>
          </a:p>
          <a:p>
            <a:r>
              <a:rPr lang="ru-RU" dirty="0"/>
              <a:t>1. За договором поруки поручитель </a:t>
            </a:r>
            <a:r>
              <a:rPr lang="ru-RU" dirty="0" err="1"/>
              <a:t>поручається</a:t>
            </a:r>
            <a:r>
              <a:rPr lang="ru-RU" dirty="0"/>
              <a:t> перед кредитором </a:t>
            </a:r>
            <a:r>
              <a:rPr lang="ru-RU" dirty="0" err="1"/>
              <a:t>боржника</a:t>
            </a:r>
            <a:r>
              <a:rPr lang="ru-RU" dirty="0"/>
              <a:t> за </a:t>
            </a:r>
            <a:r>
              <a:rPr lang="ru-RU" dirty="0" err="1"/>
              <a:t>виконання</a:t>
            </a:r>
            <a:r>
              <a:rPr lang="ru-RU" dirty="0"/>
              <a:t> ним </a:t>
            </a:r>
            <a:r>
              <a:rPr lang="ru-RU" dirty="0" err="1"/>
              <a:t>свого</a:t>
            </a:r>
            <a:r>
              <a:rPr lang="ru-RU" dirty="0"/>
              <a:t> </a:t>
            </a:r>
            <a:r>
              <a:rPr lang="ru-RU" dirty="0" err="1"/>
              <a:t>обов'язку</a:t>
            </a:r>
            <a:r>
              <a:rPr lang="ru-RU" dirty="0"/>
              <a:t>.</a:t>
            </a:r>
          </a:p>
          <a:p>
            <a:r>
              <a:rPr lang="ru-RU" dirty="0"/>
              <a:t>Поручитель </a:t>
            </a:r>
            <a:r>
              <a:rPr lang="ru-RU" dirty="0" err="1"/>
              <a:t>відповідає</a:t>
            </a:r>
            <a:r>
              <a:rPr lang="ru-RU" dirty="0"/>
              <a:t> перед кредитором за </a:t>
            </a:r>
            <a:r>
              <a:rPr lang="ru-RU" dirty="0" err="1"/>
              <a:t>порушення</a:t>
            </a:r>
            <a:r>
              <a:rPr lang="ru-RU" dirty="0"/>
              <a:t> </a:t>
            </a:r>
            <a:r>
              <a:rPr lang="ru-RU" dirty="0" err="1"/>
              <a:t>зобов'язання</a:t>
            </a:r>
            <a:r>
              <a:rPr lang="ru-RU" dirty="0"/>
              <a:t> </a:t>
            </a:r>
            <a:r>
              <a:rPr lang="ru-RU" dirty="0" err="1"/>
              <a:t>боржником</a:t>
            </a:r>
            <a:r>
              <a:rPr lang="ru-RU" dirty="0"/>
              <a:t>.</a:t>
            </a:r>
          </a:p>
          <a:p>
            <a:r>
              <a:rPr lang="ru-RU" dirty="0"/>
              <a:t>2. Порукою </a:t>
            </a:r>
            <a:r>
              <a:rPr lang="ru-RU" dirty="0" err="1"/>
              <a:t>може</a:t>
            </a:r>
            <a:r>
              <a:rPr lang="ru-RU" dirty="0"/>
              <a:t> </a:t>
            </a:r>
            <a:r>
              <a:rPr lang="ru-RU" dirty="0" err="1"/>
              <a:t>забезпечуватися</a:t>
            </a:r>
            <a:r>
              <a:rPr lang="ru-RU" dirty="0"/>
              <a:t> </a:t>
            </a:r>
            <a:r>
              <a:rPr lang="ru-RU" dirty="0" err="1"/>
              <a:t>виконання</a:t>
            </a:r>
            <a:r>
              <a:rPr lang="ru-RU" dirty="0"/>
              <a:t> </a:t>
            </a:r>
            <a:r>
              <a:rPr lang="ru-RU" dirty="0" err="1"/>
              <a:t>зобов'язання</a:t>
            </a:r>
            <a:r>
              <a:rPr lang="ru-RU" dirty="0"/>
              <a:t> </a:t>
            </a:r>
            <a:r>
              <a:rPr lang="ru-RU" dirty="0" err="1"/>
              <a:t>частково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у </a:t>
            </a:r>
            <a:r>
              <a:rPr lang="ru-RU" dirty="0" err="1"/>
              <a:t>повному</a:t>
            </a:r>
            <a:r>
              <a:rPr lang="ru-RU" dirty="0"/>
              <a:t> </a:t>
            </a:r>
            <a:r>
              <a:rPr lang="ru-RU" dirty="0" err="1"/>
              <a:t>обсязі</a:t>
            </a:r>
            <a:r>
              <a:rPr lang="ru-RU" dirty="0"/>
              <a:t>.</a:t>
            </a:r>
          </a:p>
          <a:p>
            <a:r>
              <a:rPr lang="ru-RU" dirty="0"/>
              <a:t>3. Поручителем </a:t>
            </a:r>
            <a:r>
              <a:rPr lang="ru-RU" dirty="0" err="1"/>
              <a:t>може</a:t>
            </a:r>
            <a:r>
              <a:rPr lang="ru-RU" dirty="0"/>
              <a:t> бути одна особа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кілька</a:t>
            </a:r>
            <a:r>
              <a:rPr lang="ru-RU" dirty="0"/>
              <a:t> </a:t>
            </a:r>
            <a:r>
              <a:rPr lang="ru-RU" dirty="0" err="1"/>
              <a:t>осіб</a:t>
            </a:r>
            <a:r>
              <a:rPr lang="ru-RU" dirty="0" smtClean="0"/>
              <a:t>.</a:t>
            </a:r>
            <a:r>
              <a:rPr lang="ru-RU" dirty="0"/>
              <a:t/>
            </a:r>
            <a:br>
              <a:rPr lang="ru-RU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66477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b="1" dirty="0" err="1"/>
              <a:t>Стаття</a:t>
            </a:r>
            <a:r>
              <a:rPr lang="ru-RU" b="1" dirty="0"/>
              <a:t> 554.</a:t>
            </a:r>
            <a:r>
              <a:rPr lang="ru-RU" dirty="0"/>
              <a:t> </a:t>
            </a:r>
            <a:r>
              <a:rPr lang="ru-RU" dirty="0" err="1"/>
              <a:t>Правові</a:t>
            </a:r>
            <a:r>
              <a:rPr lang="ru-RU" dirty="0"/>
              <a:t> </a:t>
            </a:r>
            <a:r>
              <a:rPr lang="ru-RU" dirty="0" err="1"/>
              <a:t>наслідки</a:t>
            </a:r>
            <a:r>
              <a:rPr lang="ru-RU" dirty="0"/>
              <a:t> </a:t>
            </a:r>
            <a:r>
              <a:rPr lang="ru-RU" dirty="0" err="1"/>
              <a:t>порушення</a:t>
            </a:r>
            <a:r>
              <a:rPr lang="ru-RU" dirty="0"/>
              <a:t> </a:t>
            </a:r>
            <a:r>
              <a:rPr lang="ru-RU" dirty="0" err="1"/>
              <a:t>зобов'язання</a:t>
            </a:r>
            <a:r>
              <a:rPr lang="ru-RU" dirty="0"/>
              <a:t>, </a:t>
            </a:r>
            <a:r>
              <a:rPr lang="ru-RU" dirty="0" err="1"/>
              <a:t>забезпеченого</a:t>
            </a:r>
            <a:r>
              <a:rPr lang="ru-RU" dirty="0"/>
              <a:t> порукою</a:t>
            </a:r>
          </a:p>
          <a:p>
            <a:r>
              <a:rPr lang="ru-RU" dirty="0"/>
              <a:t>1. У </a:t>
            </a:r>
            <a:r>
              <a:rPr lang="ru-RU" dirty="0" err="1"/>
              <a:t>разі</a:t>
            </a:r>
            <a:r>
              <a:rPr lang="ru-RU" dirty="0"/>
              <a:t> </a:t>
            </a:r>
            <a:r>
              <a:rPr lang="ru-RU" dirty="0" err="1"/>
              <a:t>порушення</a:t>
            </a:r>
            <a:r>
              <a:rPr lang="ru-RU" dirty="0"/>
              <a:t> </a:t>
            </a:r>
            <a:r>
              <a:rPr lang="ru-RU" dirty="0" err="1"/>
              <a:t>боржником</a:t>
            </a:r>
            <a:r>
              <a:rPr lang="ru-RU" dirty="0"/>
              <a:t> </a:t>
            </a:r>
            <a:r>
              <a:rPr lang="ru-RU" dirty="0" err="1"/>
              <a:t>зобов'язання</a:t>
            </a:r>
            <a:r>
              <a:rPr lang="ru-RU" dirty="0"/>
              <a:t>, </a:t>
            </a:r>
            <a:r>
              <a:rPr lang="ru-RU" dirty="0" err="1"/>
              <a:t>забезпеченого</a:t>
            </a:r>
            <a:r>
              <a:rPr lang="ru-RU" dirty="0"/>
              <a:t> порукою, </a:t>
            </a:r>
            <a:r>
              <a:rPr lang="ru-RU" dirty="0" err="1"/>
              <a:t>боржник</a:t>
            </a:r>
            <a:r>
              <a:rPr lang="ru-RU" dirty="0"/>
              <a:t> і поручитель </a:t>
            </a:r>
            <a:r>
              <a:rPr lang="ru-RU" dirty="0" err="1"/>
              <a:t>відповідають</a:t>
            </a:r>
            <a:r>
              <a:rPr lang="ru-RU" dirty="0"/>
              <a:t> перед кредитором як </a:t>
            </a:r>
            <a:r>
              <a:rPr lang="ru-RU" dirty="0" err="1"/>
              <a:t>солідарні</a:t>
            </a:r>
            <a:r>
              <a:rPr lang="ru-RU" dirty="0"/>
              <a:t> </a:t>
            </a:r>
            <a:r>
              <a:rPr lang="ru-RU" dirty="0" err="1"/>
              <a:t>боржники</a:t>
            </a:r>
            <a:r>
              <a:rPr lang="ru-RU" dirty="0"/>
              <a:t>, </a:t>
            </a:r>
            <a:r>
              <a:rPr lang="ru-RU" dirty="0" err="1"/>
              <a:t>якщо</a:t>
            </a:r>
            <a:r>
              <a:rPr lang="ru-RU" dirty="0"/>
              <a:t> договором поруки не </a:t>
            </a:r>
            <a:r>
              <a:rPr lang="ru-RU" dirty="0" err="1"/>
              <a:t>встановлено</a:t>
            </a:r>
            <a:r>
              <a:rPr lang="ru-RU" dirty="0"/>
              <a:t> </a:t>
            </a:r>
            <a:r>
              <a:rPr lang="ru-RU" dirty="0" err="1"/>
              <a:t>додаткову</a:t>
            </a:r>
            <a:r>
              <a:rPr lang="ru-RU" dirty="0"/>
              <a:t> (</a:t>
            </a:r>
            <a:r>
              <a:rPr lang="ru-RU" dirty="0" err="1"/>
              <a:t>субсидіарну</a:t>
            </a:r>
            <a:r>
              <a:rPr lang="ru-RU" dirty="0"/>
              <a:t>) </a:t>
            </a:r>
            <a:r>
              <a:rPr lang="ru-RU" dirty="0" err="1"/>
              <a:t>відповідальність</a:t>
            </a:r>
            <a:r>
              <a:rPr lang="ru-RU" dirty="0"/>
              <a:t> поручителя.</a:t>
            </a:r>
          </a:p>
          <a:p>
            <a:r>
              <a:rPr lang="ru-RU" dirty="0"/>
              <a:t>2. Поручитель </a:t>
            </a:r>
            <a:r>
              <a:rPr lang="ru-RU" dirty="0" err="1"/>
              <a:t>відповідає</a:t>
            </a:r>
            <a:r>
              <a:rPr lang="ru-RU" dirty="0"/>
              <a:t> перед кредитором у тому ж </a:t>
            </a:r>
            <a:r>
              <a:rPr lang="ru-RU" dirty="0" err="1"/>
              <a:t>обсязі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і </a:t>
            </a:r>
            <a:r>
              <a:rPr lang="ru-RU" dirty="0" err="1"/>
              <a:t>боржник</a:t>
            </a:r>
            <a:r>
              <a:rPr lang="ru-RU" dirty="0"/>
              <a:t>, </a:t>
            </a:r>
            <a:r>
              <a:rPr lang="ru-RU" dirty="0" err="1"/>
              <a:t>включаючи</a:t>
            </a:r>
            <a:r>
              <a:rPr lang="ru-RU" dirty="0"/>
              <a:t> </a:t>
            </a:r>
            <a:r>
              <a:rPr lang="ru-RU" dirty="0" err="1"/>
              <a:t>сплату</a:t>
            </a:r>
            <a:r>
              <a:rPr lang="ru-RU" dirty="0"/>
              <a:t> основного боргу, </a:t>
            </a:r>
            <a:r>
              <a:rPr lang="ru-RU" dirty="0" err="1"/>
              <a:t>процентів</a:t>
            </a:r>
            <a:r>
              <a:rPr lang="ru-RU" dirty="0"/>
              <a:t>, неустойки, </a:t>
            </a:r>
            <a:r>
              <a:rPr lang="ru-RU" dirty="0" err="1"/>
              <a:t>відшкодування</a:t>
            </a:r>
            <a:r>
              <a:rPr lang="ru-RU" dirty="0"/>
              <a:t> </a:t>
            </a:r>
            <a:r>
              <a:rPr lang="ru-RU" dirty="0" err="1"/>
              <a:t>збитків</a:t>
            </a:r>
            <a:r>
              <a:rPr lang="ru-RU" dirty="0"/>
              <a:t>, </a:t>
            </a:r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інше</a:t>
            </a:r>
            <a:r>
              <a:rPr lang="ru-RU" dirty="0"/>
              <a:t> не </a:t>
            </a:r>
            <a:r>
              <a:rPr lang="ru-RU" dirty="0" err="1"/>
              <a:t>встановлено</a:t>
            </a:r>
            <a:r>
              <a:rPr lang="ru-RU" dirty="0"/>
              <a:t> договором поруки.</a:t>
            </a:r>
          </a:p>
          <a:p>
            <a:r>
              <a:rPr lang="ru-RU" dirty="0"/>
              <a:t>3. Особи, </a:t>
            </a:r>
            <a:r>
              <a:rPr lang="ru-RU" dirty="0" err="1"/>
              <a:t>які</a:t>
            </a:r>
            <a:r>
              <a:rPr lang="ru-RU" dirty="0"/>
              <a:t> за одним </a:t>
            </a:r>
            <a:r>
              <a:rPr lang="ru-RU" dirty="0" err="1"/>
              <a:t>чи</a:t>
            </a:r>
            <a:r>
              <a:rPr lang="ru-RU" dirty="0"/>
              <a:t> за </a:t>
            </a:r>
            <a:r>
              <a:rPr lang="ru-RU" dirty="0" err="1"/>
              <a:t>декількома</a:t>
            </a:r>
            <a:r>
              <a:rPr lang="ru-RU" dirty="0"/>
              <a:t> договорами поруки </a:t>
            </a:r>
            <a:r>
              <a:rPr lang="ru-RU" dirty="0" err="1"/>
              <a:t>поручилися</a:t>
            </a:r>
            <a:r>
              <a:rPr lang="ru-RU" dirty="0"/>
              <a:t> перед кредитором за </a:t>
            </a:r>
            <a:r>
              <a:rPr lang="ru-RU" dirty="0" err="1"/>
              <a:t>виконання</a:t>
            </a:r>
            <a:r>
              <a:rPr lang="ru-RU" dirty="0"/>
              <a:t> </a:t>
            </a:r>
            <a:r>
              <a:rPr lang="ru-RU" dirty="0" err="1"/>
              <a:t>боржником</a:t>
            </a:r>
            <a:r>
              <a:rPr lang="ru-RU" dirty="0"/>
              <a:t> одного і того самого </a:t>
            </a:r>
            <a:r>
              <a:rPr lang="ru-RU" dirty="0" err="1"/>
              <a:t>зобов’язання</a:t>
            </a:r>
            <a:r>
              <a:rPr lang="ru-RU" dirty="0"/>
              <a:t>, є </a:t>
            </a:r>
            <a:r>
              <a:rPr lang="ru-RU" dirty="0" err="1"/>
              <a:t>солідарними</a:t>
            </a:r>
            <a:r>
              <a:rPr lang="ru-RU" dirty="0"/>
              <a:t> </a:t>
            </a:r>
            <a:r>
              <a:rPr lang="ru-RU" dirty="0" err="1"/>
              <a:t>боржниками</a:t>
            </a:r>
            <a:r>
              <a:rPr lang="ru-RU" dirty="0"/>
              <a:t> і </a:t>
            </a:r>
            <a:r>
              <a:rPr lang="ru-RU" dirty="0" err="1"/>
              <a:t>відповідають</a:t>
            </a:r>
            <a:r>
              <a:rPr lang="ru-RU" dirty="0"/>
              <a:t> перед кредитором </a:t>
            </a:r>
            <a:r>
              <a:rPr lang="ru-RU" dirty="0" err="1"/>
              <a:t>солідарно</a:t>
            </a:r>
            <a:r>
              <a:rPr lang="ru-RU" dirty="0"/>
              <a:t>, </a:t>
            </a:r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інше</a:t>
            </a:r>
            <a:r>
              <a:rPr lang="ru-RU" dirty="0"/>
              <a:t> не </a:t>
            </a:r>
            <a:r>
              <a:rPr lang="ru-RU" dirty="0" err="1"/>
              <a:t>встановлено</a:t>
            </a:r>
            <a:r>
              <a:rPr lang="ru-RU" dirty="0"/>
              <a:t> договором поруки.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3220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b="1" dirty="0" err="1"/>
              <a:t>Стаття</a:t>
            </a:r>
            <a:r>
              <a:rPr lang="ru-RU" b="1" dirty="0"/>
              <a:t> 555.</a:t>
            </a:r>
            <a:r>
              <a:rPr lang="ru-RU" dirty="0"/>
              <a:t> Права та </a:t>
            </a:r>
            <a:r>
              <a:rPr lang="ru-RU" dirty="0" err="1"/>
              <a:t>обов'язки</a:t>
            </a:r>
            <a:r>
              <a:rPr lang="ru-RU" dirty="0"/>
              <a:t> поручителя у </a:t>
            </a:r>
            <a:r>
              <a:rPr lang="ru-RU" dirty="0" err="1"/>
              <a:t>разі</a:t>
            </a:r>
            <a:r>
              <a:rPr lang="ru-RU" dirty="0"/>
              <a:t> </a:t>
            </a:r>
            <a:r>
              <a:rPr lang="ru-RU" dirty="0" err="1"/>
              <a:t>пред'явлення</a:t>
            </a:r>
            <a:r>
              <a:rPr lang="ru-RU" dirty="0"/>
              <a:t> до </a:t>
            </a:r>
            <a:r>
              <a:rPr lang="ru-RU" dirty="0" err="1"/>
              <a:t>нього</a:t>
            </a:r>
            <a:r>
              <a:rPr lang="ru-RU" dirty="0"/>
              <a:t> </a:t>
            </a:r>
            <a:r>
              <a:rPr lang="ru-RU" dirty="0" err="1"/>
              <a:t>вимоги</a:t>
            </a:r>
            <a:endParaRPr lang="ru-RU" dirty="0"/>
          </a:p>
          <a:p>
            <a:r>
              <a:rPr lang="ru-RU" dirty="0"/>
              <a:t>1. У </a:t>
            </a:r>
            <a:r>
              <a:rPr lang="ru-RU" dirty="0" err="1"/>
              <a:t>разі</a:t>
            </a:r>
            <a:r>
              <a:rPr lang="ru-RU" dirty="0"/>
              <a:t> </a:t>
            </a:r>
            <a:r>
              <a:rPr lang="ru-RU" dirty="0" err="1"/>
              <a:t>одержання</a:t>
            </a:r>
            <a:r>
              <a:rPr lang="ru-RU" dirty="0"/>
              <a:t> </a:t>
            </a:r>
            <a:r>
              <a:rPr lang="ru-RU" dirty="0" err="1"/>
              <a:t>вимоги</a:t>
            </a:r>
            <a:r>
              <a:rPr lang="ru-RU" dirty="0"/>
              <a:t> кредитора поручитель </a:t>
            </a:r>
            <a:r>
              <a:rPr lang="ru-RU" dirty="0" err="1"/>
              <a:t>зобов'язаний</a:t>
            </a:r>
            <a:r>
              <a:rPr lang="ru-RU" dirty="0"/>
              <a:t> </a:t>
            </a:r>
            <a:r>
              <a:rPr lang="ru-RU" dirty="0" err="1"/>
              <a:t>повідомити</a:t>
            </a:r>
            <a:r>
              <a:rPr lang="ru-RU" dirty="0"/>
              <a:t> про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боржника</a:t>
            </a:r>
            <a:r>
              <a:rPr lang="ru-RU" dirty="0"/>
              <a:t>, а в </a:t>
            </a:r>
            <a:r>
              <a:rPr lang="ru-RU" dirty="0" err="1"/>
              <a:t>разі</a:t>
            </a:r>
            <a:r>
              <a:rPr lang="ru-RU" dirty="0"/>
              <a:t> </a:t>
            </a:r>
            <a:r>
              <a:rPr lang="ru-RU" dirty="0" err="1"/>
              <a:t>пред'явлення</a:t>
            </a:r>
            <a:r>
              <a:rPr lang="ru-RU" dirty="0"/>
              <a:t> до </a:t>
            </a:r>
            <a:r>
              <a:rPr lang="ru-RU" dirty="0" err="1"/>
              <a:t>нього</a:t>
            </a:r>
            <a:r>
              <a:rPr lang="ru-RU" dirty="0"/>
              <a:t> позову - подати </a:t>
            </a:r>
            <a:r>
              <a:rPr lang="ru-RU" dirty="0" err="1"/>
              <a:t>клопотання</a:t>
            </a:r>
            <a:r>
              <a:rPr lang="ru-RU" dirty="0"/>
              <a:t> про </a:t>
            </a:r>
            <a:r>
              <a:rPr lang="ru-RU" dirty="0" err="1"/>
              <a:t>залучення</a:t>
            </a:r>
            <a:r>
              <a:rPr lang="ru-RU" dirty="0"/>
              <a:t> </a:t>
            </a:r>
            <a:r>
              <a:rPr lang="ru-RU" dirty="0" err="1"/>
              <a:t>боржника</a:t>
            </a:r>
            <a:r>
              <a:rPr lang="ru-RU" dirty="0"/>
              <a:t> до </a:t>
            </a:r>
            <a:r>
              <a:rPr lang="ru-RU" dirty="0" err="1"/>
              <a:t>участі</a:t>
            </a:r>
            <a:r>
              <a:rPr lang="ru-RU" dirty="0"/>
              <a:t> у </a:t>
            </a:r>
            <a:r>
              <a:rPr lang="ru-RU" dirty="0" err="1"/>
              <a:t>справі</a:t>
            </a:r>
            <a:r>
              <a:rPr lang="ru-RU" dirty="0"/>
              <a:t>.</a:t>
            </a:r>
          </a:p>
          <a:p>
            <a:r>
              <a:rPr lang="ru-RU" dirty="0" err="1"/>
              <a:t>Якщо</a:t>
            </a:r>
            <a:r>
              <a:rPr lang="ru-RU" dirty="0"/>
              <a:t> поручитель не </a:t>
            </a:r>
            <a:r>
              <a:rPr lang="ru-RU" dirty="0" err="1"/>
              <a:t>повідомить</a:t>
            </a:r>
            <a:r>
              <a:rPr lang="ru-RU" dirty="0"/>
              <a:t> </a:t>
            </a:r>
            <a:r>
              <a:rPr lang="ru-RU" dirty="0" err="1"/>
              <a:t>боржника</a:t>
            </a:r>
            <a:r>
              <a:rPr lang="ru-RU" dirty="0"/>
              <a:t> про </a:t>
            </a:r>
            <a:r>
              <a:rPr lang="ru-RU" dirty="0" err="1"/>
              <a:t>вимогу</a:t>
            </a:r>
            <a:r>
              <a:rPr lang="ru-RU" dirty="0"/>
              <a:t> кредитора і сам </a:t>
            </a:r>
            <a:r>
              <a:rPr lang="ru-RU" dirty="0" err="1"/>
              <a:t>виконає</a:t>
            </a:r>
            <a:r>
              <a:rPr lang="ru-RU" dirty="0"/>
              <a:t> </a:t>
            </a:r>
            <a:r>
              <a:rPr lang="ru-RU" dirty="0" err="1"/>
              <a:t>зобов'язання</a:t>
            </a:r>
            <a:r>
              <a:rPr lang="ru-RU" dirty="0"/>
              <a:t>, </a:t>
            </a:r>
            <a:r>
              <a:rPr lang="ru-RU" dirty="0" err="1"/>
              <a:t>боржник</a:t>
            </a:r>
            <a:r>
              <a:rPr lang="ru-RU" dirty="0"/>
              <a:t> </a:t>
            </a:r>
            <a:r>
              <a:rPr lang="ru-RU" dirty="0" err="1"/>
              <a:t>має</a:t>
            </a:r>
            <a:r>
              <a:rPr lang="ru-RU" dirty="0"/>
              <a:t> право </a:t>
            </a:r>
            <a:r>
              <a:rPr lang="ru-RU" dirty="0" err="1"/>
              <a:t>висунути</a:t>
            </a:r>
            <a:r>
              <a:rPr lang="ru-RU" dirty="0"/>
              <a:t> </a:t>
            </a:r>
            <a:r>
              <a:rPr lang="ru-RU" dirty="0" err="1"/>
              <a:t>проти</a:t>
            </a:r>
            <a:r>
              <a:rPr lang="ru-RU" dirty="0"/>
              <a:t> </a:t>
            </a:r>
            <a:r>
              <a:rPr lang="ru-RU" dirty="0" err="1"/>
              <a:t>вимоги</a:t>
            </a:r>
            <a:r>
              <a:rPr lang="ru-RU" dirty="0"/>
              <a:t> поручителя </a:t>
            </a:r>
            <a:r>
              <a:rPr lang="ru-RU" dirty="0" err="1"/>
              <a:t>всі</a:t>
            </a:r>
            <a:r>
              <a:rPr lang="ru-RU" dirty="0"/>
              <a:t> </a:t>
            </a:r>
            <a:r>
              <a:rPr lang="ru-RU" dirty="0" err="1"/>
              <a:t>заперечення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він</a:t>
            </a:r>
            <a:r>
              <a:rPr lang="ru-RU" dirty="0"/>
              <a:t> </a:t>
            </a:r>
            <a:r>
              <a:rPr lang="ru-RU" dirty="0" err="1"/>
              <a:t>мав</a:t>
            </a:r>
            <a:r>
              <a:rPr lang="ru-RU" dirty="0"/>
              <a:t> </a:t>
            </a:r>
            <a:r>
              <a:rPr lang="ru-RU" dirty="0" err="1"/>
              <a:t>проти</a:t>
            </a:r>
            <a:r>
              <a:rPr lang="ru-RU" dirty="0"/>
              <a:t> </a:t>
            </a:r>
            <a:r>
              <a:rPr lang="ru-RU" dirty="0" err="1"/>
              <a:t>вимоги</a:t>
            </a:r>
            <a:r>
              <a:rPr lang="ru-RU" dirty="0"/>
              <a:t> кредитора.</a:t>
            </a:r>
          </a:p>
          <a:p>
            <a:r>
              <a:rPr lang="ru-RU" dirty="0"/>
              <a:t>2. Поручитель </a:t>
            </a:r>
            <a:r>
              <a:rPr lang="ru-RU" dirty="0" err="1"/>
              <a:t>має</a:t>
            </a:r>
            <a:r>
              <a:rPr lang="ru-RU" dirty="0"/>
              <a:t> право </a:t>
            </a:r>
            <a:r>
              <a:rPr lang="ru-RU" dirty="0" err="1"/>
              <a:t>висунути</a:t>
            </a:r>
            <a:r>
              <a:rPr lang="ru-RU" dirty="0"/>
              <a:t> </a:t>
            </a:r>
            <a:r>
              <a:rPr lang="ru-RU" dirty="0" err="1"/>
              <a:t>проти</a:t>
            </a:r>
            <a:r>
              <a:rPr lang="ru-RU" dirty="0"/>
              <a:t> </a:t>
            </a:r>
            <a:r>
              <a:rPr lang="ru-RU" dirty="0" err="1"/>
              <a:t>вимоги</a:t>
            </a:r>
            <a:r>
              <a:rPr lang="ru-RU" dirty="0"/>
              <a:t> кредитора </a:t>
            </a:r>
            <a:r>
              <a:rPr lang="ru-RU" dirty="0" err="1"/>
              <a:t>заперечення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міг</a:t>
            </a:r>
            <a:r>
              <a:rPr lang="ru-RU" dirty="0"/>
              <a:t> би </a:t>
            </a:r>
            <a:r>
              <a:rPr lang="ru-RU" dirty="0" err="1"/>
              <a:t>висунути</a:t>
            </a:r>
            <a:r>
              <a:rPr lang="ru-RU" dirty="0"/>
              <a:t> сам </a:t>
            </a:r>
            <a:r>
              <a:rPr lang="ru-RU" dirty="0" err="1"/>
              <a:t>боржник</a:t>
            </a:r>
            <a:r>
              <a:rPr lang="ru-RU" dirty="0"/>
              <a:t>, за </a:t>
            </a:r>
            <a:r>
              <a:rPr lang="ru-RU" dirty="0" err="1"/>
              <a:t>умови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ці</a:t>
            </a:r>
            <a:r>
              <a:rPr lang="ru-RU" dirty="0"/>
              <a:t> </a:t>
            </a:r>
            <a:r>
              <a:rPr lang="ru-RU" dirty="0" err="1"/>
              <a:t>заперечення</a:t>
            </a:r>
            <a:r>
              <a:rPr lang="ru-RU" dirty="0"/>
              <a:t> не </a:t>
            </a:r>
            <a:r>
              <a:rPr lang="ru-RU" dirty="0" err="1"/>
              <a:t>пов'язані</a:t>
            </a:r>
            <a:r>
              <a:rPr lang="ru-RU" dirty="0"/>
              <a:t> з особою </a:t>
            </a:r>
            <a:r>
              <a:rPr lang="ru-RU" dirty="0" err="1"/>
              <a:t>боржника</a:t>
            </a:r>
            <a:r>
              <a:rPr lang="ru-RU" dirty="0"/>
              <a:t>. Поручитель </a:t>
            </a:r>
            <a:r>
              <a:rPr lang="ru-RU" dirty="0" err="1"/>
              <a:t>має</a:t>
            </a:r>
            <a:r>
              <a:rPr lang="ru-RU" dirty="0"/>
              <a:t> право </a:t>
            </a:r>
            <a:r>
              <a:rPr lang="ru-RU" dirty="0" err="1"/>
              <a:t>висунути</a:t>
            </a:r>
            <a:r>
              <a:rPr lang="ru-RU" dirty="0"/>
              <a:t> </a:t>
            </a:r>
            <a:r>
              <a:rPr lang="ru-RU" dirty="0" err="1"/>
              <a:t>ці</a:t>
            </a:r>
            <a:r>
              <a:rPr lang="ru-RU" dirty="0"/>
              <a:t> </a:t>
            </a:r>
            <a:r>
              <a:rPr lang="ru-RU" dirty="0" err="1"/>
              <a:t>заперечення</a:t>
            </a:r>
            <a:r>
              <a:rPr lang="ru-RU" dirty="0"/>
              <a:t> </a:t>
            </a:r>
            <a:r>
              <a:rPr lang="ru-RU" dirty="0" err="1"/>
              <a:t>також</a:t>
            </a:r>
            <a:r>
              <a:rPr lang="ru-RU" dirty="0"/>
              <a:t> у </a:t>
            </a:r>
            <a:r>
              <a:rPr lang="ru-RU" dirty="0" err="1"/>
              <a:t>разі</a:t>
            </a:r>
            <a:r>
              <a:rPr lang="ru-RU" dirty="0"/>
              <a:t>, </a:t>
            </a:r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боржник</a:t>
            </a:r>
            <a:r>
              <a:rPr lang="ru-RU" dirty="0"/>
              <a:t> </a:t>
            </a:r>
            <a:r>
              <a:rPr lang="ru-RU" dirty="0" err="1"/>
              <a:t>відмовився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них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визнав</a:t>
            </a:r>
            <a:r>
              <a:rPr lang="ru-RU" dirty="0"/>
              <a:t> </a:t>
            </a:r>
            <a:r>
              <a:rPr lang="ru-RU" dirty="0" err="1"/>
              <a:t>свій</a:t>
            </a:r>
            <a:r>
              <a:rPr lang="ru-RU" dirty="0"/>
              <a:t> борг.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246495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b="1" dirty="0" err="1"/>
              <a:t>Стаття</a:t>
            </a:r>
            <a:r>
              <a:rPr lang="ru-RU" b="1" dirty="0"/>
              <a:t> 556.</a:t>
            </a:r>
            <a:r>
              <a:rPr lang="ru-RU" dirty="0"/>
              <a:t> Права поручителя, </a:t>
            </a:r>
            <a:r>
              <a:rPr lang="ru-RU" dirty="0" err="1"/>
              <a:t>який</a:t>
            </a:r>
            <a:r>
              <a:rPr lang="ru-RU" dirty="0"/>
              <a:t> </a:t>
            </a:r>
            <a:r>
              <a:rPr lang="ru-RU" dirty="0" err="1"/>
              <a:t>виконав</a:t>
            </a:r>
            <a:r>
              <a:rPr lang="ru-RU" dirty="0"/>
              <a:t> </a:t>
            </a:r>
            <a:r>
              <a:rPr lang="ru-RU" dirty="0" err="1"/>
              <a:t>зобов'язання</a:t>
            </a:r>
            <a:endParaRPr lang="ru-RU" dirty="0"/>
          </a:p>
          <a:p>
            <a:r>
              <a:rPr lang="ru-RU" dirty="0"/>
              <a:t>1. </a:t>
            </a:r>
            <a:r>
              <a:rPr lang="ru-RU" dirty="0" err="1"/>
              <a:t>Після</a:t>
            </a:r>
            <a:r>
              <a:rPr lang="ru-RU" dirty="0"/>
              <a:t> </a:t>
            </a:r>
            <a:r>
              <a:rPr lang="ru-RU" dirty="0" err="1"/>
              <a:t>виконання</a:t>
            </a:r>
            <a:r>
              <a:rPr lang="ru-RU" dirty="0"/>
              <a:t> поручителем </a:t>
            </a:r>
            <a:r>
              <a:rPr lang="ru-RU" dirty="0" err="1"/>
              <a:t>зобов'язання</a:t>
            </a:r>
            <a:r>
              <a:rPr lang="ru-RU" dirty="0"/>
              <a:t>, </a:t>
            </a:r>
            <a:r>
              <a:rPr lang="ru-RU" dirty="0" err="1"/>
              <a:t>забезпеченого</a:t>
            </a:r>
            <a:r>
              <a:rPr lang="ru-RU" dirty="0"/>
              <a:t> порукою, кредитор повинен </a:t>
            </a:r>
            <a:r>
              <a:rPr lang="ru-RU" dirty="0" err="1"/>
              <a:t>вручити</a:t>
            </a:r>
            <a:r>
              <a:rPr lang="ru-RU" dirty="0"/>
              <a:t> </a:t>
            </a:r>
            <a:r>
              <a:rPr lang="ru-RU" dirty="0" err="1"/>
              <a:t>йому</a:t>
            </a:r>
            <a:r>
              <a:rPr lang="ru-RU" dirty="0"/>
              <a:t> </a:t>
            </a:r>
            <a:r>
              <a:rPr lang="ru-RU" dirty="0" err="1"/>
              <a:t>документи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підтверджують</a:t>
            </a:r>
            <a:r>
              <a:rPr lang="ru-RU" dirty="0"/>
              <a:t> </a:t>
            </a:r>
            <a:r>
              <a:rPr lang="ru-RU" dirty="0" err="1"/>
              <a:t>цей</a:t>
            </a:r>
            <a:r>
              <a:rPr lang="ru-RU" dirty="0"/>
              <a:t> </a:t>
            </a:r>
            <a:r>
              <a:rPr lang="ru-RU" dirty="0" err="1"/>
              <a:t>обов'язок</a:t>
            </a:r>
            <a:r>
              <a:rPr lang="ru-RU" dirty="0"/>
              <a:t> </a:t>
            </a:r>
            <a:r>
              <a:rPr lang="ru-RU" dirty="0" err="1"/>
              <a:t>боржника</a:t>
            </a:r>
            <a:r>
              <a:rPr lang="ru-RU" dirty="0"/>
              <a:t>.</a:t>
            </a:r>
          </a:p>
          <a:p>
            <a:r>
              <a:rPr lang="ru-RU" dirty="0"/>
              <a:t>2. До поручителя, </a:t>
            </a:r>
            <a:r>
              <a:rPr lang="ru-RU" dirty="0" err="1"/>
              <a:t>який</a:t>
            </a:r>
            <a:r>
              <a:rPr lang="ru-RU" dirty="0"/>
              <a:t> </a:t>
            </a:r>
            <a:r>
              <a:rPr lang="ru-RU" dirty="0" err="1"/>
              <a:t>виконав</a:t>
            </a:r>
            <a:r>
              <a:rPr lang="ru-RU" dirty="0"/>
              <a:t> </a:t>
            </a:r>
            <a:r>
              <a:rPr lang="ru-RU" dirty="0" err="1"/>
              <a:t>зобов'язання</a:t>
            </a:r>
            <a:r>
              <a:rPr lang="ru-RU" dirty="0"/>
              <a:t>, </a:t>
            </a:r>
            <a:r>
              <a:rPr lang="ru-RU" dirty="0" err="1"/>
              <a:t>забезпечене</a:t>
            </a:r>
            <a:r>
              <a:rPr lang="ru-RU" dirty="0"/>
              <a:t> порукою, </a:t>
            </a:r>
            <a:r>
              <a:rPr lang="ru-RU" dirty="0" err="1"/>
              <a:t>переходять</a:t>
            </a:r>
            <a:r>
              <a:rPr lang="ru-RU" dirty="0"/>
              <a:t> </a:t>
            </a:r>
            <a:r>
              <a:rPr lang="ru-RU" dirty="0" err="1"/>
              <a:t>усі</a:t>
            </a:r>
            <a:r>
              <a:rPr lang="ru-RU" dirty="0"/>
              <a:t> права кредитора у </a:t>
            </a:r>
            <a:r>
              <a:rPr lang="ru-RU" dirty="0" err="1"/>
              <a:t>цьому</a:t>
            </a:r>
            <a:r>
              <a:rPr lang="ru-RU" dirty="0"/>
              <a:t> </a:t>
            </a:r>
            <a:r>
              <a:rPr lang="ru-RU" dirty="0" err="1"/>
              <a:t>зобов'язанні</a:t>
            </a:r>
            <a:r>
              <a:rPr lang="ru-RU" dirty="0"/>
              <a:t>, в тому </a:t>
            </a:r>
            <a:r>
              <a:rPr lang="ru-RU" dirty="0" err="1"/>
              <a:t>числі</a:t>
            </a:r>
            <a:r>
              <a:rPr lang="ru-RU" dirty="0"/>
              <a:t> й </a:t>
            </a:r>
            <a:r>
              <a:rPr lang="ru-RU" dirty="0" err="1"/>
              <a:t>ті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забезпечували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виконання</a:t>
            </a:r>
            <a:r>
              <a:rPr lang="ru-RU" dirty="0"/>
              <a:t>.</a:t>
            </a:r>
          </a:p>
          <a:p>
            <a:r>
              <a:rPr lang="ru-RU" dirty="0"/>
              <a:t>3. До кожного з </a:t>
            </a:r>
            <a:r>
              <a:rPr lang="ru-RU" dirty="0" err="1"/>
              <a:t>кількох</a:t>
            </a:r>
            <a:r>
              <a:rPr lang="ru-RU" dirty="0"/>
              <a:t> </a:t>
            </a:r>
            <a:r>
              <a:rPr lang="ru-RU" dirty="0" err="1"/>
              <a:t>поручителів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виконали</a:t>
            </a:r>
            <a:r>
              <a:rPr lang="ru-RU" dirty="0"/>
              <a:t> </a:t>
            </a:r>
            <a:r>
              <a:rPr lang="ru-RU" dirty="0" err="1"/>
              <a:t>зобов'язання</a:t>
            </a:r>
            <a:r>
              <a:rPr lang="ru-RU" dirty="0"/>
              <a:t>, </a:t>
            </a:r>
            <a:r>
              <a:rPr lang="ru-RU" dirty="0" err="1"/>
              <a:t>забезпечене</a:t>
            </a:r>
            <a:r>
              <a:rPr lang="ru-RU" dirty="0"/>
              <a:t> порукою, </a:t>
            </a:r>
            <a:r>
              <a:rPr lang="ru-RU" dirty="0" err="1"/>
              <a:t>переходять</a:t>
            </a:r>
            <a:r>
              <a:rPr lang="ru-RU" dirty="0"/>
              <a:t> права кредитора у </a:t>
            </a:r>
            <a:r>
              <a:rPr lang="ru-RU" dirty="0" err="1"/>
              <a:t>розмірі</a:t>
            </a:r>
            <a:r>
              <a:rPr lang="ru-RU" dirty="0"/>
              <a:t> </a:t>
            </a:r>
            <a:r>
              <a:rPr lang="ru-RU" dirty="0" err="1"/>
              <a:t>частини</a:t>
            </a:r>
            <a:r>
              <a:rPr lang="ru-RU" dirty="0"/>
              <a:t> </a:t>
            </a:r>
            <a:r>
              <a:rPr lang="ru-RU" dirty="0" err="1"/>
              <a:t>обов'язку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виконана</a:t>
            </a:r>
            <a:r>
              <a:rPr lang="ru-RU" dirty="0"/>
              <a:t> ним.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446196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b="1" dirty="0" err="1"/>
              <a:t>Стаття</a:t>
            </a:r>
            <a:r>
              <a:rPr lang="ru-RU" b="1" dirty="0"/>
              <a:t> 558.</a:t>
            </a:r>
            <a:r>
              <a:rPr lang="ru-RU" dirty="0"/>
              <a:t> Оплата </a:t>
            </a:r>
            <a:r>
              <a:rPr lang="ru-RU" dirty="0" err="1"/>
              <a:t>послуг</a:t>
            </a:r>
            <a:r>
              <a:rPr lang="ru-RU" dirty="0"/>
              <a:t> поручителя</a:t>
            </a:r>
          </a:p>
          <a:p>
            <a:r>
              <a:rPr lang="ru-RU" dirty="0"/>
              <a:t>1. Поручитель </a:t>
            </a:r>
            <a:r>
              <a:rPr lang="ru-RU" dirty="0" err="1"/>
              <a:t>має</a:t>
            </a:r>
            <a:r>
              <a:rPr lang="ru-RU" dirty="0"/>
              <a:t> право на оплату </a:t>
            </a:r>
            <a:r>
              <a:rPr lang="ru-RU" dirty="0" err="1"/>
              <a:t>послуг</a:t>
            </a:r>
            <a:r>
              <a:rPr lang="ru-RU" dirty="0"/>
              <a:t>, </a:t>
            </a:r>
            <a:r>
              <a:rPr lang="ru-RU" dirty="0" err="1"/>
              <a:t>наданих</a:t>
            </a:r>
            <a:r>
              <a:rPr lang="ru-RU" dirty="0"/>
              <a:t> ним </a:t>
            </a:r>
            <a:r>
              <a:rPr lang="ru-RU" dirty="0" err="1"/>
              <a:t>боржникові</a:t>
            </a:r>
            <a:r>
              <a:rPr lang="ru-RU" dirty="0"/>
              <a:t>.</a:t>
            </a:r>
          </a:p>
          <a:p>
            <a:r>
              <a:rPr lang="ru-RU" b="1" dirty="0" err="1"/>
              <a:t>Стаття</a:t>
            </a:r>
            <a:r>
              <a:rPr lang="ru-RU" b="1" dirty="0"/>
              <a:t> 559.</a:t>
            </a:r>
            <a:r>
              <a:rPr lang="ru-RU" dirty="0"/>
              <a:t> </a:t>
            </a:r>
            <a:r>
              <a:rPr lang="ru-RU" dirty="0" err="1"/>
              <a:t>Припинення</a:t>
            </a:r>
            <a:r>
              <a:rPr lang="ru-RU" dirty="0"/>
              <a:t> поруки</a:t>
            </a:r>
          </a:p>
          <a:p>
            <a:r>
              <a:rPr lang="ru-RU" dirty="0"/>
              <a:t>1. Порука </a:t>
            </a:r>
            <a:r>
              <a:rPr lang="ru-RU" dirty="0" err="1"/>
              <a:t>припиняється</a:t>
            </a:r>
            <a:r>
              <a:rPr lang="ru-RU" dirty="0"/>
              <a:t> з </a:t>
            </a:r>
            <a:r>
              <a:rPr lang="ru-RU" dirty="0" err="1"/>
              <a:t>припиненням</a:t>
            </a:r>
            <a:r>
              <a:rPr lang="ru-RU" dirty="0"/>
              <a:t> </a:t>
            </a:r>
            <a:r>
              <a:rPr lang="ru-RU" dirty="0" err="1"/>
              <a:t>забезпеченого</a:t>
            </a:r>
            <a:r>
              <a:rPr lang="ru-RU" dirty="0"/>
              <a:t> нею </a:t>
            </a:r>
            <a:r>
              <a:rPr lang="ru-RU" dirty="0" err="1"/>
              <a:t>зобов’язання</a:t>
            </a:r>
            <a:r>
              <a:rPr lang="ru-RU" dirty="0"/>
              <a:t>. У </a:t>
            </a:r>
            <a:r>
              <a:rPr lang="ru-RU" dirty="0" err="1"/>
              <a:t>разі</a:t>
            </a:r>
            <a:r>
              <a:rPr lang="ru-RU" dirty="0"/>
              <a:t> </a:t>
            </a:r>
            <a:r>
              <a:rPr lang="ru-RU" dirty="0" err="1"/>
              <a:t>зміни</a:t>
            </a:r>
            <a:r>
              <a:rPr lang="ru-RU" dirty="0"/>
              <a:t> </a:t>
            </a:r>
            <a:r>
              <a:rPr lang="ru-RU" dirty="0" err="1"/>
              <a:t>зобов’язання</a:t>
            </a:r>
            <a:r>
              <a:rPr lang="ru-RU" dirty="0"/>
              <a:t> без </a:t>
            </a:r>
            <a:r>
              <a:rPr lang="ru-RU" dirty="0" err="1"/>
              <a:t>згоди</a:t>
            </a:r>
            <a:r>
              <a:rPr lang="ru-RU" dirty="0"/>
              <a:t> поручителя, </a:t>
            </a:r>
            <a:r>
              <a:rPr lang="ru-RU" dirty="0" err="1"/>
              <a:t>внаслідок</a:t>
            </a:r>
            <a:r>
              <a:rPr lang="ru-RU" dirty="0"/>
              <a:t> </a:t>
            </a:r>
            <a:r>
              <a:rPr lang="ru-RU" dirty="0" err="1"/>
              <a:t>чого</a:t>
            </a:r>
            <a:r>
              <a:rPr lang="ru-RU" dirty="0"/>
              <a:t> </a:t>
            </a:r>
            <a:r>
              <a:rPr lang="ru-RU" dirty="0" err="1"/>
              <a:t>збільшився</a:t>
            </a:r>
            <a:r>
              <a:rPr lang="ru-RU" dirty="0"/>
              <a:t> </a:t>
            </a:r>
            <a:r>
              <a:rPr lang="ru-RU" dirty="0" err="1"/>
              <a:t>обсяг</a:t>
            </a:r>
            <a:r>
              <a:rPr lang="ru-RU" dirty="0"/>
              <a:t> </a:t>
            </a:r>
            <a:r>
              <a:rPr lang="ru-RU" dirty="0" err="1"/>
              <a:t>відповідальності</a:t>
            </a:r>
            <a:r>
              <a:rPr lang="ru-RU" dirty="0"/>
              <a:t> </a:t>
            </a:r>
            <a:r>
              <a:rPr lang="ru-RU" dirty="0" err="1"/>
              <a:t>боржника</a:t>
            </a:r>
            <a:r>
              <a:rPr lang="ru-RU" dirty="0"/>
              <a:t>, </a:t>
            </a:r>
            <a:r>
              <a:rPr lang="ru-RU" dirty="0" err="1"/>
              <a:t>такий</a:t>
            </a:r>
            <a:r>
              <a:rPr lang="ru-RU" dirty="0"/>
              <a:t> поручитель </a:t>
            </a:r>
            <a:r>
              <a:rPr lang="ru-RU" dirty="0" err="1"/>
              <a:t>несе</a:t>
            </a:r>
            <a:r>
              <a:rPr lang="ru-RU" dirty="0"/>
              <a:t> </a:t>
            </a:r>
            <a:r>
              <a:rPr lang="ru-RU" dirty="0" err="1"/>
              <a:t>відповідальність</a:t>
            </a:r>
            <a:r>
              <a:rPr lang="ru-RU" dirty="0"/>
              <a:t> за </a:t>
            </a:r>
            <a:r>
              <a:rPr lang="ru-RU" dirty="0" err="1"/>
              <a:t>порушення</a:t>
            </a:r>
            <a:r>
              <a:rPr lang="ru-RU" dirty="0"/>
              <a:t> </a:t>
            </a:r>
            <a:r>
              <a:rPr lang="ru-RU" dirty="0" err="1"/>
              <a:t>зобов’язання</a:t>
            </a:r>
            <a:r>
              <a:rPr lang="ru-RU" dirty="0"/>
              <a:t> </a:t>
            </a:r>
            <a:r>
              <a:rPr lang="ru-RU" dirty="0" err="1"/>
              <a:t>боржником</a:t>
            </a:r>
            <a:r>
              <a:rPr lang="ru-RU" dirty="0"/>
              <a:t> в </a:t>
            </a:r>
            <a:r>
              <a:rPr lang="ru-RU" dirty="0" err="1"/>
              <a:t>обсязі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існував</a:t>
            </a:r>
            <a:r>
              <a:rPr lang="ru-RU" dirty="0"/>
              <a:t> до </a:t>
            </a:r>
            <a:r>
              <a:rPr lang="ru-RU" dirty="0" err="1"/>
              <a:t>такої</a:t>
            </a:r>
            <a:r>
              <a:rPr lang="ru-RU" dirty="0"/>
              <a:t> </a:t>
            </a:r>
            <a:r>
              <a:rPr lang="ru-RU" dirty="0" err="1"/>
              <a:t>зміни</a:t>
            </a:r>
            <a:r>
              <a:rPr lang="ru-RU" dirty="0"/>
              <a:t> </a:t>
            </a:r>
            <a:r>
              <a:rPr lang="ru-RU" dirty="0" err="1"/>
              <a:t>зобов’язання</a:t>
            </a:r>
            <a:r>
              <a:rPr lang="ru-RU" dirty="0"/>
              <a:t>.</a:t>
            </a:r>
          </a:p>
          <a:p>
            <a:r>
              <a:rPr lang="ru-RU" dirty="0" smtClean="0"/>
              <a:t>2</a:t>
            </a:r>
            <a:r>
              <a:rPr lang="ru-RU" dirty="0"/>
              <a:t>. Порука </a:t>
            </a:r>
            <a:r>
              <a:rPr lang="ru-RU" dirty="0" err="1"/>
              <a:t>припиняється</a:t>
            </a:r>
            <a:r>
              <a:rPr lang="ru-RU" dirty="0"/>
              <a:t>, </a:t>
            </a:r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після</a:t>
            </a:r>
            <a:r>
              <a:rPr lang="ru-RU" dirty="0"/>
              <a:t> </a:t>
            </a:r>
            <a:r>
              <a:rPr lang="ru-RU" dirty="0" err="1"/>
              <a:t>настання</a:t>
            </a:r>
            <a:r>
              <a:rPr lang="ru-RU" dirty="0"/>
              <a:t> строку </a:t>
            </a:r>
            <a:r>
              <a:rPr lang="ru-RU" dirty="0" err="1"/>
              <a:t>виконання</a:t>
            </a:r>
            <a:r>
              <a:rPr lang="ru-RU" dirty="0"/>
              <a:t> </a:t>
            </a:r>
            <a:r>
              <a:rPr lang="ru-RU" dirty="0" err="1"/>
              <a:t>зобов'язання</a:t>
            </a:r>
            <a:r>
              <a:rPr lang="ru-RU" dirty="0"/>
              <a:t> кредитор </a:t>
            </a:r>
            <a:r>
              <a:rPr lang="ru-RU" dirty="0" err="1"/>
              <a:t>відмовився</a:t>
            </a:r>
            <a:r>
              <a:rPr lang="ru-RU" dirty="0"/>
              <a:t> </a:t>
            </a:r>
            <a:r>
              <a:rPr lang="ru-RU" dirty="0" err="1"/>
              <a:t>прийняти</a:t>
            </a:r>
            <a:r>
              <a:rPr lang="ru-RU" dirty="0"/>
              <a:t> </a:t>
            </a:r>
            <a:r>
              <a:rPr lang="ru-RU" dirty="0" err="1"/>
              <a:t>належне</a:t>
            </a:r>
            <a:r>
              <a:rPr lang="ru-RU" dirty="0"/>
              <a:t> </a:t>
            </a:r>
            <a:r>
              <a:rPr lang="ru-RU" dirty="0" err="1"/>
              <a:t>виконання</a:t>
            </a:r>
            <a:r>
              <a:rPr lang="ru-RU" dirty="0"/>
              <a:t>, </a:t>
            </a:r>
            <a:r>
              <a:rPr lang="ru-RU" dirty="0" err="1"/>
              <a:t>запропоноване</a:t>
            </a:r>
            <a:r>
              <a:rPr lang="ru-RU" dirty="0"/>
              <a:t> </a:t>
            </a:r>
            <a:r>
              <a:rPr lang="ru-RU" dirty="0" err="1"/>
              <a:t>боржником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поручителем.</a:t>
            </a:r>
          </a:p>
          <a:p>
            <a:r>
              <a:rPr lang="ru-RU" dirty="0"/>
              <a:t>3. Порука </a:t>
            </a:r>
            <a:r>
              <a:rPr lang="ru-RU" dirty="0" err="1"/>
              <a:t>припиняється</a:t>
            </a:r>
            <a:r>
              <a:rPr lang="ru-RU" dirty="0"/>
              <a:t> у </a:t>
            </a:r>
            <a:r>
              <a:rPr lang="ru-RU" dirty="0" err="1"/>
              <a:t>разі</a:t>
            </a:r>
            <a:r>
              <a:rPr lang="ru-RU" dirty="0"/>
              <a:t> </a:t>
            </a:r>
            <a:r>
              <a:rPr lang="ru-RU" dirty="0" err="1"/>
              <a:t>переведення</a:t>
            </a:r>
            <a:r>
              <a:rPr lang="ru-RU" dirty="0"/>
              <a:t> боргу на </a:t>
            </a:r>
            <a:r>
              <a:rPr lang="ru-RU" dirty="0" err="1"/>
              <a:t>іншу</a:t>
            </a:r>
            <a:r>
              <a:rPr lang="ru-RU" dirty="0"/>
              <a:t> особу, </a:t>
            </a:r>
            <a:r>
              <a:rPr lang="ru-RU" dirty="0" err="1"/>
              <a:t>якщо</a:t>
            </a:r>
            <a:r>
              <a:rPr lang="ru-RU" dirty="0"/>
              <a:t> поручитель не </a:t>
            </a:r>
            <a:r>
              <a:rPr lang="ru-RU" dirty="0" err="1"/>
              <a:t>погодився</a:t>
            </a:r>
            <a:r>
              <a:rPr lang="ru-RU" dirty="0"/>
              <a:t> </a:t>
            </a:r>
            <a:r>
              <a:rPr lang="ru-RU" dirty="0" err="1"/>
              <a:t>забезпечувати</a:t>
            </a:r>
            <a:r>
              <a:rPr lang="ru-RU" dirty="0"/>
              <a:t> </a:t>
            </a:r>
            <a:r>
              <a:rPr lang="ru-RU" dirty="0" err="1"/>
              <a:t>виконання</a:t>
            </a:r>
            <a:r>
              <a:rPr lang="ru-RU" dirty="0"/>
              <a:t> </a:t>
            </a:r>
            <a:r>
              <a:rPr lang="ru-RU" dirty="0" err="1"/>
              <a:t>зобов’язання</a:t>
            </a:r>
            <a:r>
              <a:rPr lang="ru-RU" dirty="0"/>
              <a:t> </a:t>
            </a:r>
            <a:r>
              <a:rPr lang="ru-RU" dirty="0" err="1"/>
              <a:t>іншим</a:t>
            </a:r>
            <a:r>
              <a:rPr lang="ru-RU" dirty="0"/>
              <a:t> </a:t>
            </a:r>
            <a:r>
              <a:rPr lang="ru-RU" dirty="0" err="1"/>
              <a:t>боржником</a:t>
            </a:r>
            <a:r>
              <a:rPr lang="ru-RU" dirty="0"/>
              <a:t> у </a:t>
            </a:r>
            <a:r>
              <a:rPr lang="ru-RU" dirty="0" err="1"/>
              <a:t>договорі</a:t>
            </a:r>
            <a:r>
              <a:rPr lang="ru-RU" dirty="0"/>
              <a:t> поруки </a:t>
            </a:r>
            <a:r>
              <a:rPr lang="ru-RU" dirty="0" err="1"/>
              <a:t>чи</a:t>
            </a:r>
            <a:r>
              <a:rPr lang="ru-RU" dirty="0"/>
              <a:t> при </a:t>
            </a:r>
            <a:r>
              <a:rPr lang="ru-RU" dirty="0" err="1"/>
              <a:t>переведенні</a:t>
            </a:r>
            <a:r>
              <a:rPr lang="ru-RU" dirty="0"/>
              <a:t> боргу</a:t>
            </a:r>
            <a:r>
              <a:rPr lang="ru-RU" dirty="0" smtClean="0"/>
              <a:t>.</a:t>
            </a:r>
            <a:r>
              <a:rPr lang="ru-RU" dirty="0"/>
              <a:t/>
            </a:r>
            <a:br>
              <a:rPr lang="ru-RU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4440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 err="1"/>
              <a:t>Стаття</a:t>
            </a:r>
            <a:r>
              <a:rPr lang="ru-RU" b="1" dirty="0"/>
              <a:t> 509.</a:t>
            </a:r>
            <a:r>
              <a:rPr lang="ru-RU" dirty="0"/>
              <a:t> </a:t>
            </a:r>
            <a:r>
              <a:rPr lang="ru-RU" dirty="0" err="1"/>
              <a:t>Поняття</a:t>
            </a:r>
            <a:r>
              <a:rPr lang="ru-RU" dirty="0"/>
              <a:t> </a:t>
            </a:r>
            <a:r>
              <a:rPr lang="ru-RU" dirty="0" err="1"/>
              <a:t>зобов'язання</a:t>
            </a:r>
            <a:r>
              <a:rPr lang="ru-RU" dirty="0"/>
              <a:t> та </a:t>
            </a:r>
            <a:r>
              <a:rPr lang="ru-RU" dirty="0" err="1"/>
              <a:t>підстави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виникнення</a:t>
            </a:r>
            <a:endParaRPr lang="ru-RU" dirty="0"/>
          </a:p>
          <a:p>
            <a:r>
              <a:rPr lang="ru-RU" dirty="0"/>
              <a:t>1. </a:t>
            </a:r>
            <a:r>
              <a:rPr lang="ru-RU" dirty="0" err="1"/>
              <a:t>Зобов'язанням</a:t>
            </a:r>
            <a:r>
              <a:rPr lang="ru-RU" dirty="0"/>
              <a:t> є </a:t>
            </a:r>
            <a:r>
              <a:rPr lang="ru-RU" dirty="0" err="1"/>
              <a:t>правовідношення</a:t>
            </a:r>
            <a:r>
              <a:rPr lang="ru-RU" dirty="0"/>
              <a:t>, в </a:t>
            </a:r>
            <a:r>
              <a:rPr lang="ru-RU" dirty="0" err="1"/>
              <a:t>якому</a:t>
            </a:r>
            <a:r>
              <a:rPr lang="ru-RU" dirty="0"/>
              <a:t> одна сторона (</a:t>
            </a:r>
            <a:r>
              <a:rPr lang="ru-RU" dirty="0" err="1"/>
              <a:t>боржник</a:t>
            </a:r>
            <a:r>
              <a:rPr lang="ru-RU" dirty="0"/>
              <a:t>) </a:t>
            </a:r>
            <a:r>
              <a:rPr lang="ru-RU" dirty="0" err="1"/>
              <a:t>зобов'язана</a:t>
            </a:r>
            <a:r>
              <a:rPr lang="ru-RU" dirty="0"/>
              <a:t> </a:t>
            </a:r>
            <a:r>
              <a:rPr lang="ru-RU" dirty="0" err="1"/>
              <a:t>вчинити</a:t>
            </a:r>
            <a:r>
              <a:rPr lang="ru-RU" dirty="0"/>
              <a:t> на </a:t>
            </a:r>
            <a:r>
              <a:rPr lang="ru-RU" dirty="0" err="1"/>
              <a:t>користь</a:t>
            </a:r>
            <a:r>
              <a:rPr lang="ru-RU" dirty="0"/>
              <a:t> </a:t>
            </a:r>
            <a:r>
              <a:rPr lang="ru-RU" dirty="0" err="1"/>
              <a:t>другої</a:t>
            </a:r>
            <a:r>
              <a:rPr lang="ru-RU" dirty="0"/>
              <a:t> </a:t>
            </a:r>
            <a:r>
              <a:rPr lang="ru-RU" dirty="0" err="1"/>
              <a:t>сторони</a:t>
            </a:r>
            <a:r>
              <a:rPr lang="ru-RU" dirty="0"/>
              <a:t> (кредитора) </a:t>
            </a:r>
            <a:r>
              <a:rPr lang="ru-RU" dirty="0" err="1"/>
              <a:t>певну</a:t>
            </a:r>
            <a:r>
              <a:rPr lang="ru-RU" dirty="0"/>
              <a:t> </a:t>
            </a:r>
            <a:r>
              <a:rPr lang="ru-RU" dirty="0" err="1"/>
              <a:t>дію</a:t>
            </a:r>
            <a:r>
              <a:rPr lang="ru-RU" dirty="0"/>
              <a:t> (</a:t>
            </a:r>
            <a:r>
              <a:rPr lang="ru-RU" dirty="0" err="1"/>
              <a:t>передати</a:t>
            </a:r>
            <a:r>
              <a:rPr lang="ru-RU" dirty="0"/>
              <a:t> </a:t>
            </a:r>
            <a:r>
              <a:rPr lang="ru-RU" dirty="0" err="1"/>
              <a:t>майно</a:t>
            </a:r>
            <a:r>
              <a:rPr lang="ru-RU" dirty="0"/>
              <a:t>, </a:t>
            </a:r>
            <a:r>
              <a:rPr lang="ru-RU" dirty="0" err="1"/>
              <a:t>виконати</a:t>
            </a:r>
            <a:r>
              <a:rPr lang="ru-RU" dirty="0"/>
              <a:t> роботу, </a:t>
            </a:r>
            <a:r>
              <a:rPr lang="ru-RU" dirty="0" err="1"/>
              <a:t>надати</a:t>
            </a:r>
            <a:r>
              <a:rPr lang="ru-RU" dirty="0"/>
              <a:t> </a:t>
            </a:r>
            <a:r>
              <a:rPr lang="ru-RU" dirty="0" err="1"/>
              <a:t>послугу</a:t>
            </a:r>
            <a:r>
              <a:rPr lang="ru-RU" dirty="0"/>
              <a:t>, </a:t>
            </a:r>
            <a:r>
              <a:rPr lang="ru-RU" dirty="0" err="1"/>
              <a:t>сплатити</a:t>
            </a:r>
            <a:r>
              <a:rPr lang="ru-RU" dirty="0"/>
              <a:t> </a:t>
            </a:r>
            <a:r>
              <a:rPr lang="ru-RU" dirty="0" err="1"/>
              <a:t>гроші</a:t>
            </a:r>
            <a:r>
              <a:rPr lang="ru-RU" dirty="0"/>
              <a:t> </a:t>
            </a:r>
            <a:r>
              <a:rPr lang="ru-RU" dirty="0" err="1"/>
              <a:t>тощо</a:t>
            </a:r>
            <a:r>
              <a:rPr lang="ru-RU" dirty="0"/>
              <a:t>)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утриматися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вчинення</a:t>
            </a:r>
            <a:r>
              <a:rPr lang="ru-RU" dirty="0"/>
              <a:t> </a:t>
            </a:r>
            <a:r>
              <a:rPr lang="ru-RU" dirty="0" err="1"/>
              <a:t>певної</a:t>
            </a:r>
            <a:r>
              <a:rPr lang="ru-RU" dirty="0"/>
              <a:t> </a:t>
            </a:r>
            <a:r>
              <a:rPr lang="ru-RU" dirty="0" err="1"/>
              <a:t>дії</a:t>
            </a:r>
            <a:r>
              <a:rPr lang="ru-RU" dirty="0"/>
              <a:t> (</a:t>
            </a:r>
            <a:r>
              <a:rPr lang="ru-RU" dirty="0" err="1"/>
              <a:t>негативне</a:t>
            </a:r>
            <a:r>
              <a:rPr lang="ru-RU" dirty="0"/>
              <a:t> </a:t>
            </a:r>
            <a:r>
              <a:rPr lang="ru-RU" dirty="0" err="1"/>
              <a:t>зобов’язання</a:t>
            </a:r>
            <a:r>
              <a:rPr lang="ru-RU" dirty="0"/>
              <a:t>), а кредитор </a:t>
            </a:r>
            <a:r>
              <a:rPr lang="ru-RU" dirty="0" err="1"/>
              <a:t>має</a:t>
            </a:r>
            <a:r>
              <a:rPr lang="ru-RU" dirty="0"/>
              <a:t> право </a:t>
            </a:r>
            <a:r>
              <a:rPr lang="ru-RU" dirty="0" err="1"/>
              <a:t>вимагати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боржника</a:t>
            </a:r>
            <a:r>
              <a:rPr lang="ru-RU" dirty="0"/>
              <a:t> </a:t>
            </a:r>
            <a:r>
              <a:rPr lang="ru-RU" dirty="0" err="1"/>
              <a:t>виконання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обов'язку</a:t>
            </a:r>
            <a:r>
              <a:rPr lang="ru-RU" dirty="0"/>
              <a:t>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918939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/>
              <a:t>4. Порука </a:t>
            </a:r>
            <a:r>
              <a:rPr lang="ru-RU" dirty="0" err="1"/>
              <a:t>припиняється</a:t>
            </a:r>
            <a:r>
              <a:rPr lang="ru-RU" dirty="0"/>
              <a:t> </a:t>
            </a:r>
            <a:r>
              <a:rPr lang="ru-RU" dirty="0" err="1"/>
              <a:t>після</a:t>
            </a:r>
            <a:r>
              <a:rPr lang="ru-RU" dirty="0"/>
              <a:t> </a:t>
            </a:r>
            <a:r>
              <a:rPr lang="ru-RU" dirty="0" err="1"/>
              <a:t>закінчення</a:t>
            </a:r>
            <a:r>
              <a:rPr lang="ru-RU" dirty="0"/>
              <a:t> строку поруки, </a:t>
            </a:r>
            <a:r>
              <a:rPr lang="ru-RU" dirty="0" err="1"/>
              <a:t>встановленого</a:t>
            </a:r>
            <a:r>
              <a:rPr lang="ru-RU" dirty="0"/>
              <a:t> договором поруки. </a:t>
            </a:r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такий</a:t>
            </a:r>
            <a:r>
              <a:rPr lang="ru-RU" dirty="0"/>
              <a:t> строк не </a:t>
            </a:r>
            <a:r>
              <a:rPr lang="ru-RU" dirty="0" err="1"/>
              <a:t>встановлено</a:t>
            </a:r>
            <a:r>
              <a:rPr lang="ru-RU" dirty="0"/>
              <a:t>, порука </a:t>
            </a:r>
            <a:r>
              <a:rPr lang="ru-RU" dirty="0" err="1"/>
              <a:t>припиняється</a:t>
            </a:r>
            <a:r>
              <a:rPr lang="ru-RU" dirty="0"/>
              <a:t> у </a:t>
            </a:r>
            <a:r>
              <a:rPr lang="ru-RU" dirty="0" err="1"/>
              <a:t>разі</a:t>
            </a:r>
            <a:r>
              <a:rPr lang="ru-RU" dirty="0"/>
              <a:t> </a:t>
            </a:r>
            <a:r>
              <a:rPr lang="ru-RU" dirty="0" err="1"/>
              <a:t>виконання</a:t>
            </a:r>
            <a:r>
              <a:rPr lang="ru-RU" dirty="0"/>
              <a:t> основного </a:t>
            </a:r>
            <a:r>
              <a:rPr lang="ru-RU" dirty="0" err="1"/>
              <a:t>зобов’язання</a:t>
            </a:r>
            <a:r>
              <a:rPr lang="ru-RU" dirty="0"/>
              <a:t> у </a:t>
            </a:r>
            <a:r>
              <a:rPr lang="ru-RU" dirty="0" err="1"/>
              <a:t>повному</a:t>
            </a:r>
            <a:r>
              <a:rPr lang="ru-RU" dirty="0"/>
              <a:t> </a:t>
            </a:r>
            <a:r>
              <a:rPr lang="ru-RU" dirty="0" err="1"/>
              <a:t>обсязі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якщо</a:t>
            </a:r>
            <a:r>
              <a:rPr lang="ru-RU" dirty="0"/>
              <a:t> кредитор </a:t>
            </a:r>
            <a:r>
              <a:rPr lang="ru-RU" dirty="0" err="1"/>
              <a:t>протягом</a:t>
            </a:r>
            <a:r>
              <a:rPr lang="ru-RU" dirty="0"/>
              <a:t> </a:t>
            </a:r>
            <a:r>
              <a:rPr lang="ru-RU" dirty="0" err="1"/>
              <a:t>трьох</a:t>
            </a:r>
            <a:r>
              <a:rPr lang="ru-RU" dirty="0"/>
              <a:t> </a:t>
            </a:r>
            <a:r>
              <a:rPr lang="ru-RU" dirty="0" err="1"/>
              <a:t>років</a:t>
            </a:r>
            <a:r>
              <a:rPr lang="ru-RU" dirty="0"/>
              <a:t> з дня </a:t>
            </a:r>
            <a:r>
              <a:rPr lang="ru-RU" dirty="0" err="1"/>
              <a:t>настання</a:t>
            </a:r>
            <a:r>
              <a:rPr lang="ru-RU" dirty="0"/>
              <a:t> строку (</a:t>
            </a:r>
            <a:r>
              <a:rPr lang="ru-RU" dirty="0" err="1"/>
              <a:t>терміну</a:t>
            </a:r>
            <a:r>
              <a:rPr lang="ru-RU" dirty="0"/>
              <a:t>) </a:t>
            </a:r>
            <a:r>
              <a:rPr lang="ru-RU" dirty="0" err="1"/>
              <a:t>виконання</a:t>
            </a:r>
            <a:r>
              <a:rPr lang="ru-RU" dirty="0"/>
              <a:t> основного </a:t>
            </a:r>
            <a:r>
              <a:rPr lang="ru-RU" dirty="0" err="1"/>
              <a:t>зобов’язання</a:t>
            </a:r>
            <a:r>
              <a:rPr lang="ru-RU" dirty="0"/>
              <a:t> не </a:t>
            </a:r>
            <a:r>
              <a:rPr lang="ru-RU" dirty="0" err="1"/>
              <a:t>пред’явить</a:t>
            </a:r>
            <a:r>
              <a:rPr lang="ru-RU" dirty="0"/>
              <a:t> позову до поручителя. </a:t>
            </a:r>
            <a:r>
              <a:rPr lang="ru-RU" dirty="0" err="1"/>
              <a:t>Якщо</a:t>
            </a:r>
            <a:r>
              <a:rPr lang="ru-RU" dirty="0"/>
              <a:t> строк (</a:t>
            </a:r>
            <a:r>
              <a:rPr lang="ru-RU" dirty="0" err="1"/>
              <a:t>термін</a:t>
            </a:r>
            <a:r>
              <a:rPr lang="ru-RU" dirty="0"/>
              <a:t>) </a:t>
            </a:r>
            <a:r>
              <a:rPr lang="ru-RU" dirty="0" err="1"/>
              <a:t>виконання</a:t>
            </a:r>
            <a:r>
              <a:rPr lang="ru-RU" dirty="0"/>
              <a:t> основного </a:t>
            </a:r>
            <a:r>
              <a:rPr lang="ru-RU" dirty="0" err="1"/>
              <a:t>зобов’язання</a:t>
            </a:r>
            <a:r>
              <a:rPr lang="ru-RU" dirty="0"/>
              <a:t> не </a:t>
            </a:r>
            <a:r>
              <a:rPr lang="ru-RU" dirty="0" err="1"/>
              <a:t>встановлений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встановлений</a:t>
            </a:r>
            <a:r>
              <a:rPr lang="ru-RU" dirty="0"/>
              <a:t> моментом </a:t>
            </a:r>
            <a:r>
              <a:rPr lang="ru-RU" dirty="0" err="1"/>
              <a:t>пред’явлення</a:t>
            </a:r>
            <a:r>
              <a:rPr lang="ru-RU" dirty="0"/>
              <a:t> </a:t>
            </a:r>
            <a:r>
              <a:rPr lang="ru-RU" dirty="0" err="1"/>
              <a:t>вимоги</a:t>
            </a:r>
            <a:r>
              <a:rPr lang="ru-RU" dirty="0"/>
              <a:t>, порука </a:t>
            </a:r>
            <a:r>
              <a:rPr lang="ru-RU" dirty="0" err="1"/>
              <a:t>припиняється</a:t>
            </a:r>
            <a:r>
              <a:rPr lang="ru-RU" dirty="0"/>
              <a:t>, </a:t>
            </a:r>
            <a:r>
              <a:rPr lang="ru-RU" dirty="0" err="1"/>
              <a:t>якщо</a:t>
            </a:r>
            <a:r>
              <a:rPr lang="ru-RU" dirty="0"/>
              <a:t> кредитор </a:t>
            </a:r>
            <a:r>
              <a:rPr lang="ru-RU" dirty="0" err="1"/>
              <a:t>протягом</a:t>
            </a:r>
            <a:r>
              <a:rPr lang="ru-RU" dirty="0"/>
              <a:t> </a:t>
            </a:r>
            <a:r>
              <a:rPr lang="ru-RU" dirty="0" err="1"/>
              <a:t>трьох</a:t>
            </a:r>
            <a:r>
              <a:rPr lang="ru-RU" dirty="0"/>
              <a:t> </a:t>
            </a:r>
            <a:r>
              <a:rPr lang="ru-RU" dirty="0" err="1"/>
              <a:t>років</a:t>
            </a:r>
            <a:r>
              <a:rPr lang="ru-RU" dirty="0"/>
              <a:t> з дня </a:t>
            </a:r>
            <a:r>
              <a:rPr lang="ru-RU" dirty="0" err="1"/>
              <a:t>укладення</a:t>
            </a:r>
            <a:r>
              <a:rPr lang="ru-RU" dirty="0"/>
              <a:t> договору поруки не </a:t>
            </a:r>
            <a:r>
              <a:rPr lang="ru-RU" dirty="0" err="1"/>
              <a:t>пред’явить</a:t>
            </a:r>
            <a:r>
              <a:rPr lang="ru-RU" dirty="0"/>
              <a:t> позову до поручителя. Для </a:t>
            </a:r>
            <a:r>
              <a:rPr lang="ru-RU" dirty="0" err="1"/>
              <a:t>зобов’язань</a:t>
            </a:r>
            <a:r>
              <a:rPr lang="ru-RU" dirty="0"/>
              <a:t>, </a:t>
            </a:r>
            <a:r>
              <a:rPr lang="ru-RU" dirty="0" err="1"/>
              <a:t>виконання</a:t>
            </a:r>
            <a:r>
              <a:rPr lang="ru-RU" dirty="0"/>
              <a:t> </a:t>
            </a:r>
            <a:r>
              <a:rPr lang="ru-RU" dirty="0" err="1"/>
              <a:t>яких</a:t>
            </a:r>
            <a:r>
              <a:rPr lang="ru-RU" dirty="0"/>
              <a:t> </a:t>
            </a:r>
            <a:r>
              <a:rPr lang="ru-RU" dirty="0" err="1"/>
              <a:t>здійснюється</a:t>
            </a:r>
            <a:r>
              <a:rPr lang="ru-RU" dirty="0"/>
              <a:t> </a:t>
            </a:r>
            <a:r>
              <a:rPr lang="ru-RU" dirty="0" err="1"/>
              <a:t>частинами</a:t>
            </a:r>
            <a:r>
              <a:rPr lang="ru-RU" dirty="0"/>
              <a:t>, строк поруки </a:t>
            </a:r>
            <a:r>
              <a:rPr lang="ru-RU" dirty="0" err="1"/>
              <a:t>обчислюється</a:t>
            </a:r>
            <a:r>
              <a:rPr lang="ru-RU" dirty="0"/>
              <a:t> </a:t>
            </a:r>
            <a:r>
              <a:rPr lang="ru-RU" dirty="0" err="1"/>
              <a:t>окремо</a:t>
            </a:r>
            <a:r>
              <a:rPr lang="ru-RU" dirty="0"/>
              <a:t> за кожною </a:t>
            </a:r>
            <a:r>
              <a:rPr lang="ru-RU" dirty="0" err="1"/>
              <a:t>частиною</a:t>
            </a:r>
            <a:r>
              <a:rPr lang="ru-RU" dirty="0"/>
              <a:t> </a:t>
            </a:r>
            <a:r>
              <a:rPr lang="ru-RU" dirty="0" err="1"/>
              <a:t>зобов’язання</a:t>
            </a:r>
            <a:r>
              <a:rPr lang="ru-RU" dirty="0"/>
              <a:t>, </a:t>
            </a:r>
            <a:r>
              <a:rPr lang="ru-RU" dirty="0" err="1"/>
              <a:t>починаючи</a:t>
            </a:r>
            <a:r>
              <a:rPr lang="ru-RU" dirty="0"/>
              <a:t> з дня </a:t>
            </a:r>
            <a:r>
              <a:rPr lang="ru-RU" dirty="0" err="1"/>
              <a:t>закінчення</a:t>
            </a:r>
            <a:r>
              <a:rPr lang="ru-RU" dirty="0"/>
              <a:t> строку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настання</a:t>
            </a:r>
            <a:r>
              <a:rPr lang="ru-RU" dirty="0"/>
              <a:t> </a:t>
            </a:r>
            <a:r>
              <a:rPr lang="ru-RU" dirty="0" err="1"/>
              <a:t>терміну</a:t>
            </a:r>
            <a:r>
              <a:rPr lang="ru-RU" dirty="0"/>
              <a:t> </a:t>
            </a:r>
            <a:r>
              <a:rPr lang="ru-RU" dirty="0" err="1"/>
              <a:t>виконання</a:t>
            </a:r>
            <a:r>
              <a:rPr lang="ru-RU" dirty="0"/>
              <a:t> </a:t>
            </a:r>
            <a:r>
              <a:rPr lang="ru-RU" dirty="0" err="1"/>
              <a:t>відповідної</a:t>
            </a:r>
            <a:r>
              <a:rPr lang="ru-RU" dirty="0"/>
              <a:t> </a:t>
            </a:r>
            <a:r>
              <a:rPr lang="ru-RU" dirty="0" err="1"/>
              <a:t>частини</a:t>
            </a:r>
            <a:r>
              <a:rPr lang="ru-RU" dirty="0"/>
              <a:t> такого </a:t>
            </a:r>
            <a:r>
              <a:rPr lang="ru-RU" dirty="0" err="1"/>
              <a:t>зобов’язання</a:t>
            </a:r>
            <a:r>
              <a:rPr lang="ru-RU" dirty="0"/>
              <a:t>.</a:t>
            </a:r>
          </a:p>
          <a:p>
            <a:r>
              <a:rPr lang="ru-RU" dirty="0"/>
              <a:t/>
            </a:r>
            <a:br>
              <a:rPr lang="ru-RU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688907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/>
              <a:t>Гарантія</a:t>
            </a: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endParaRPr lang="ru-RU" dirty="0"/>
          </a:p>
          <a:p>
            <a:r>
              <a:rPr lang="ru-RU" b="1" dirty="0" err="1"/>
              <a:t>Стаття</a:t>
            </a:r>
            <a:r>
              <a:rPr lang="ru-RU" b="1" dirty="0"/>
              <a:t> 560.</a:t>
            </a:r>
            <a:r>
              <a:rPr lang="ru-RU" dirty="0"/>
              <a:t> </a:t>
            </a:r>
            <a:r>
              <a:rPr lang="ru-RU" dirty="0" err="1"/>
              <a:t>Поняття</a:t>
            </a:r>
            <a:r>
              <a:rPr lang="ru-RU" dirty="0"/>
              <a:t> </a:t>
            </a:r>
            <a:r>
              <a:rPr lang="ru-RU" dirty="0" err="1"/>
              <a:t>гарантії</a:t>
            </a:r>
            <a:endParaRPr lang="ru-RU" dirty="0"/>
          </a:p>
          <a:p>
            <a:r>
              <a:rPr lang="ru-RU" dirty="0"/>
              <a:t>1. За </a:t>
            </a:r>
            <a:r>
              <a:rPr lang="ru-RU" dirty="0" err="1"/>
              <a:t>гарантією</a:t>
            </a:r>
            <a:r>
              <a:rPr lang="ru-RU" dirty="0"/>
              <a:t> банк, </a:t>
            </a:r>
            <a:r>
              <a:rPr lang="ru-RU" dirty="0" err="1"/>
              <a:t>інша</a:t>
            </a:r>
            <a:r>
              <a:rPr lang="ru-RU" dirty="0"/>
              <a:t> </a:t>
            </a:r>
            <a:r>
              <a:rPr lang="ru-RU" dirty="0" err="1"/>
              <a:t>фінансова</a:t>
            </a:r>
            <a:r>
              <a:rPr lang="ru-RU" dirty="0"/>
              <a:t> </a:t>
            </a:r>
            <a:r>
              <a:rPr lang="ru-RU" dirty="0" err="1"/>
              <a:t>установа</a:t>
            </a:r>
            <a:r>
              <a:rPr lang="ru-RU" dirty="0"/>
              <a:t> (гарант) </a:t>
            </a:r>
            <a:r>
              <a:rPr lang="ru-RU" dirty="0" err="1"/>
              <a:t>гарантує</a:t>
            </a:r>
            <a:r>
              <a:rPr lang="ru-RU" dirty="0"/>
              <a:t> перед кредитором (</a:t>
            </a:r>
            <a:r>
              <a:rPr lang="ru-RU" dirty="0" err="1"/>
              <a:t>бенефіціаром</a:t>
            </a:r>
            <a:r>
              <a:rPr lang="ru-RU" dirty="0"/>
              <a:t>) </a:t>
            </a:r>
            <a:r>
              <a:rPr lang="ru-RU" dirty="0" err="1"/>
              <a:t>виконання</a:t>
            </a:r>
            <a:r>
              <a:rPr lang="ru-RU" dirty="0"/>
              <a:t> </a:t>
            </a:r>
            <a:r>
              <a:rPr lang="ru-RU" dirty="0" err="1"/>
              <a:t>боржником</a:t>
            </a:r>
            <a:r>
              <a:rPr lang="ru-RU" dirty="0"/>
              <a:t> (принципалом) </a:t>
            </a:r>
            <a:r>
              <a:rPr lang="ru-RU" dirty="0" err="1"/>
              <a:t>свого</a:t>
            </a:r>
            <a:r>
              <a:rPr lang="ru-RU" dirty="0"/>
              <a:t> </a:t>
            </a:r>
            <a:r>
              <a:rPr lang="ru-RU" dirty="0" err="1"/>
              <a:t>обов'язку</a:t>
            </a:r>
            <a:r>
              <a:rPr lang="ru-RU" dirty="0"/>
              <a:t>.</a:t>
            </a:r>
          </a:p>
          <a:p>
            <a:r>
              <a:rPr lang="ru-RU" dirty="0"/>
              <a:t>Гарант </a:t>
            </a:r>
            <a:r>
              <a:rPr lang="ru-RU" dirty="0" err="1"/>
              <a:t>відповідає</a:t>
            </a:r>
            <a:r>
              <a:rPr lang="ru-RU" dirty="0"/>
              <a:t> перед кредитором за </a:t>
            </a:r>
            <a:r>
              <a:rPr lang="ru-RU" dirty="0" err="1"/>
              <a:t>порушення</a:t>
            </a:r>
            <a:r>
              <a:rPr lang="ru-RU" dirty="0"/>
              <a:t> </a:t>
            </a:r>
            <a:r>
              <a:rPr lang="ru-RU" dirty="0" err="1"/>
              <a:t>зобов'язання</a:t>
            </a:r>
            <a:r>
              <a:rPr lang="ru-RU" dirty="0"/>
              <a:t> </a:t>
            </a:r>
            <a:r>
              <a:rPr lang="ru-RU" dirty="0" err="1"/>
              <a:t>боржником</a:t>
            </a:r>
            <a:r>
              <a:rPr lang="ru-RU" dirty="0"/>
              <a:t>.</a:t>
            </a:r>
          </a:p>
          <a:p>
            <a:r>
              <a:rPr lang="ru-RU" b="1" dirty="0" err="1" smtClean="0"/>
              <a:t>Стаття</a:t>
            </a:r>
            <a:r>
              <a:rPr lang="ru-RU" b="1" dirty="0" smtClean="0"/>
              <a:t> </a:t>
            </a:r>
            <a:r>
              <a:rPr lang="ru-RU" b="1" dirty="0"/>
              <a:t>561.</a:t>
            </a:r>
            <a:r>
              <a:rPr lang="ru-RU" dirty="0"/>
              <a:t> Строк </a:t>
            </a:r>
            <a:r>
              <a:rPr lang="ru-RU" dirty="0" err="1"/>
              <a:t>дії</a:t>
            </a:r>
            <a:r>
              <a:rPr lang="ru-RU" dirty="0"/>
              <a:t> </a:t>
            </a:r>
            <a:r>
              <a:rPr lang="ru-RU" dirty="0" err="1"/>
              <a:t>гарантії</a:t>
            </a:r>
            <a:endParaRPr lang="ru-RU" dirty="0"/>
          </a:p>
          <a:p>
            <a:r>
              <a:rPr lang="ru-RU" dirty="0"/>
              <a:t>1. </a:t>
            </a:r>
            <a:r>
              <a:rPr lang="ru-RU" dirty="0" err="1"/>
              <a:t>Гарантія</a:t>
            </a:r>
            <a:r>
              <a:rPr lang="ru-RU" dirty="0"/>
              <a:t> </a:t>
            </a:r>
            <a:r>
              <a:rPr lang="ru-RU" dirty="0" err="1"/>
              <a:t>діє</a:t>
            </a:r>
            <a:r>
              <a:rPr lang="ru-RU" dirty="0"/>
              <a:t> </a:t>
            </a:r>
            <a:r>
              <a:rPr lang="ru-RU" dirty="0" err="1"/>
              <a:t>протягом</a:t>
            </a:r>
            <a:r>
              <a:rPr lang="ru-RU" dirty="0"/>
              <a:t> строку, на </a:t>
            </a:r>
            <a:r>
              <a:rPr lang="ru-RU" dirty="0" err="1"/>
              <a:t>який</a:t>
            </a:r>
            <a:r>
              <a:rPr lang="ru-RU" dirty="0"/>
              <a:t> вона видана.</a:t>
            </a:r>
          </a:p>
          <a:p>
            <a:r>
              <a:rPr lang="ru-RU" dirty="0"/>
              <a:t>2. </a:t>
            </a:r>
            <a:r>
              <a:rPr lang="ru-RU" dirty="0" err="1"/>
              <a:t>Гарантія</a:t>
            </a:r>
            <a:r>
              <a:rPr lang="ru-RU" dirty="0"/>
              <a:t> є чинною </a:t>
            </a:r>
            <a:r>
              <a:rPr lang="ru-RU" dirty="0" err="1"/>
              <a:t>від</a:t>
            </a:r>
            <a:r>
              <a:rPr lang="ru-RU" dirty="0"/>
              <a:t> дня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видачі</a:t>
            </a:r>
            <a:r>
              <a:rPr lang="ru-RU" dirty="0"/>
              <a:t>, </a:t>
            </a:r>
            <a:r>
              <a:rPr lang="ru-RU" dirty="0" err="1"/>
              <a:t>якщо</a:t>
            </a:r>
            <a:r>
              <a:rPr lang="ru-RU" dirty="0"/>
              <a:t> в </a:t>
            </a:r>
            <a:r>
              <a:rPr lang="ru-RU" dirty="0" err="1"/>
              <a:t>ній</a:t>
            </a:r>
            <a:r>
              <a:rPr lang="ru-RU" dirty="0"/>
              <a:t> не </a:t>
            </a:r>
            <a:r>
              <a:rPr lang="ru-RU" dirty="0" err="1"/>
              <a:t>встановлено</a:t>
            </a:r>
            <a:r>
              <a:rPr lang="ru-RU" dirty="0"/>
              <a:t> </a:t>
            </a:r>
            <a:r>
              <a:rPr lang="ru-RU" dirty="0" err="1"/>
              <a:t>інше</a:t>
            </a:r>
            <a:r>
              <a:rPr lang="ru-RU" dirty="0"/>
              <a:t>.</a:t>
            </a:r>
          </a:p>
          <a:p>
            <a:r>
              <a:rPr lang="ru-RU" dirty="0"/>
              <a:t>3. </a:t>
            </a:r>
            <a:r>
              <a:rPr lang="ru-RU" dirty="0" err="1"/>
              <a:t>Гарантія</a:t>
            </a:r>
            <a:r>
              <a:rPr lang="ru-RU" dirty="0"/>
              <a:t> не </a:t>
            </a:r>
            <a:r>
              <a:rPr lang="ru-RU" dirty="0" err="1"/>
              <a:t>може</a:t>
            </a:r>
            <a:r>
              <a:rPr lang="ru-RU" dirty="0"/>
              <a:t> бути </a:t>
            </a:r>
            <a:r>
              <a:rPr lang="ru-RU" dirty="0" err="1"/>
              <a:t>відкликана</a:t>
            </a:r>
            <a:r>
              <a:rPr lang="ru-RU" dirty="0"/>
              <a:t> гарантом, </a:t>
            </a:r>
            <a:r>
              <a:rPr lang="ru-RU" dirty="0" err="1"/>
              <a:t>якщо</a:t>
            </a:r>
            <a:r>
              <a:rPr lang="ru-RU" dirty="0"/>
              <a:t> в </a:t>
            </a:r>
            <a:r>
              <a:rPr lang="ru-RU" dirty="0" err="1"/>
              <a:t>ній</a:t>
            </a:r>
            <a:r>
              <a:rPr lang="ru-RU" dirty="0"/>
              <a:t> не </a:t>
            </a:r>
            <a:r>
              <a:rPr lang="ru-RU" dirty="0" err="1"/>
              <a:t>встановлено</a:t>
            </a:r>
            <a:r>
              <a:rPr lang="ru-RU" dirty="0"/>
              <a:t> </a:t>
            </a:r>
            <a:r>
              <a:rPr lang="ru-RU" dirty="0" err="1"/>
              <a:t>інше</a:t>
            </a:r>
            <a:r>
              <a:rPr lang="ru-RU" dirty="0" smtClean="0"/>
              <a:t>.</a:t>
            </a:r>
            <a:r>
              <a:rPr lang="ru-RU" dirty="0"/>
              <a:t/>
            </a:r>
            <a:br>
              <a:rPr lang="ru-RU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231375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b="1" dirty="0" err="1"/>
              <a:t>Стаття</a:t>
            </a:r>
            <a:r>
              <a:rPr lang="ru-RU" b="1" dirty="0"/>
              <a:t> 562.</a:t>
            </a:r>
            <a:r>
              <a:rPr lang="ru-RU" dirty="0"/>
              <a:t> </a:t>
            </a:r>
            <a:r>
              <a:rPr lang="ru-RU" dirty="0" err="1"/>
              <a:t>Незалежність</a:t>
            </a:r>
            <a:r>
              <a:rPr lang="ru-RU" dirty="0"/>
              <a:t> </a:t>
            </a:r>
            <a:r>
              <a:rPr lang="ru-RU" dirty="0" err="1"/>
              <a:t>гарантії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основного </a:t>
            </a:r>
            <a:r>
              <a:rPr lang="ru-RU" dirty="0" err="1"/>
              <a:t>зобов'язання</a:t>
            </a:r>
            <a:endParaRPr lang="ru-RU" dirty="0"/>
          </a:p>
          <a:p>
            <a:r>
              <a:rPr lang="ru-RU" dirty="0"/>
              <a:t>1. </a:t>
            </a:r>
            <a:r>
              <a:rPr lang="ru-RU" dirty="0" err="1"/>
              <a:t>Зобов'язання</a:t>
            </a:r>
            <a:r>
              <a:rPr lang="ru-RU" dirty="0"/>
              <a:t> гаранта перед кредитором не </a:t>
            </a:r>
            <a:r>
              <a:rPr lang="ru-RU" dirty="0" err="1"/>
              <a:t>залежить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основного </a:t>
            </a:r>
            <a:r>
              <a:rPr lang="ru-RU" dirty="0" err="1"/>
              <a:t>зобов'язання</a:t>
            </a:r>
            <a:r>
              <a:rPr lang="ru-RU" dirty="0"/>
              <a:t> (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припинення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недійсності</a:t>
            </a:r>
            <a:r>
              <a:rPr lang="ru-RU" dirty="0"/>
              <a:t>), </a:t>
            </a:r>
            <a:r>
              <a:rPr lang="ru-RU" dirty="0" err="1"/>
              <a:t>зокрема</a:t>
            </a:r>
            <a:r>
              <a:rPr lang="ru-RU" dirty="0"/>
              <a:t> і </a:t>
            </a:r>
            <a:r>
              <a:rPr lang="ru-RU" dirty="0" err="1"/>
              <a:t>тоді</a:t>
            </a:r>
            <a:r>
              <a:rPr lang="ru-RU" dirty="0"/>
              <a:t>, коли в </a:t>
            </a:r>
            <a:r>
              <a:rPr lang="ru-RU" dirty="0" err="1"/>
              <a:t>гарантії</a:t>
            </a:r>
            <a:r>
              <a:rPr lang="ru-RU" dirty="0"/>
              <a:t> </a:t>
            </a:r>
            <a:r>
              <a:rPr lang="ru-RU" dirty="0" err="1"/>
              <a:t>міститься</a:t>
            </a:r>
            <a:r>
              <a:rPr lang="ru-RU" dirty="0"/>
              <a:t> </a:t>
            </a:r>
            <a:r>
              <a:rPr lang="ru-RU" dirty="0" err="1"/>
              <a:t>посилання</a:t>
            </a:r>
            <a:r>
              <a:rPr lang="ru-RU" dirty="0"/>
              <a:t> на </a:t>
            </a:r>
            <a:r>
              <a:rPr lang="ru-RU" dirty="0" err="1"/>
              <a:t>основне</a:t>
            </a:r>
            <a:r>
              <a:rPr lang="ru-RU" dirty="0"/>
              <a:t> </a:t>
            </a:r>
            <a:r>
              <a:rPr lang="ru-RU" dirty="0" err="1"/>
              <a:t>зобов'язання</a:t>
            </a:r>
            <a:r>
              <a:rPr lang="ru-RU" dirty="0"/>
              <a:t>.</a:t>
            </a:r>
          </a:p>
          <a:p>
            <a:r>
              <a:rPr lang="ru-RU" b="1" dirty="0" err="1"/>
              <a:t>Стаття</a:t>
            </a:r>
            <a:r>
              <a:rPr lang="ru-RU" b="1" dirty="0"/>
              <a:t> 563.</a:t>
            </a:r>
            <a:r>
              <a:rPr lang="ru-RU" dirty="0"/>
              <a:t> </a:t>
            </a:r>
            <a:r>
              <a:rPr lang="ru-RU" dirty="0" err="1"/>
              <a:t>Правові</a:t>
            </a:r>
            <a:r>
              <a:rPr lang="ru-RU" dirty="0"/>
              <a:t> </a:t>
            </a:r>
            <a:r>
              <a:rPr lang="ru-RU" dirty="0" err="1"/>
              <a:t>наслідки</a:t>
            </a:r>
            <a:r>
              <a:rPr lang="ru-RU" dirty="0"/>
              <a:t> </a:t>
            </a:r>
            <a:r>
              <a:rPr lang="ru-RU" dirty="0" err="1"/>
              <a:t>порушення</a:t>
            </a:r>
            <a:r>
              <a:rPr lang="ru-RU" dirty="0"/>
              <a:t> </a:t>
            </a:r>
            <a:r>
              <a:rPr lang="ru-RU" dirty="0" err="1"/>
              <a:t>боржником</a:t>
            </a:r>
            <a:r>
              <a:rPr lang="ru-RU" dirty="0"/>
              <a:t> </a:t>
            </a:r>
            <a:r>
              <a:rPr lang="ru-RU" dirty="0" err="1"/>
              <a:t>зобов'язання</a:t>
            </a:r>
            <a:r>
              <a:rPr lang="ru-RU" dirty="0"/>
              <a:t>, </a:t>
            </a:r>
            <a:r>
              <a:rPr lang="ru-RU" dirty="0" err="1"/>
              <a:t>забезпеченого</a:t>
            </a:r>
            <a:r>
              <a:rPr lang="ru-RU" dirty="0"/>
              <a:t> </a:t>
            </a:r>
            <a:r>
              <a:rPr lang="ru-RU" dirty="0" err="1"/>
              <a:t>гарантією</a:t>
            </a:r>
            <a:endParaRPr lang="ru-RU" dirty="0"/>
          </a:p>
          <a:p>
            <a:r>
              <a:rPr lang="ru-RU" dirty="0"/>
              <a:t>1. У </a:t>
            </a:r>
            <a:r>
              <a:rPr lang="ru-RU" dirty="0" err="1"/>
              <a:t>разі</a:t>
            </a:r>
            <a:r>
              <a:rPr lang="ru-RU" dirty="0"/>
              <a:t> </a:t>
            </a:r>
            <a:r>
              <a:rPr lang="ru-RU" dirty="0" err="1"/>
              <a:t>порушення</a:t>
            </a:r>
            <a:r>
              <a:rPr lang="ru-RU" dirty="0"/>
              <a:t> </a:t>
            </a:r>
            <a:r>
              <a:rPr lang="ru-RU" dirty="0" err="1"/>
              <a:t>боржником</a:t>
            </a:r>
            <a:r>
              <a:rPr lang="ru-RU" dirty="0"/>
              <a:t> </a:t>
            </a:r>
            <a:r>
              <a:rPr lang="ru-RU" dirty="0" err="1"/>
              <a:t>зобов'язання</a:t>
            </a:r>
            <a:r>
              <a:rPr lang="ru-RU" dirty="0"/>
              <a:t>, </a:t>
            </a:r>
            <a:r>
              <a:rPr lang="ru-RU" dirty="0" err="1"/>
              <a:t>забезпеченого</a:t>
            </a:r>
            <a:r>
              <a:rPr lang="ru-RU" dirty="0"/>
              <a:t> </a:t>
            </a:r>
            <a:r>
              <a:rPr lang="ru-RU" dirty="0" err="1"/>
              <a:t>гарантією</a:t>
            </a:r>
            <a:r>
              <a:rPr lang="ru-RU" dirty="0"/>
              <a:t>, гарант </a:t>
            </a:r>
            <a:r>
              <a:rPr lang="ru-RU" dirty="0" err="1"/>
              <a:t>зобов'язаний</a:t>
            </a:r>
            <a:r>
              <a:rPr lang="ru-RU" dirty="0"/>
              <a:t> </a:t>
            </a:r>
            <a:r>
              <a:rPr lang="ru-RU" dirty="0" err="1"/>
              <a:t>сплатити</a:t>
            </a:r>
            <a:r>
              <a:rPr lang="ru-RU" dirty="0"/>
              <a:t> </a:t>
            </a:r>
            <a:r>
              <a:rPr lang="ru-RU" dirty="0" err="1"/>
              <a:t>кредиторові</a:t>
            </a:r>
            <a:r>
              <a:rPr lang="ru-RU" dirty="0"/>
              <a:t> </a:t>
            </a:r>
            <a:r>
              <a:rPr lang="ru-RU" dirty="0" err="1"/>
              <a:t>грошову</a:t>
            </a:r>
            <a:r>
              <a:rPr lang="ru-RU" dirty="0"/>
              <a:t> суму </a:t>
            </a:r>
            <a:r>
              <a:rPr lang="ru-RU" dirty="0" err="1"/>
              <a:t>відповідно</a:t>
            </a:r>
            <a:r>
              <a:rPr lang="ru-RU" dirty="0"/>
              <a:t> до умов </a:t>
            </a:r>
            <a:r>
              <a:rPr lang="ru-RU" dirty="0" err="1"/>
              <a:t>гарантії</a:t>
            </a:r>
            <a:r>
              <a:rPr lang="ru-RU" dirty="0"/>
              <a:t>.</a:t>
            </a:r>
          </a:p>
          <a:p>
            <a:r>
              <a:rPr lang="ru-RU" dirty="0"/>
              <a:t>2. </a:t>
            </a:r>
            <a:r>
              <a:rPr lang="ru-RU" dirty="0" err="1"/>
              <a:t>Вимога</a:t>
            </a:r>
            <a:r>
              <a:rPr lang="ru-RU" dirty="0"/>
              <a:t> кредитора до гаранта про </a:t>
            </a:r>
            <a:r>
              <a:rPr lang="ru-RU" dirty="0" err="1"/>
              <a:t>сплату</a:t>
            </a:r>
            <a:r>
              <a:rPr lang="ru-RU" dirty="0"/>
              <a:t> </a:t>
            </a:r>
            <a:r>
              <a:rPr lang="ru-RU" dirty="0" err="1"/>
              <a:t>грошової</a:t>
            </a:r>
            <a:r>
              <a:rPr lang="ru-RU" dirty="0"/>
              <a:t> </a:t>
            </a:r>
            <a:r>
              <a:rPr lang="ru-RU" dirty="0" err="1"/>
              <a:t>суми</a:t>
            </a:r>
            <a:r>
              <a:rPr lang="ru-RU" dirty="0"/>
              <a:t> </a:t>
            </a:r>
            <a:r>
              <a:rPr lang="ru-RU" dirty="0" err="1"/>
              <a:t>відповідно</a:t>
            </a:r>
            <a:r>
              <a:rPr lang="ru-RU" dirty="0"/>
              <a:t> до </a:t>
            </a:r>
            <a:r>
              <a:rPr lang="ru-RU" dirty="0" err="1"/>
              <a:t>виданої</a:t>
            </a:r>
            <a:r>
              <a:rPr lang="ru-RU" dirty="0"/>
              <a:t> ним </a:t>
            </a:r>
            <a:r>
              <a:rPr lang="ru-RU" dirty="0" err="1"/>
              <a:t>гарантії</a:t>
            </a:r>
            <a:r>
              <a:rPr lang="ru-RU" dirty="0"/>
              <a:t> </a:t>
            </a:r>
            <a:r>
              <a:rPr lang="ru-RU" dirty="0" err="1"/>
              <a:t>пред'являється</a:t>
            </a:r>
            <a:r>
              <a:rPr lang="ru-RU" dirty="0"/>
              <a:t> у </a:t>
            </a:r>
            <a:r>
              <a:rPr lang="ru-RU" dirty="0" err="1"/>
              <a:t>письмовій</a:t>
            </a:r>
            <a:r>
              <a:rPr lang="ru-RU" dirty="0"/>
              <a:t> </a:t>
            </a:r>
            <a:r>
              <a:rPr lang="ru-RU" dirty="0" err="1"/>
              <a:t>формі</a:t>
            </a:r>
            <a:r>
              <a:rPr lang="ru-RU" dirty="0"/>
              <a:t>. До </a:t>
            </a:r>
            <a:r>
              <a:rPr lang="ru-RU" dirty="0" err="1"/>
              <a:t>вимоги</a:t>
            </a:r>
            <a:r>
              <a:rPr lang="ru-RU" dirty="0"/>
              <a:t> </a:t>
            </a:r>
            <a:r>
              <a:rPr lang="ru-RU" dirty="0" err="1"/>
              <a:t>додаються</a:t>
            </a:r>
            <a:r>
              <a:rPr lang="ru-RU" dirty="0"/>
              <a:t> </a:t>
            </a:r>
            <a:r>
              <a:rPr lang="ru-RU" dirty="0" err="1"/>
              <a:t>документи</a:t>
            </a:r>
            <a:r>
              <a:rPr lang="ru-RU" dirty="0"/>
              <a:t>, </a:t>
            </a:r>
            <a:r>
              <a:rPr lang="ru-RU" dirty="0" err="1"/>
              <a:t>вказані</a:t>
            </a:r>
            <a:r>
              <a:rPr lang="ru-RU" dirty="0"/>
              <a:t> в </a:t>
            </a:r>
            <a:r>
              <a:rPr lang="ru-RU" dirty="0" err="1"/>
              <a:t>гарантії</a:t>
            </a:r>
            <a:r>
              <a:rPr lang="ru-RU" dirty="0"/>
              <a:t>.</a:t>
            </a:r>
          </a:p>
          <a:p>
            <a:r>
              <a:rPr lang="ru-RU" dirty="0"/>
              <a:t>3. У </a:t>
            </a:r>
            <a:r>
              <a:rPr lang="ru-RU" dirty="0" err="1"/>
              <a:t>вимозі</a:t>
            </a:r>
            <a:r>
              <a:rPr lang="ru-RU" dirty="0"/>
              <a:t> до гаранта </a:t>
            </a:r>
            <a:r>
              <a:rPr lang="ru-RU" dirty="0" err="1"/>
              <a:t>або</a:t>
            </a:r>
            <a:r>
              <a:rPr lang="ru-RU" dirty="0"/>
              <a:t> у </a:t>
            </a:r>
            <a:r>
              <a:rPr lang="ru-RU" dirty="0" err="1"/>
              <a:t>доданих</a:t>
            </a:r>
            <a:r>
              <a:rPr lang="ru-RU" dirty="0"/>
              <a:t> до </a:t>
            </a:r>
            <a:r>
              <a:rPr lang="ru-RU" dirty="0" err="1"/>
              <a:t>неї</a:t>
            </a:r>
            <a:r>
              <a:rPr lang="ru-RU" dirty="0"/>
              <a:t> документах кредитор повинен </a:t>
            </a:r>
            <a:r>
              <a:rPr lang="ru-RU" dirty="0" err="1"/>
              <a:t>вказати</a:t>
            </a:r>
            <a:r>
              <a:rPr lang="ru-RU" dirty="0"/>
              <a:t>, у </a:t>
            </a:r>
            <a:r>
              <a:rPr lang="ru-RU" dirty="0" err="1"/>
              <a:t>чому</a:t>
            </a:r>
            <a:r>
              <a:rPr lang="ru-RU" dirty="0"/>
              <a:t> </a:t>
            </a:r>
            <a:r>
              <a:rPr lang="ru-RU" dirty="0" err="1"/>
              <a:t>полягає</a:t>
            </a:r>
            <a:r>
              <a:rPr lang="ru-RU" dirty="0"/>
              <a:t> </a:t>
            </a:r>
            <a:r>
              <a:rPr lang="ru-RU" dirty="0" err="1"/>
              <a:t>порушення</a:t>
            </a:r>
            <a:r>
              <a:rPr lang="ru-RU" dirty="0"/>
              <a:t> </a:t>
            </a:r>
            <a:r>
              <a:rPr lang="ru-RU" dirty="0" err="1"/>
              <a:t>боржником</a:t>
            </a:r>
            <a:r>
              <a:rPr lang="ru-RU" dirty="0"/>
              <a:t> основного </a:t>
            </a:r>
            <a:r>
              <a:rPr lang="ru-RU" dirty="0" err="1"/>
              <a:t>зобов'язання</a:t>
            </a:r>
            <a:r>
              <a:rPr lang="ru-RU" dirty="0"/>
              <a:t>, </a:t>
            </a:r>
            <a:r>
              <a:rPr lang="ru-RU" dirty="0" err="1"/>
              <a:t>забезпеченого</a:t>
            </a:r>
            <a:r>
              <a:rPr lang="ru-RU" dirty="0"/>
              <a:t> </a:t>
            </a:r>
            <a:r>
              <a:rPr lang="ru-RU" dirty="0" err="1"/>
              <a:t>гарантією</a:t>
            </a:r>
            <a:r>
              <a:rPr lang="ru-RU" dirty="0"/>
              <a:t>.</a:t>
            </a:r>
          </a:p>
          <a:p>
            <a:r>
              <a:rPr lang="ru-RU" dirty="0"/>
              <a:t>4. Кредитор </a:t>
            </a:r>
            <a:r>
              <a:rPr lang="ru-RU" dirty="0" err="1"/>
              <a:t>може</a:t>
            </a:r>
            <a:r>
              <a:rPr lang="ru-RU" dirty="0"/>
              <a:t> </a:t>
            </a:r>
            <a:r>
              <a:rPr lang="ru-RU" dirty="0" err="1"/>
              <a:t>пред'явити</a:t>
            </a:r>
            <a:r>
              <a:rPr lang="ru-RU" dirty="0"/>
              <a:t> </a:t>
            </a:r>
            <a:r>
              <a:rPr lang="ru-RU" dirty="0" err="1"/>
              <a:t>вимогу</a:t>
            </a:r>
            <a:r>
              <a:rPr lang="ru-RU" dirty="0"/>
              <a:t> до гаранта у межах строку, </a:t>
            </a:r>
            <a:r>
              <a:rPr lang="ru-RU" dirty="0" err="1"/>
              <a:t>встановленого</a:t>
            </a:r>
            <a:r>
              <a:rPr lang="ru-RU" dirty="0"/>
              <a:t> у </a:t>
            </a:r>
            <a:r>
              <a:rPr lang="ru-RU" dirty="0" err="1"/>
              <a:t>гарантії</a:t>
            </a:r>
            <a:r>
              <a:rPr lang="ru-RU" dirty="0"/>
              <a:t>, на </a:t>
            </a:r>
            <a:r>
              <a:rPr lang="ru-RU" dirty="0" err="1"/>
              <a:t>який</a:t>
            </a:r>
            <a:r>
              <a:rPr lang="ru-RU" dirty="0"/>
              <a:t> </a:t>
            </a:r>
            <a:r>
              <a:rPr lang="ru-RU" dirty="0" err="1"/>
              <a:t>її</a:t>
            </a:r>
            <a:r>
              <a:rPr lang="ru-RU" dirty="0"/>
              <a:t> видано.</a:t>
            </a:r>
          </a:p>
          <a:p>
            <a:r>
              <a:rPr lang="ru-RU" dirty="0"/>
              <a:t>5. Кредитор не </a:t>
            </a:r>
            <a:r>
              <a:rPr lang="ru-RU" dirty="0" err="1"/>
              <a:t>може</a:t>
            </a:r>
            <a:r>
              <a:rPr lang="ru-RU" dirty="0"/>
              <a:t> </a:t>
            </a:r>
            <a:r>
              <a:rPr lang="ru-RU" dirty="0" err="1"/>
              <a:t>передавати</a:t>
            </a:r>
            <a:r>
              <a:rPr lang="ru-RU" dirty="0"/>
              <a:t> </a:t>
            </a:r>
            <a:r>
              <a:rPr lang="ru-RU" dirty="0" err="1"/>
              <a:t>іншій</a:t>
            </a:r>
            <a:r>
              <a:rPr lang="ru-RU" dirty="0"/>
              <a:t> </a:t>
            </a:r>
            <a:r>
              <a:rPr lang="ru-RU" dirty="0" err="1"/>
              <a:t>особі</a:t>
            </a:r>
            <a:r>
              <a:rPr lang="ru-RU" dirty="0"/>
              <a:t> право </a:t>
            </a:r>
            <a:r>
              <a:rPr lang="ru-RU" dirty="0" err="1"/>
              <a:t>вимоги</a:t>
            </a:r>
            <a:r>
              <a:rPr lang="ru-RU" dirty="0"/>
              <a:t> до гаранта, </a:t>
            </a:r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інше</a:t>
            </a:r>
            <a:r>
              <a:rPr lang="ru-RU" dirty="0"/>
              <a:t> не </a:t>
            </a:r>
            <a:r>
              <a:rPr lang="ru-RU" dirty="0" err="1"/>
              <a:t>встановлено</a:t>
            </a:r>
            <a:r>
              <a:rPr lang="ru-RU" dirty="0"/>
              <a:t> </a:t>
            </a:r>
            <a:r>
              <a:rPr lang="ru-RU" dirty="0" err="1"/>
              <a:t>гарантією</a:t>
            </a:r>
            <a:r>
              <a:rPr lang="ru-RU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527593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b="1" dirty="0" err="1"/>
              <a:t>Стаття</a:t>
            </a:r>
            <a:r>
              <a:rPr lang="ru-RU" b="1" dirty="0"/>
              <a:t> 566.</a:t>
            </a:r>
            <a:r>
              <a:rPr lang="ru-RU" dirty="0"/>
              <a:t> </a:t>
            </a:r>
            <a:r>
              <a:rPr lang="ru-RU" dirty="0" err="1"/>
              <a:t>Обов'язок</a:t>
            </a:r>
            <a:r>
              <a:rPr lang="ru-RU" dirty="0"/>
              <a:t> гаранта</a:t>
            </a:r>
          </a:p>
          <a:p>
            <a:r>
              <a:rPr lang="ru-RU" dirty="0"/>
              <a:t>1. </a:t>
            </a:r>
            <a:r>
              <a:rPr lang="ru-RU" dirty="0" err="1"/>
              <a:t>Обов'язок</a:t>
            </a:r>
            <a:r>
              <a:rPr lang="ru-RU" dirty="0"/>
              <a:t> гаранта перед кредитором </a:t>
            </a:r>
            <a:r>
              <a:rPr lang="ru-RU" dirty="0" err="1"/>
              <a:t>обмежується</a:t>
            </a:r>
            <a:r>
              <a:rPr lang="ru-RU" dirty="0"/>
              <a:t> </a:t>
            </a:r>
            <a:r>
              <a:rPr lang="ru-RU" dirty="0" err="1"/>
              <a:t>сплатою</a:t>
            </a:r>
            <a:r>
              <a:rPr lang="ru-RU" dirty="0"/>
              <a:t> </a:t>
            </a:r>
            <a:r>
              <a:rPr lang="ru-RU" dirty="0" err="1"/>
              <a:t>суми</a:t>
            </a:r>
            <a:r>
              <a:rPr lang="ru-RU" dirty="0"/>
              <a:t>, на яку видано </a:t>
            </a:r>
            <a:r>
              <a:rPr lang="ru-RU" dirty="0" err="1"/>
              <a:t>гарантію</a:t>
            </a:r>
            <a:r>
              <a:rPr lang="ru-RU" dirty="0"/>
              <a:t>.</a:t>
            </a:r>
          </a:p>
          <a:p>
            <a:r>
              <a:rPr lang="ru-RU" dirty="0"/>
              <a:t>У </a:t>
            </a:r>
            <a:r>
              <a:rPr lang="ru-RU" dirty="0" err="1"/>
              <a:t>разі</a:t>
            </a:r>
            <a:r>
              <a:rPr lang="ru-RU" dirty="0"/>
              <a:t> </a:t>
            </a:r>
            <a:r>
              <a:rPr lang="ru-RU" dirty="0" err="1"/>
              <a:t>порушення</a:t>
            </a:r>
            <a:r>
              <a:rPr lang="ru-RU" dirty="0"/>
              <a:t> гарантом </a:t>
            </a:r>
            <a:r>
              <a:rPr lang="ru-RU" dirty="0" err="1"/>
              <a:t>свого</a:t>
            </a:r>
            <a:r>
              <a:rPr lang="ru-RU" dirty="0"/>
              <a:t> </a:t>
            </a:r>
            <a:r>
              <a:rPr lang="ru-RU" dirty="0" err="1"/>
              <a:t>обов'язку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відповідальність</a:t>
            </a:r>
            <a:r>
              <a:rPr lang="ru-RU" dirty="0"/>
              <a:t> перед кредитором не </a:t>
            </a:r>
            <a:r>
              <a:rPr lang="ru-RU" dirty="0" err="1"/>
              <a:t>обмежується</a:t>
            </a:r>
            <a:r>
              <a:rPr lang="ru-RU" dirty="0"/>
              <a:t> сумою, на яку видано </a:t>
            </a:r>
            <a:r>
              <a:rPr lang="ru-RU" dirty="0" err="1"/>
              <a:t>гарантію</a:t>
            </a:r>
            <a:r>
              <a:rPr lang="ru-RU" dirty="0"/>
              <a:t>, </a:t>
            </a:r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інше</a:t>
            </a:r>
            <a:r>
              <a:rPr lang="ru-RU" dirty="0"/>
              <a:t> не </a:t>
            </a:r>
            <a:r>
              <a:rPr lang="ru-RU" dirty="0" err="1"/>
              <a:t>встановлено</a:t>
            </a:r>
            <a:r>
              <a:rPr lang="ru-RU" dirty="0"/>
              <a:t> у </a:t>
            </a:r>
            <a:r>
              <a:rPr lang="ru-RU" dirty="0" err="1"/>
              <a:t>гарантії</a:t>
            </a:r>
            <a:r>
              <a:rPr lang="ru-RU" dirty="0"/>
              <a:t>.</a:t>
            </a:r>
          </a:p>
          <a:p>
            <a:r>
              <a:rPr lang="ru-RU" b="1" dirty="0" err="1"/>
              <a:t>Стаття</a:t>
            </a:r>
            <a:r>
              <a:rPr lang="ru-RU" b="1" dirty="0"/>
              <a:t> 567.</a:t>
            </a:r>
            <a:r>
              <a:rPr lang="ru-RU" dirty="0"/>
              <a:t> Оплата </a:t>
            </a:r>
            <a:r>
              <a:rPr lang="ru-RU" dirty="0" err="1"/>
              <a:t>послуг</a:t>
            </a:r>
            <a:r>
              <a:rPr lang="ru-RU" dirty="0"/>
              <a:t> гаранта</a:t>
            </a:r>
          </a:p>
          <a:p>
            <a:r>
              <a:rPr lang="ru-RU" dirty="0"/>
              <a:t>1. Гарант </a:t>
            </a:r>
            <a:r>
              <a:rPr lang="ru-RU" dirty="0" err="1"/>
              <a:t>має</a:t>
            </a:r>
            <a:r>
              <a:rPr lang="ru-RU" dirty="0"/>
              <a:t> право на оплату </a:t>
            </a:r>
            <a:r>
              <a:rPr lang="ru-RU" dirty="0" err="1"/>
              <a:t>послуг</a:t>
            </a:r>
            <a:r>
              <a:rPr lang="ru-RU" dirty="0"/>
              <a:t>, </a:t>
            </a:r>
            <a:r>
              <a:rPr lang="ru-RU" dirty="0" err="1"/>
              <a:t>наданих</a:t>
            </a:r>
            <a:r>
              <a:rPr lang="ru-RU" dirty="0"/>
              <a:t> ним </a:t>
            </a:r>
            <a:r>
              <a:rPr lang="ru-RU" dirty="0" err="1"/>
              <a:t>боржникові</a:t>
            </a:r>
            <a:r>
              <a:rPr lang="ru-RU" dirty="0"/>
              <a:t>.</a:t>
            </a:r>
          </a:p>
          <a:p>
            <a:r>
              <a:rPr lang="ru-RU" b="1" dirty="0" err="1"/>
              <a:t>Стаття</a:t>
            </a:r>
            <a:r>
              <a:rPr lang="ru-RU" b="1" dirty="0"/>
              <a:t> 568.</a:t>
            </a:r>
            <a:r>
              <a:rPr lang="ru-RU" dirty="0"/>
              <a:t> </a:t>
            </a:r>
            <a:r>
              <a:rPr lang="ru-RU" dirty="0" err="1"/>
              <a:t>Припинення</a:t>
            </a:r>
            <a:r>
              <a:rPr lang="ru-RU" dirty="0"/>
              <a:t> </a:t>
            </a:r>
            <a:r>
              <a:rPr lang="ru-RU" dirty="0" err="1"/>
              <a:t>гарантії</a:t>
            </a:r>
            <a:endParaRPr lang="ru-RU" dirty="0"/>
          </a:p>
          <a:p>
            <a:r>
              <a:rPr lang="ru-RU" dirty="0"/>
              <a:t>1. </a:t>
            </a:r>
            <a:r>
              <a:rPr lang="ru-RU" dirty="0" err="1"/>
              <a:t>Зобов'язання</a:t>
            </a:r>
            <a:r>
              <a:rPr lang="ru-RU" dirty="0"/>
              <a:t> гаранта перед кредитором </a:t>
            </a:r>
            <a:r>
              <a:rPr lang="ru-RU" dirty="0" err="1"/>
              <a:t>припиняється</a:t>
            </a:r>
            <a:r>
              <a:rPr lang="ru-RU" dirty="0"/>
              <a:t> у </a:t>
            </a:r>
            <a:r>
              <a:rPr lang="ru-RU" dirty="0" err="1"/>
              <a:t>разі</a:t>
            </a:r>
            <a:r>
              <a:rPr lang="ru-RU" dirty="0"/>
              <a:t>:</a:t>
            </a:r>
          </a:p>
          <a:p>
            <a:r>
              <a:rPr lang="ru-RU" dirty="0"/>
              <a:t>1) </a:t>
            </a:r>
            <a:r>
              <a:rPr lang="ru-RU" dirty="0" err="1"/>
              <a:t>сплати</a:t>
            </a:r>
            <a:r>
              <a:rPr lang="ru-RU" dirty="0"/>
              <a:t> </a:t>
            </a:r>
            <a:r>
              <a:rPr lang="ru-RU" dirty="0" err="1"/>
              <a:t>кредиторові</a:t>
            </a:r>
            <a:r>
              <a:rPr lang="ru-RU" dirty="0"/>
              <a:t> </a:t>
            </a:r>
            <a:r>
              <a:rPr lang="ru-RU" dirty="0" err="1"/>
              <a:t>суми</a:t>
            </a:r>
            <a:r>
              <a:rPr lang="ru-RU" dirty="0"/>
              <a:t>, на яку видано </a:t>
            </a:r>
            <a:r>
              <a:rPr lang="ru-RU" dirty="0" err="1"/>
              <a:t>гарантію</a:t>
            </a:r>
            <a:r>
              <a:rPr lang="ru-RU" dirty="0"/>
              <a:t>;</a:t>
            </a:r>
          </a:p>
          <a:p>
            <a:r>
              <a:rPr lang="ru-RU" dirty="0"/>
              <a:t>2) </a:t>
            </a:r>
            <a:r>
              <a:rPr lang="ru-RU" dirty="0" err="1"/>
              <a:t>закінчення</a:t>
            </a:r>
            <a:r>
              <a:rPr lang="ru-RU" dirty="0"/>
              <a:t> строку </a:t>
            </a:r>
            <a:r>
              <a:rPr lang="ru-RU" dirty="0" err="1"/>
              <a:t>дії</a:t>
            </a:r>
            <a:r>
              <a:rPr lang="ru-RU" dirty="0"/>
              <a:t> </a:t>
            </a:r>
            <a:r>
              <a:rPr lang="ru-RU" dirty="0" err="1"/>
              <a:t>гарантії</a:t>
            </a:r>
            <a:r>
              <a:rPr lang="ru-RU" dirty="0"/>
              <a:t>;</a:t>
            </a:r>
          </a:p>
          <a:p>
            <a:r>
              <a:rPr lang="ru-RU" dirty="0"/>
              <a:t>3) </a:t>
            </a:r>
            <a:r>
              <a:rPr lang="ru-RU" dirty="0" err="1"/>
              <a:t>відмови</a:t>
            </a:r>
            <a:r>
              <a:rPr lang="ru-RU" dirty="0"/>
              <a:t> кредитора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своїх</a:t>
            </a:r>
            <a:r>
              <a:rPr lang="ru-RU" dirty="0"/>
              <a:t> прав за </a:t>
            </a:r>
            <a:r>
              <a:rPr lang="ru-RU" dirty="0" err="1"/>
              <a:t>гарантією</a:t>
            </a:r>
            <a:r>
              <a:rPr lang="ru-RU" dirty="0"/>
              <a:t> шляхом </a:t>
            </a:r>
            <a:r>
              <a:rPr lang="ru-RU" dirty="0" err="1"/>
              <a:t>повернення</a:t>
            </a:r>
            <a:r>
              <a:rPr lang="ru-RU" dirty="0"/>
              <a:t>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гарантові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шляхом </a:t>
            </a:r>
            <a:r>
              <a:rPr lang="ru-RU" dirty="0" err="1"/>
              <a:t>подання</a:t>
            </a:r>
            <a:r>
              <a:rPr lang="ru-RU" dirty="0"/>
              <a:t> гаранту </a:t>
            </a:r>
            <a:r>
              <a:rPr lang="ru-RU" dirty="0" err="1"/>
              <a:t>письмової</a:t>
            </a:r>
            <a:r>
              <a:rPr lang="ru-RU" dirty="0"/>
              <a:t> заяви про </a:t>
            </a:r>
            <a:r>
              <a:rPr lang="ru-RU" dirty="0" err="1"/>
              <a:t>звільнення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обов'язків</a:t>
            </a:r>
            <a:r>
              <a:rPr lang="ru-RU" dirty="0"/>
              <a:t> за </a:t>
            </a:r>
            <a:r>
              <a:rPr lang="ru-RU" dirty="0" err="1"/>
              <a:t>гарантією</a:t>
            </a:r>
            <a:r>
              <a:rPr lang="ru-RU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371479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/>
              <a:t>Завдаток</a:t>
            </a: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  <a:p>
            <a:r>
              <a:rPr lang="ru-RU" b="1" dirty="0" err="1"/>
              <a:t>Стаття</a:t>
            </a:r>
            <a:r>
              <a:rPr lang="ru-RU" b="1" dirty="0"/>
              <a:t> 570.</a:t>
            </a:r>
            <a:r>
              <a:rPr lang="ru-RU" dirty="0"/>
              <a:t> </a:t>
            </a:r>
            <a:r>
              <a:rPr lang="ru-RU" dirty="0" err="1"/>
              <a:t>Поняття</a:t>
            </a:r>
            <a:r>
              <a:rPr lang="ru-RU" dirty="0"/>
              <a:t> </a:t>
            </a:r>
            <a:r>
              <a:rPr lang="ru-RU" dirty="0" err="1"/>
              <a:t>завдатку</a:t>
            </a:r>
            <a:endParaRPr lang="ru-RU" dirty="0"/>
          </a:p>
          <a:p>
            <a:r>
              <a:rPr lang="ru-RU" dirty="0"/>
              <a:t>1. </a:t>
            </a:r>
            <a:r>
              <a:rPr lang="ru-RU" dirty="0" err="1"/>
              <a:t>Завдатком</a:t>
            </a:r>
            <a:r>
              <a:rPr lang="ru-RU" dirty="0"/>
              <a:t> є </a:t>
            </a:r>
            <a:r>
              <a:rPr lang="ru-RU" dirty="0" err="1"/>
              <a:t>грошова</a:t>
            </a:r>
            <a:r>
              <a:rPr lang="ru-RU" dirty="0"/>
              <a:t> сума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рухоме</a:t>
            </a:r>
            <a:r>
              <a:rPr lang="ru-RU" dirty="0"/>
              <a:t> </a:t>
            </a:r>
            <a:r>
              <a:rPr lang="ru-RU" dirty="0" err="1"/>
              <a:t>майно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видається</a:t>
            </a:r>
            <a:r>
              <a:rPr lang="ru-RU" dirty="0"/>
              <a:t> </a:t>
            </a:r>
            <a:r>
              <a:rPr lang="ru-RU" dirty="0" err="1"/>
              <a:t>кредиторові</a:t>
            </a:r>
            <a:r>
              <a:rPr lang="ru-RU" dirty="0"/>
              <a:t> </a:t>
            </a:r>
            <a:r>
              <a:rPr lang="ru-RU" dirty="0" err="1"/>
              <a:t>боржником</a:t>
            </a:r>
            <a:r>
              <a:rPr lang="ru-RU" dirty="0"/>
              <a:t> у </a:t>
            </a:r>
            <a:r>
              <a:rPr lang="ru-RU" dirty="0" err="1"/>
              <a:t>рахунок</a:t>
            </a:r>
            <a:r>
              <a:rPr lang="ru-RU" dirty="0"/>
              <a:t> </a:t>
            </a:r>
            <a:r>
              <a:rPr lang="ru-RU" dirty="0" err="1"/>
              <a:t>належних</a:t>
            </a:r>
            <a:r>
              <a:rPr lang="ru-RU" dirty="0"/>
              <a:t> з </a:t>
            </a:r>
            <a:r>
              <a:rPr lang="ru-RU" dirty="0" err="1"/>
              <a:t>нього</a:t>
            </a:r>
            <a:r>
              <a:rPr lang="ru-RU" dirty="0"/>
              <a:t> за договором </a:t>
            </a:r>
            <a:r>
              <a:rPr lang="ru-RU" dirty="0" err="1"/>
              <a:t>платежів</a:t>
            </a:r>
            <a:r>
              <a:rPr lang="ru-RU" dirty="0"/>
              <a:t>, на </a:t>
            </a:r>
            <a:r>
              <a:rPr lang="ru-RU" dirty="0" err="1"/>
              <a:t>підтвердження</a:t>
            </a:r>
            <a:r>
              <a:rPr lang="ru-RU" dirty="0"/>
              <a:t> </a:t>
            </a:r>
            <a:r>
              <a:rPr lang="ru-RU" dirty="0" err="1"/>
              <a:t>зобов'язання</a:t>
            </a:r>
            <a:r>
              <a:rPr lang="ru-RU" dirty="0"/>
              <a:t> і на </a:t>
            </a:r>
            <a:r>
              <a:rPr lang="ru-RU" dirty="0" err="1"/>
              <a:t>забезпечення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виконання</a:t>
            </a:r>
            <a:r>
              <a:rPr lang="ru-RU" dirty="0"/>
              <a:t>.</a:t>
            </a:r>
          </a:p>
          <a:p>
            <a:r>
              <a:rPr lang="ru-RU" dirty="0"/>
              <a:t>2. </a:t>
            </a:r>
            <a:r>
              <a:rPr lang="ru-RU" dirty="0" err="1"/>
              <a:t>Якщо</a:t>
            </a:r>
            <a:r>
              <a:rPr lang="ru-RU" dirty="0"/>
              <a:t> не буде </a:t>
            </a:r>
            <a:r>
              <a:rPr lang="ru-RU" dirty="0" err="1"/>
              <a:t>встановлено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сума, </a:t>
            </a:r>
            <a:r>
              <a:rPr lang="ru-RU" dirty="0" err="1"/>
              <a:t>сплачена</a:t>
            </a:r>
            <a:r>
              <a:rPr lang="ru-RU" dirty="0"/>
              <a:t> в </a:t>
            </a:r>
            <a:r>
              <a:rPr lang="ru-RU" dirty="0" err="1"/>
              <a:t>рахунок</a:t>
            </a:r>
            <a:r>
              <a:rPr lang="ru-RU" dirty="0"/>
              <a:t> </a:t>
            </a:r>
            <a:r>
              <a:rPr lang="ru-RU" dirty="0" err="1"/>
              <a:t>належних</a:t>
            </a:r>
            <a:r>
              <a:rPr lang="ru-RU" dirty="0"/>
              <a:t> з </a:t>
            </a:r>
            <a:r>
              <a:rPr lang="ru-RU" dirty="0" err="1"/>
              <a:t>боржника</a:t>
            </a:r>
            <a:r>
              <a:rPr lang="ru-RU" dirty="0"/>
              <a:t> </a:t>
            </a:r>
            <a:r>
              <a:rPr lang="ru-RU" dirty="0" err="1"/>
              <a:t>платежів</a:t>
            </a:r>
            <a:r>
              <a:rPr lang="ru-RU" dirty="0"/>
              <a:t>, є </a:t>
            </a:r>
            <a:r>
              <a:rPr lang="ru-RU" dirty="0" err="1"/>
              <a:t>завдатком</a:t>
            </a:r>
            <a:r>
              <a:rPr lang="ru-RU" dirty="0"/>
              <a:t>, вона </a:t>
            </a:r>
            <a:r>
              <a:rPr lang="ru-RU" dirty="0" err="1"/>
              <a:t>вважається</a:t>
            </a:r>
            <a:r>
              <a:rPr lang="ru-RU" dirty="0"/>
              <a:t> авансом.</a:t>
            </a:r>
          </a:p>
          <a:p>
            <a:r>
              <a:rPr lang="ru-RU" dirty="0"/>
              <a:t/>
            </a:r>
            <a:br>
              <a:rPr lang="ru-RU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965904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b="1" dirty="0" err="1"/>
              <a:t>Стаття</a:t>
            </a:r>
            <a:r>
              <a:rPr lang="ru-RU" b="1" dirty="0"/>
              <a:t> 571.</a:t>
            </a:r>
            <a:r>
              <a:rPr lang="ru-RU" dirty="0"/>
              <a:t> </a:t>
            </a:r>
            <a:r>
              <a:rPr lang="ru-RU" dirty="0" err="1"/>
              <a:t>Правові</a:t>
            </a:r>
            <a:r>
              <a:rPr lang="ru-RU" dirty="0"/>
              <a:t> </a:t>
            </a:r>
            <a:r>
              <a:rPr lang="ru-RU" dirty="0" err="1"/>
              <a:t>наслідки</a:t>
            </a:r>
            <a:r>
              <a:rPr lang="ru-RU" dirty="0"/>
              <a:t> </a:t>
            </a:r>
            <a:r>
              <a:rPr lang="ru-RU" dirty="0" err="1"/>
              <a:t>порушення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припинення</a:t>
            </a:r>
            <a:r>
              <a:rPr lang="ru-RU" dirty="0"/>
              <a:t> </a:t>
            </a:r>
            <a:r>
              <a:rPr lang="ru-RU" dirty="0" err="1"/>
              <a:t>зобов'язання</a:t>
            </a:r>
            <a:r>
              <a:rPr lang="ru-RU" dirty="0"/>
              <a:t>, </a:t>
            </a:r>
            <a:r>
              <a:rPr lang="ru-RU" dirty="0" err="1"/>
              <a:t>забезпеченого</a:t>
            </a:r>
            <a:r>
              <a:rPr lang="ru-RU" dirty="0"/>
              <a:t> </a:t>
            </a:r>
            <a:r>
              <a:rPr lang="ru-RU" dirty="0" err="1"/>
              <a:t>завдатком</a:t>
            </a:r>
            <a:endParaRPr lang="ru-RU" dirty="0"/>
          </a:p>
          <a:p>
            <a:r>
              <a:rPr lang="ru-RU" dirty="0"/>
              <a:t>1. </a:t>
            </a:r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порушення</a:t>
            </a:r>
            <a:r>
              <a:rPr lang="ru-RU" dirty="0"/>
              <a:t> </a:t>
            </a:r>
            <a:r>
              <a:rPr lang="ru-RU" dirty="0" err="1"/>
              <a:t>зобов'язання</a:t>
            </a:r>
            <a:r>
              <a:rPr lang="ru-RU" dirty="0"/>
              <a:t> </a:t>
            </a:r>
            <a:r>
              <a:rPr lang="ru-RU" dirty="0" err="1"/>
              <a:t>сталося</a:t>
            </a:r>
            <a:r>
              <a:rPr lang="ru-RU" dirty="0"/>
              <a:t> з вини </a:t>
            </a:r>
            <a:r>
              <a:rPr lang="ru-RU" dirty="0" err="1"/>
              <a:t>боржника</a:t>
            </a:r>
            <a:r>
              <a:rPr lang="ru-RU" dirty="0"/>
              <a:t>, </a:t>
            </a:r>
            <a:r>
              <a:rPr lang="ru-RU" dirty="0" err="1"/>
              <a:t>завдаток</a:t>
            </a:r>
            <a:r>
              <a:rPr lang="ru-RU" dirty="0"/>
              <a:t> </a:t>
            </a:r>
            <a:r>
              <a:rPr lang="ru-RU" dirty="0" err="1"/>
              <a:t>залишається</a:t>
            </a:r>
            <a:r>
              <a:rPr lang="ru-RU" dirty="0"/>
              <a:t> у кредитора.</a:t>
            </a:r>
          </a:p>
          <a:p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порушення</a:t>
            </a:r>
            <a:r>
              <a:rPr lang="ru-RU" dirty="0"/>
              <a:t> </a:t>
            </a:r>
            <a:r>
              <a:rPr lang="ru-RU" dirty="0" err="1"/>
              <a:t>зобов'язання</a:t>
            </a:r>
            <a:r>
              <a:rPr lang="ru-RU" dirty="0"/>
              <a:t> </a:t>
            </a:r>
            <a:r>
              <a:rPr lang="ru-RU" dirty="0" err="1"/>
              <a:t>сталося</a:t>
            </a:r>
            <a:r>
              <a:rPr lang="ru-RU" dirty="0"/>
              <a:t> з вини кредитора, </a:t>
            </a:r>
            <a:r>
              <a:rPr lang="ru-RU" dirty="0" err="1"/>
              <a:t>він</a:t>
            </a:r>
            <a:r>
              <a:rPr lang="ru-RU" dirty="0"/>
              <a:t> </a:t>
            </a:r>
            <a:r>
              <a:rPr lang="ru-RU" dirty="0" err="1"/>
              <a:t>зобов'язаний</a:t>
            </a:r>
            <a:r>
              <a:rPr lang="ru-RU" dirty="0"/>
              <a:t> </a:t>
            </a:r>
            <a:r>
              <a:rPr lang="ru-RU" dirty="0" err="1"/>
              <a:t>повернути</a:t>
            </a:r>
            <a:r>
              <a:rPr lang="ru-RU" dirty="0"/>
              <a:t> </a:t>
            </a:r>
            <a:r>
              <a:rPr lang="ru-RU" dirty="0" err="1"/>
              <a:t>боржникові</a:t>
            </a:r>
            <a:r>
              <a:rPr lang="ru-RU" dirty="0"/>
              <a:t> </a:t>
            </a:r>
            <a:r>
              <a:rPr lang="ru-RU" dirty="0" err="1"/>
              <a:t>завдаток</a:t>
            </a:r>
            <a:r>
              <a:rPr lang="ru-RU" dirty="0"/>
              <a:t> та </a:t>
            </a:r>
            <a:r>
              <a:rPr lang="ru-RU" dirty="0" err="1"/>
              <a:t>додатково</a:t>
            </a:r>
            <a:r>
              <a:rPr lang="ru-RU" dirty="0"/>
              <a:t> </a:t>
            </a:r>
            <a:r>
              <a:rPr lang="ru-RU" dirty="0" err="1"/>
              <a:t>сплатити</a:t>
            </a:r>
            <a:r>
              <a:rPr lang="ru-RU" dirty="0"/>
              <a:t> суму у </a:t>
            </a:r>
            <a:r>
              <a:rPr lang="ru-RU" dirty="0" err="1"/>
              <a:t>розмірі</a:t>
            </a:r>
            <a:r>
              <a:rPr lang="ru-RU" dirty="0"/>
              <a:t> </a:t>
            </a:r>
            <a:r>
              <a:rPr lang="ru-RU" dirty="0" err="1"/>
              <a:t>завдатку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вартості</a:t>
            </a:r>
            <a:r>
              <a:rPr lang="ru-RU" dirty="0"/>
              <a:t>.</a:t>
            </a:r>
          </a:p>
          <a:p>
            <a:r>
              <a:rPr lang="ru-RU" dirty="0"/>
              <a:t>2. Сторона, </a:t>
            </a:r>
            <a:r>
              <a:rPr lang="ru-RU" dirty="0" err="1"/>
              <a:t>винна</a:t>
            </a:r>
            <a:r>
              <a:rPr lang="ru-RU" dirty="0"/>
              <a:t> у </a:t>
            </a:r>
            <a:r>
              <a:rPr lang="ru-RU" dirty="0" err="1"/>
              <a:t>порушенні</a:t>
            </a:r>
            <a:r>
              <a:rPr lang="ru-RU" dirty="0"/>
              <a:t> </a:t>
            </a:r>
            <a:r>
              <a:rPr lang="ru-RU" dirty="0" err="1"/>
              <a:t>зобов'язання</a:t>
            </a:r>
            <a:r>
              <a:rPr lang="ru-RU" dirty="0"/>
              <a:t>, </a:t>
            </a:r>
            <a:r>
              <a:rPr lang="ru-RU" dirty="0" err="1"/>
              <a:t>має</a:t>
            </a:r>
            <a:r>
              <a:rPr lang="ru-RU" dirty="0"/>
              <a:t> </a:t>
            </a:r>
            <a:r>
              <a:rPr lang="ru-RU" dirty="0" err="1"/>
              <a:t>відшкодувати</a:t>
            </a:r>
            <a:r>
              <a:rPr lang="ru-RU" dirty="0"/>
              <a:t> </a:t>
            </a:r>
            <a:r>
              <a:rPr lang="ru-RU" dirty="0" err="1"/>
              <a:t>другій</a:t>
            </a:r>
            <a:r>
              <a:rPr lang="ru-RU" dirty="0"/>
              <a:t> </a:t>
            </a:r>
            <a:r>
              <a:rPr lang="ru-RU" dirty="0" err="1"/>
              <a:t>стороні</a:t>
            </a:r>
            <a:r>
              <a:rPr lang="ru-RU" dirty="0"/>
              <a:t> </a:t>
            </a:r>
            <a:r>
              <a:rPr lang="ru-RU" dirty="0" err="1"/>
              <a:t>збитки</a:t>
            </a:r>
            <a:r>
              <a:rPr lang="ru-RU" dirty="0"/>
              <a:t> в </a:t>
            </a:r>
            <a:r>
              <a:rPr lang="ru-RU" dirty="0" err="1"/>
              <a:t>сумі</a:t>
            </a:r>
            <a:r>
              <a:rPr lang="ru-RU" dirty="0"/>
              <a:t>, на яку вони </a:t>
            </a:r>
            <a:r>
              <a:rPr lang="ru-RU" dirty="0" err="1"/>
              <a:t>перевищують</a:t>
            </a:r>
            <a:r>
              <a:rPr lang="ru-RU" dirty="0"/>
              <a:t> </a:t>
            </a:r>
            <a:r>
              <a:rPr lang="ru-RU" dirty="0" err="1"/>
              <a:t>розмір</a:t>
            </a:r>
            <a:r>
              <a:rPr lang="ru-RU" dirty="0"/>
              <a:t> (</a:t>
            </a:r>
            <a:r>
              <a:rPr lang="ru-RU" dirty="0" err="1"/>
              <a:t>вартість</a:t>
            </a:r>
            <a:r>
              <a:rPr lang="ru-RU" dirty="0"/>
              <a:t>) </a:t>
            </a:r>
            <a:r>
              <a:rPr lang="ru-RU" dirty="0" err="1"/>
              <a:t>завдатку</a:t>
            </a:r>
            <a:r>
              <a:rPr lang="ru-RU" dirty="0"/>
              <a:t>, </a:t>
            </a:r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інше</a:t>
            </a:r>
            <a:r>
              <a:rPr lang="ru-RU" dirty="0"/>
              <a:t> не </a:t>
            </a:r>
            <a:r>
              <a:rPr lang="ru-RU" dirty="0" err="1"/>
              <a:t>встановлено</a:t>
            </a:r>
            <a:r>
              <a:rPr lang="ru-RU" dirty="0"/>
              <a:t> договором.</a:t>
            </a:r>
          </a:p>
          <a:p>
            <a:r>
              <a:rPr lang="ru-RU" dirty="0"/>
              <a:t>3. У </a:t>
            </a:r>
            <a:r>
              <a:rPr lang="ru-RU" dirty="0" err="1"/>
              <a:t>разі</a:t>
            </a:r>
            <a:r>
              <a:rPr lang="ru-RU" dirty="0"/>
              <a:t> </a:t>
            </a:r>
            <a:r>
              <a:rPr lang="ru-RU" dirty="0" err="1"/>
              <a:t>припинення</a:t>
            </a:r>
            <a:r>
              <a:rPr lang="ru-RU" dirty="0"/>
              <a:t> </a:t>
            </a:r>
            <a:r>
              <a:rPr lang="ru-RU" dirty="0" err="1"/>
              <a:t>зобов'язання</a:t>
            </a:r>
            <a:r>
              <a:rPr lang="ru-RU" dirty="0"/>
              <a:t> до початку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виконання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внаслідок</a:t>
            </a:r>
            <a:r>
              <a:rPr lang="ru-RU" dirty="0"/>
              <a:t> </a:t>
            </a:r>
            <a:r>
              <a:rPr lang="ru-RU" dirty="0" err="1"/>
              <a:t>неможливості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виконання</a:t>
            </a:r>
            <a:r>
              <a:rPr lang="ru-RU" dirty="0"/>
              <a:t> </a:t>
            </a:r>
            <a:r>
              <a:rPr lang="ru-RU" dirty="0" err="1"/>
              <a:t>завдаток</a:t>
            </a:r>
            <a:r>
              <a:rPr lang="ru-RU" dirty="0"/>
              <a:t> </a:t>
            </a:r>
            <a:r>
              <a:rPr lang="ru-RU" dirty="0" err="1"/>
              <a:t>підлягає</a:t>
            </a:r>
            <a:r>
              <a:rPr lang="ru-RU" dirty="0"/>
              <a:t> </a:t>
            </a:r>
            <a:r>
              <a:rPr lang="ru-RU" dirty="0" err="1"/>
              <a:t>поверненню</a:t>
            </a:r>
            <a:r>
              <a:rPr lang="ru-RU" dirty="0"/>
              <a:t>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636578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Застава</a:t>
            </a: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endParaRPr lang="ru-RU" dirty="0"/>
          </a:p>
          <a:p>
            <a:r>
              <a:rPr lang="ru-RU" b="1" dirty="0" err="1"/>
              <a:t>Стаття</a:t>
            </a:r>
            <a:r>
              <a:rPr lang="ru-RU" b="1" dirty="0"/>
              <a:t> 572.</a:t>
            </a:r>
            <a:r>
              <a:rPr lang="ru-RU" dirty="0"/>
              <a:t> </a:t>
            </a:r>
            <a:r>
              <a:rPr lang="ru-RU" dirty="0" err="1"/>
              <a:t>Поняття</a:t>
            </a:r>
            <a:r>
              <a:rPr lang="ru-RU" dirty="0"/>
              <a:t> </a:t>
            </a:r>
            <a:r>
              <a:rPr lang="ru-RU" dirty="0" err="1"/>
              <a:t>застави</a:t>
            </a:r>
            <a:endParaRPr lang="ru-RU" dirty="0"/>
          </a:p>
          <a:p>
            <a:r>
              <a:rPr lang="ru-RU" dirty="0"/>
              <a:t>1. В силу </a:t>
            </a:r>
            <a:r>
              <a:rPr lang="ru-RU" dirty="0" err="1"/>
              <a:t>застави</a:t>
            </a:r>
            <a:r>
              <a:rPr lang="ru-RU" dirty="0"/>
              <a:t> кредитор (</a:t>
            </a:r>
            <a:r>
              <a:rPr lang="ru-RU" dirty="0" err="1"/>
              <a:t>заставодержатель</a:t>
            </a:r>
            <a:r>
              <a:rPr lang="ru-RU" dirty="0"/>
              <a:t>) </a:t>
            </a:r>
            <a:r>
              <a:rPr lang="ru-RU" dirty="0" err="1"/>
              <a:t>має</a:t>
            </a:r>
            <a:r>
              <a:rPr lang="ru-RU" dirty="0"/>
              <a:t> право у </a:t>
            </a:r>
            <a:r>
              <a:rPr lang="ru-RU" dirty="0" err="1"/>
              <a:t>разі</a:t>
            </a:r>
            <a:r>
              <a:rPr lang="ru-RU" dirty="0"/>
              <a:t> </a:t>
            </a:r>
            <a:r>
              <a:rPr lang="ru-RU" dirty="0" err="1"/>
              <a:t>невиконання</a:t>
            </a:r>
            <a:r>
              <a:rPr lang="ru-RU" dirty="0"/>
              <a:t> </a:t>
            </a:r>
            <a:r>
              <a:rPr lang="ru-RU" dirty="0" err="1"/>
              <a:t>боржником</a:t>
            </a:r>
            <a:r>
              <a:rPr lang="ru-RU" dirty="0"/>
              <a:t> (</a:t>
            </a:r>
            <a:r>
              <a:rPr lang="ru-RU" dirty="0" err="1"/>
              <a:t>заставодавцем</a:t>
            </a:r>
            <a:r>
              <a:rPr lang="ru-RU" dirty="0"/>
              <a:t>) </a:t>
            </a:r>
            <a:r>
              <a:rPr lang="ru-RU" dirty="0" err="1"/>
              <a:t>зобов'язання</a:t>
            </a:r>
            <a:r>
              <a:rPr lang="ru-RU" dirty="0"/>
              <a:t>, </a:t>
            </a:r>
            <a:r>
              <a:rPr lang="ru-RU" dirty="0" err="1"/>
              <a:t>забезпеченого</a:t>
            </a:r>
            <a:r>
              <a:rPr lang="ru-RU" dirty="0"/>
              <a:t> заставою, а </a:t>
            </a:r>
            <a:r>
              <a:rPr lang="ru-RU" dirty="0" err="1"/>
              <a:t>також</a:t>
            </a:r>
            <a:r>
              <a:rPr lang="ru-RU" dirty="0"/>
              <a:t> в </a:t>
            </a:r>
            <a:r>
              <a:rPr lang="ru-RU" dirty="0" err="1"/>
              <a:t>інших</a:t>
            </a:r>
            <a:r>
              <a:rPr lang="ru-RU" dirty="0"/>
              <a:t> </a:t>
            </a:r>
            <a:r>
              <a:rPr lang="ru-RU" dirty="0" err="1"/>
              <a:t>випадках</a:t>
            </a:r>
            <a:r>
              <a:rPr lang="ru-RU" dirty="0"/>
              <a:t>, </a:t>
            </a:r>
            <a:r>
              <a:rPr lang="ru-RU" dirty="0" err="1"/>
              <a:t>встановлених</a:t>
            </a:r>
            <a:r>
              <a:rPr lang="ru-RU" dirty="0"/>
              <a:t> законом, </a:t>
            </a:r>
            <a:r>
              <a:rPr lang="ru-RU" dirty="0" err="1"/>
              <a:t>одержати</a:t>
            </a:r>
            <a:r>
              <a:rPr lang="ru-RU" dirty="0"/>
              <a:t> </a:t>
            </a:r>
            <a:r>
              <a:rPr lang="ru-RU" dirty="0" err="1"/>
              <a:t>задоволення</a:t>
            </a:r>
            <a:r>
              <a:rPr lang="ru-RU" dirty="0"/>
              <a:t> за </a:t>
            </a:r>
            <a:r>
              <a:rPr lang="ru-RU" dirty="0" err="1"/>
              <a:t>рахунок</a:t>
            </a:r>
            <a:r>
              <a:rPr lang="ru-RU" dirty="0"/>
              <a:t> </a:t>
            </a:r>
            <a:r>
              <a:rPr lang="ru-RU" dirty="0" err="1"/>
              <a:t>заставленого</a:t>
            </a:r>
            <a:r>
              <a:rPr lang="ru-RU" dirty="0"/>
              <a:t> майна </a:t>
            </a:r>
            <a:r>
              <a:rPr lang="ru-RU" dirty="0" err="1"/>
              <a:t>переважно</a:t>
            </a:r>
            <a:r>
              <a:rPr lang="ru-RU" dirty="0"/>
              <a:t> перед </a:t>
            </a:r>
            <a:r>
              <a:rPr lang="ru-RU" dirty="0" err="1"/>
              <a:t>іншими</a:t>
            </a:r>
            <a:r>
              <a:rPr lang="ru-RU" dirty="0"/>
              <a:t> кредиторами </a:t>
            </a:r>
            <a:r>
              <a:rPr lang="ru-RU" dirty="0" err="1"/>
              <a:t>цього</a:t>
            </a:r>
            <a:r>
              <a:rPr lang="ru-RU" dirty="0"/>
              <a:t> </a:t>
            </a:r>
            <a:r>
              <a:rPr lang="ru-RU" dirty="0" err="1"/>
              <a:t>боржника</a:t>
            </a:r>
            <a:r>
              <a:rPr lang="ru-RU" dirty="0"/>
              <a:t>, </a:t>
            </a:r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інше</a:t>
            </a:r>
            <a:r>
              <a:rPr lang="ru-RU" dirty="0"/>
              <a:t> не </a:t>
            </a:r>
            <a:r>
              <a:rPr lang="ru-RU" dirty="0" err="1"/>
              <a:t>встановлено</a:t>
            </a:r>
            <a:r>
              <a:rPr lang="ru-RU" dirty="0"/>
              <a:t> законом (право </a:t>
            </a:r>
            <a:r>
              <a:rPr lang="ru-RU" dirty="0" err="1"/>
              <a:t>застави</a:t>
            </a:r>
            <a:r>
              <a:rPr lang="ru-RU" dirty="0"/>
              <a:t>).</a:t>
            </a:r>
          </a:p>
          <a:p>
            <a:r>
              <a:rPr lang="ru-RU" b="1" dirty="0" err="1" smtClean="0"/>
              <a:t>Стаття</a:t>
            </a:r>
            <a:r>
              <a:rPr lang="ru-RU" b="1" dirty="0" smtClean="0"/>
              <a:t> </a:t>
            </a:r>
            <a:r>
              <a:rPr lang="ru-RU" b="1" dirty="0"/>
              <a:t>573.</a:t>
            </a:r>
            <a:r>
              <a:rPr lang="ru-RU" dirty="0"/>
              <a:t> </a:t>
            </a:r>
            <a:r>
              <a:rPr lang="ru-RU" dirty="0" err="1"/>
              <a:t>Забезпечення</a:t>
            </a:r>
            <a:r>
              <a:rPr lang="ru-RU" dirty="0"/>
              <a:t> </a:t>
            </a:r>
            <a:r>
              <a:rPr lang="ru-RU" dirty="0" err="1"/>
              <a:t>майбутньої</a:t>
            </a:r>
            <a:r>
              <a:rPr lang="ru-RU" dirty="0"/>
              <a:t> </a:t>
            </a:r>
            <a:r>
              <a:rPr lang="ru-RU" dirty="0" err="1"/>
              <a:t>вимоги</a:t>
            </a:r>
            <a:endParaRPr lang="ru-RU" dirty="0"/>
          </a:p>
          <a:p>
            <a:r>
              <a:rPr lang="ru-RU" dirty="0"/>
              <a:t>1. Заставою </a:t>
            </a:r>
            <a:r>
              <a:rPr lang="ru-RU" dirty="0" err="1"/>
              <a:t>може</a:t>
            </a:r>
            <a:r>
              <a:rPr lang="ru-RU" dirty="0"/>
              <a:t> бути </a:t>
            </a:r>
            <a:r>
              <a:rPr lang="ru-RU" dirty="0" err="1"/>
              <a:t>забезпечена</a:t>
            </a:r>
            <a:r>
              <a:rPr lang="ru-RU" dirty="0"/>
              <a:t> </a:t>
            </a:r>
            <a:r>
              <a:rPr lang="ru-RU" dirty="0" err="1"/>
              <a:t>вимога</a:t>
            </a:r>
            <a:r>
              <a:rPr lang="ru-RU" dirty="0"/>
              <a:t>, яка </a:t>
            </a:r>
            <a:r>
              <a:rPr lang="ru-RU" dirty="0" err="1"/>
              <a:t>може</a:t>
            </a:r>
            <a:r>
              <a:rPr lang="ru-RU" dirty="0"/>
              <a:t> </a:t>
            </a:r>
            <a:r>
              <a:rPr lang="ru-RU" dirty="0" err="1"/>
              <a:t>виникнути</a:t>
            </a:r>
            <a:r>
              <a:rPr lang="ru-RU" dirty="0"/>
              <a:t> в </a:t>
            </a:r>
            <a:r>
              <a:rPr lang="ru-RU" dirty="0" err="1"/>
              <a:t>майбутньому</a:t>
            </a:r>
            <a:r>
              <a:rPr lang="ru-RU" dirty="0" smtClean="0"/>
              <a:t>.</a:t>
            </a:r>
            <a:r>
              <a:rPr lang="ru-RU" dirty="0"/>
              <a:t/>
            </a:r>
            <a:br>
              <a:rPr lang="ru-RU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657285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ru-RU" b="1" dirty="0" err="1"/>
              <a:t>Стаття</a:t>
            </a:r>
            <a:r>
              <a:rPr lang="ru-RU" b="1" dirty="0"/>
              <a:t> 574.</a:t>
            </a:r>
            <a:r>
              <a:rPr lang="ru-RU" dirty="0"/>
              <a:t> </a:t>
            </a:r>
            <a:r>
              <a:rPr lang="ru-RU" dirty="0" err="1"/>
              <a:t>Підстави</a:t>
            </a:r>
            <a:r>
              <a:rPr lang="ru-RU" dirty="0"/>
              <a:t> </a:t>
            </a:r>
            <a:r>
              <a:rPr lang="ru-RU" dirty="0" err="1"/>
              <a:t>виникнення</a:t>
            </a:r>
            <a:r>
              <a:rPr lang="ru-RU" dirty="0"/>
              <a:t> </a:t>
            </a:r>
            <a:r>
              <a:rPr lang="ru-RU" dirty="0" err="1"/>
              <a:t>застави</a:t>
            </a:r>
            <a:endParaRPr lang="ru-RU" dirty="0"/>
          </a:p>
          <a:p>
            <a:r>
              <a:rPr lang="ru-RU" dirty="0"/>
              <a:t>1. Застава </a:t>
            </a:r>
            <a:r>
              <a:rPr lang="ru-RU" dirty="0" err="1"/>
              <a:t>виникає</a:t>
            </a:r>
            <a:r>
              <a:rPr lang="ru-RU" dirty="0"/>
              <a:t> на </a:t>
            </a:r>
            <a:r>
              <a:rPr lang="ru-RU" dirty="0" err="1"/>
              <a:t>підставі</a:t>
            </a:r>
            <a:r>
              <a:rPr lang="ru-RU" dirty="0"/>
              <a:t> договору, закону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рішення</a:t>
            </a:r>
            <a:r>
              <a:rPr lang="ru-RU" dirty="0"/>
              <a:t> суду.</a:t>
            </a:r>
          </a:p>
          <a:p>
            <a:r>
              <a:rPr lang="ru-RU" dirty="0"/>
              <a:t>2. До </a:t>
            </a:r>
            <a:r>
              <a:rPr lang="ru-RU" dirty="0" err="1"/>
              <a:t>застави</a:t>
            </a:r>
            <a:r>
              <a:rPr lang="ru-RU" dirty="0"/>
              <a:t>, яка </a:t>
            </a:r>
            <a:r>
              <a:rPr lang="ru-RU" dirty="0" err="1"/>
              <a:t>виникає</a:t>
            </a:r>
            <a:r>
              <a:rPr lang="ru-RU" dirty="0"/>
              <a:t> на </a:t>
            </a:r>
            <a:r>
              <a:rPr lang="ru-RU" dirty="0" err="1"/>
              <a:t>підставі</a:t>
            </a:r>
            <a:r>
              <a:rPr lang="ru-RU" dirty="0"/>
              <a:t> закону, </a:t>
            </a:r>
            <a:r>
              <a:rPr lang="ru-RU" dirty="0" err="1"/>
              <a:t>застосовуються</a:t>
            </a:r>
            <a:r>
              <a:rPr lang="ru-RU" dirty="0"/>
              <a:t> </a:t>
            </a:r>
            <a:r>
              <a:rPr lang="ru-RU" dirty="0" err="1"/>
              <a:t>положення</a:t>
            </a:r>
            <a:r>
              <a:rPr lang="ru-RU" dirty="0"/>
              <a:t> </a:t>
            </a:r>
            <a:r>
              <a:rPr lang="ru-RU" dirty="0" err="1"/>
              <a:t>цього</a:t>
            </a:r>
            <a:r>
              <a:rPr lang="ru-RU" dirty="0"/>
              <a:t> Кодексу </a:t>
            </a:r>
            <a:r>
              <a:rPr lang="ru-RU" dirty="0" err="1"/>
              <a:t>щодо</a:t>
            </a:r>
            <a:r>
              <a:rPr lang="ru-RU" dirty="0"/>
              <a:t> </a:t>
            </a:r>
            <a:r>
              <a:rPr lang="ru-RU" dirty="0" err="1"/>
              <a:t>застави</a:t>
            </a:r>
            <a:r>
              <a:rPr lang="ru-RU" dirty="0"/>
              <a:t>, яка </a:t>
            </a:r>
            <a:r>
              <a:rPr lang="ru-RU" dirty="0" err="1"/>
              <a:t>виникає</a:t>
            </a:r>
            <a:r>
              <a:rPr lang="ru-RU" dirty="0"/>
              <a:t> на </a:t>
            </a:r>
            <a:r>
              <a:rPr lang="ru-RU" dirty="0" err="1"/>
              <a:t>підставі</a:t>
            </a:r>
            <a:r>
              <a:rPr lang="ru-RU" dirty="0"/>
              <a:t> договору, </a:t>
            </a:r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інше</a:t>
            </a:r>
            <a:r>
              <a:rPr lang="ru-RU" dirty="0"/>
              <a:t> не </a:t>
            </a:r>
            <a:r>
              <a:rPr lang="ru-RU" dirty="0" err="1"/>
              <a:t>встановлено</a:t>
            </a:r>
            <a:r>
              <a:rPr lang="ru-RU" dirty="0"/>
              <a:t> законом.</a:t>
            </a:r>
          </a:p>
          <a:p>
            <a:r>
              <a:rPr lang="ru-RU" b="1" dirty="0" err="1"/>
              <a:t>Стаття</a:t>
            </a:r>
            <a:r>
              <a:rPr lang="ru-RU" b="1" dirty="0"/>
              <a:t> 575.</a:t>
            </a:r>
            <a:r>
              <a:rPr lang="ru-RU" dirty="0"/>
              <a:t> </a:t>
            </a:r>
            <a:r>
              <a:rPr lang="ru-RU" dirty="0" err="1"/>
              <a:t>Окремі</a:t>
            </a:r>
            <a:r>
              <a:rPr lang="ru-RU" dirty="0"/>
              <a:t> </a:t>
            </a:r>
            <a:r>
              <a:rPr lang="ru-RU" dirty="0" err="1"/>
              <a:t>види</a:t>
            </a:r>
            <a:r>
              <a:rPr lang="ru-RU" dirty="0"/>
              <a:t> застав</a:t>
            </a:r>
          </a:p>
          <a:p>
            <a:r>
              <a:rPr lang="ru-RU" dirty="0"/>
              <a:t>1. </a:t>
            </a:r>
            <a:r>
              <a:rPr lang="ru-RU" dirty="0" err="1"/>
              <a:t>Іпотекою</a:t>
            </a:r>
            <a:r>
              <a:rPr lang="ru-RU" dirty="0"/>
              <a:t> є застава </a:t>
            </a:r>
            <a:r>
              <a:rPr lang="ru-RU" dirty="0" err="1"/>
              <a:t>нерухомого</a:t>
            </a:r>
            <a:r>
              <a:rPr lang="ru-RU" dirty="0"/>
              <a:t> майна,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залишається</a:t>
            </a:r>
            <a:r>
              <a:rPr lang="ru-RU" dirty="0"/>
              <a:t> у </a:t>
            </a:r>
            <a:r>
              <a:rPr lang="ru-RU" dirty="0" err="1"/>
              <a:t>володінні</a:t>
            </a:r>
            <a:r>
              <a:rPr lang="ru-RU" dirty="0"/>
              <a:t> </a:t>
            </a:r>
            <a:r>
              <a:rPr lang="ru-RU" dirty="0" err="1"/>
              <a:t>заставодавця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третьої</a:t>
            </a:r>
            <a:r>
              <a:rPr lang="ru-RU" dirty="0"/>
              <a:t> особи, а </a:t>
            </a:r>
            <a:r>
              <a:rPr lang="ru-RU" dirty="0" err="1"/>
              <a:t>також</a:t>
            </a:r>
            <a:r>
              <a:rPr lang="ru-RU" dirty="0"/>
              <a:t> застава </a:t>
            </a:r>
            <a:r>
              <a:rPr lang="ru-RU" dirty="0" err="1"/>
              <a:t>об’єкта</a:t>
            </a:r>
            <a:r>
              <a:rPr lang="ru-RU" dirty="0"/>
              <a:t> </a:t>
            </a:r>
            <a:r>
              <a:rPr lang="ru-RU" dirty="0" err="1"/>
              <a:t>незавершеного</a:t>
            </a:r>
            <a:r>
              <a:rPr lang="ru-RU" dirty="0"/>
              <a:t> </a:t>
            </a:r>
            <a:r>
              <a:rPr lang="ru-RU" dirty="0" err="1"/>
              <a:t>будівництва</a:t>
            </a:r>
            <a:r>
              <a:rPr lang="ru-RU" dirty="0"/>
              <a:t>, </a:t>
            </a:r>
            <a:r>
              <a:rPr lang="ru-RU" dirty="0" err="1"/>
              <a:t>майбутнього</a:t>
            </a:r>
            <a:r>
              <a:rPr lang="ru-RU" dirty="0"/>
              <a:t> </a:t>
            </a:r>
            <a:r>
              <a:rPr lang="ru-RU" dirty="0" err="1"/>
              <a:t>об’єкта</a:t>
            </a:r>
            <a:r>
              <a:rPr lang="ru-RU" dirty="0"/>
              <a:t> </a:t>
            </a:r>
            <a:r>
              <a:rPr lang="ru-RU" dirty="0" err="1"/>
              <a:t>нерухомості</a:t>
            </a:r>
            <a:r>
              <a:rPr lang="ru-RU" dirty="0"/>
              <a:t>. </a:t>
            </a:r>
            <a:r>
              <a:rPr lang="ru-RU" dirty="0" err="1"/>
              <a:t>Подільний</a:t>
            </a:r>
            <a:r>
              <a:rPr lang="ru-RU" dirty="0"/>
              <a:t> </a:t>
            </a:r>
            <a:r>
              <a:rPr lang="ru-RU" dirty="0" err="1"/>
              <a:t>об’єкт</a:t>
            </a:r>
            <a:r>
              <a:rPr lang="ru-RU" dirty="0"/>
              <a:t> </a:t>
            </a:r>
            <a:r>
              <a:rPr lang="ru-RU" dirty="0" err="1"/>
              <a:t>незавершеного</a:t>
            </a:r>
            <a:r>
              <a:rPr lang="ru-RU" dirty="0"/>
              <a:t> </a:t>
            </a:r>
            <a:r>
              <a:rPr lang="ru-RU" dirty="0" err="1"/>
              <a:t>будівництва</a:t>
            </a:r>
            <a:r>
              <a:rPr lang="ru-RU" dirty="0"/>
              <a:t> </a:t>
            </a:r>
            <a:r>
              <a:rPr lang="ru-RU" dirty="0" err="1"/>
              <a:t>може</a:t>
            </a:r>
            <a:r>
              <a:rPr lang="ru-RU" dirty="0"/>
              <a:t> бути </a:t>
            </a:r>
            <a:r>
              <a:rPr lang="ru-RU" dirty="0" err="1"/>
              <a:t>переданий</a:t>
            </a:r>
            <a:r>
              <a:rPr lang="ru-RU" dirty="0"/>
              <a:t> в </a:t>
            </a:r>
            <a:r>
              <a:rPr lang="ru-RU" dirty="0" err="1"/>
              <a:t>іпотеку</a:t>
            </a:r>
            <a:r>
              <a:rPr lang="ru-RU" dirty="0"/>
              <a:t> </a:t>
            </a:r>
            <a:r>
              <a:rPr lang="ru-RU" dirty="0" err="1"/>
              <a:t>лише</a:t>
            </a:r>
            <a:r>
              <a:rPr lang="ru-RU" dirty="0"/>
              <a:t> у </a:t>
            </a:r>
            <a:r>
              <a:rPr lang="ru-RU" dirty="0" err="1"/>
              <a:t>випадках</a:t>
            </a:r>
            <a:r>
              <a:rPr lang="ru-RU" dirty="0"/>
              <a:t>, </a:t>
            </a:r>
            <a:r>
              <a:rPr lang="ru-RU" dirty="0" err="1"/>
              <a:t>визначених</a:t>
            </a:r>
            <a:r>
              <a:rPr lang="ru-RU" dirty="0"/>
              <a:t> законом.</a:t>
            </a:r>
          </a:p>
          <a:p>
            <a:r>
              <a:rPr lang="ru-RU" dirty="0" smtClean="0"/>
              <a:t>2</a:t>
            </a:r>
            <a:r>
              <a:rPr lang="ru-RU" dirty="0"/>
              <a:t>. Закладом є застава </a:t>
            </a:r>
            <a:r>
              <a:rPr lang="ru-RU" dirty="0" err="1"/>
              <a:t>рухомого</a:t>
            </a:r>
            <a:r>
              <a:rPr lang="ru-RU" dirty="0"/>
              <a:t> майна,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передається</a:t>
            </a:r>
            <a:r>
              <a:rPr lang="ru-RU" dirty="0"/>
              <a:t> у </a:t>
            </a:r>
            <a:r>
              <a:rPr lang="ru-RU" dirty="0" err="1"/>
              <a:t>володіння</a:t>
            </a:r>
            <a:r>
              <a:rPr lang="ru-RU" dirty="0"/>
              <a:t> </a:t>
            </a:r>
            <a:r>
              <a:rPr lang="ru-RU" dirty="0" err="1"/>
              <a:t>заставодержателя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за </a:t>
            </a:r>
            <a:r>
              <a:rPr lang="ru-RU" dirty="0" err="1"/>
              <a:t>його</a:t>
            </a:r>
            <a:r>
              <a:rPr lang="ru-RU" dirty="0"/>
              <a:t> наказом - у </a:t>
            </a:r>
            <a:r>
              <a:rPr lang="ru-RU" dirty="0" err="1"/>
              <a:t>володіння</a:t>
            </a:r>
            <a:r>
              <a:rPr lang="ru-RU" dirty="0"/>
              <a:t> </a:t>
            </a:r>
            <a:r>
              <a:rPr lang="ru-RU" dirty="0" err="1"/>
              <a:t>третій</a:t>
            </a:r>
            <a:r>
              <a:rPr lang="ru-RU" dirty="0"/>
              <a:t> </a:t>
            </a:r>
            <a:r>
              <a:rPr lang="ru-RU" dirty="0" err="1"/>
              <a:t>особі</a:t>
            </a:r>
            <a:r>
              <a:rPr lang="ru-RU" dirty="0"/>
              <a:t>.</a:t>
            </a:r>
          </a:p>
          <a:p>
            <a:r>
              <a:rPr lang="ru-RU" dirty="0"/>
              <a:t>3. Правила про </a:t>
            </a:r>
            <a:r>
              <a:rPr lang="ru-RU" dirty="0" err="1"/>
              <a:t>іпотеку</a:t>
            </a:r>
            <a:r>
              <a:rPr lang="ru-RU" dirty="0"/>
              <a:t> </a:t>
            </a:r>
            <a:r>
              <a:rPr lang="ru-RU" dirty="0" err="1"/>
              <a:t>землі</a:t>
            </a:r>
            <a:r>
              <a:rPr lang="ru-RU" dirty="0"/>
              <a:t> та </a:t>
            </a:r>
            <a:r>
              <a:rPr lang="ru-RU" dirty="0" err="1"/>
              <a:t>інші</a:t>
            </a:r>
            <a:r>
              <a:rPr lang="ru-RU" dirty="0"/>
              <a:t> </a:t>
            </a:r>
            <a:r>
              <a:rPr lang="ru-RU" dirty="0" err="1"/>
              <a:t>окремі</a:t>
            </a:r>
            <a:r>
              <a:rPr lang="ru-RU" dirty="0"/>
              <a:t> </a:t>
            </a:r>
            <a:r>
              <a:rPr lang="ru-RU" dirty="0" err="1"/>
              <a:t>види</a:t>
            </a:r>
            <a:r>
              <a:rPr lang="ru-RU" dirty="0"/>
              <a:t> застав </a:t>
            </a:r>
            <a:r>
              <a:rPr lang="ru-RU" dirty="0" err="1"/>
              <a:t>встановлюються</a:t>
            </a:r>
            <a:r>
              <a:rPr lang="ru-RU" dirty="0"/>
              <a:t> </a:t>
            </a:r>
            <a:r>
              <a:rPr lang="ru-RU" dirty="0" smtClean="0"/>
              <a:t>законом</a:t>
            </a:r>
            <a:r>
              <a:rPr lang="ru-RU" dirty="0"/>
              <a:t/>
            </a:r>
            <a:br>
              <a:rPr lang="ru-RU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325625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b="1" dirty="0" err="1"/>
              <a:t>Стаття</a:t>
            </a:r>
            <a:r>
              <a:rPr lang="ru-RU" b="1" dirty="0"/>
              <a:t> 576.</a:t>
            </a:r>
            <a:r>
              <a:rPr lang="ru-RU" dirty="0"/>
              <a:t> Предмет </a:t>
            </a:r>
            <a:r>
              <a:rPr lang="ru-RU" dirty="0" err="1"/>
              <a:t>застави</a:t>
            </a:r>
            <a:endParaRPr lang="ru-RU" dirty="0"/>
          </a:p>
          <a:p>
            <a:r>
              <a:rPr lang="ru-RU" dirty="0"/>
              <a:t>1. Предметом </a:t>
            </a:r>
            <a:r>
              <a:rPr lang="ru-RU" dirty="0" err="1"/>
              <a:t>застави</a:t>
            </a:r>
            <a:r>
              <a:rPr lang="ru-RU" dirty="0"/>
              <a:t> </a:t>
            </a:r>
            <a:r>
              <a:rPr lang="ru-RU" dirty="0" err="1"/>
              <a:t>може</a:t>
            </a:r>
            <a:r>
              <a:rPr lang="ru-RU" dirty="0"/>
              <a:t> бути будь-яке </a:t>
            </a:r>
            <a:r>
              <a:rPr lang="ru-RU" dirty="0" err="1"/>
              <a:t>майно</a:t>
            </a:r>
            <a:r>
              <a:rPr lang="ru-RU" dirty="0"/>
              <a:t> (</a:t>
            </a:r>
            <a:r>
              <a:rPr lang="ru-RU" dirty="0" err="1"/>
              <a:t>зокрема</a:t>
            </a:r>
            <a:r>
              <a:rPr lang="ru-RU" dirty="0"/>
              <a:t> </a:t>
            </a:r>
            <a:r>
              <a:rPr lang="ru-RU" dirty="0" err="1"/>
              <a:t>річ</a:t>
            </a:r>
            <a:r>
              <a:rPr lang="ru-RU" dirty="0"/>
              <a:t>, </a:t>
            </a:r>
            <a:r>
              <a:rPr lang="ru-RU" dirty="0" err="1"/>
              <a:t>цінні</a:t>
            </a:r>
            <a:r>
              <a:rPr lang="ru-RU" dirty="0"/>
              <a:t> </a:t>
            </a:r>
            <a:r>
              <a:rPr lang="ru-RU" dirty="0" err="1"/>
              <a:t>папери</a:t>
            </a:r>
            <a:r>
              <a:rPr lang="ru-RU" dirty="0"/>
              <a:t>, </a:t>
            </a:r>
            <a:r>
              <a:rPr lang="ru-RU" dirty="0" err="1"/>
              <a:t>майнові</a:t>
            </a:r>
            <a:r>
              <a:rPr lang="ru-RU" dirty="0"/>
              <a:t> права),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може</a:t>
            </a:r>
            <a:r>
              <a:rPr lang="ru-RU" dirty="0"/>
              <a:t> бути </a:t>
            </a:r>
            <a:r>
              <a:rPr lang="ru-RU" dirty="0" err="1"/>
              <a:t>відчужене</a:t>
            </a:r>
            <a:r>
              <a:rPr lang="ru-RU" dirty="0"/>
              <a:t> </a:t>
            </a:r>
            <a:r>
              <a:rPr lang="ru-RU" dirty="0" err="1"/>
              <a:t>заставодавцем</a:t>
            </a:r>
            <a:r>
              <a:rPr lang="ru-RU" dirty="0"/>
              <a:t> і на яке </a:t>
            </a:r>
            <a:r>
              <a:rPr lang="ru-RU" dirty="0" err="1"/>
              <a:t>може</a:t>
            </a:r>
            <a:r>
              <a:rPr lang="ru-RU" dirty="0"/>
              <a:t> бути </a:t>
            </a:r>
            <a:r>
              <a:rPr lang="ru-RU" dirty="0" err="1"/>
              <a:t>звернене</a:t>
            </a:r>
            <a:r>
              <a:rPr lang="ru-RU" dirty="0"/>
              <a:t> </a:t>
            </a:r>
            <a:r>
              <a:rPr lang="ru-RU" dirty="0" err="1"/>
              <a:t>стягнення</a:t>
            </a:r>
            <a:r>
              <a:rPr lang="ru-RU" dirty="0"/>
              <a:t>.</a:t>
            </a:r>
          </a:p>
          <a:p>
            <a:r>
              <a:rPr lang="ru-RU" dirty="0"/>
              <a:t>2. Предметом </a:t>
            </a:r>
            <a:r>
              <a:rPr lang="ru-RU" dirty="0" err="1"/>
              <a:t>застави</a:t>
            </a:r>
            <a:r>
              <a:rPr lang="ru-RU" dirty="0"/>
              <a:t> </a:t>
            </a:r>
            <a:r>
              <a:rPr lang="ru-RU" dirty="0" err="1"/>
              <a:t>може</a:t>
            </a:r>
            <a:r>
              <a:rPr lang="ru-RU" dirty="0"/>
              <a:t> бути </a:t>
            </a:r>
            <a:r>
              <a:rPr lang="ru-RU" dirty="0" err="1"/>
              <a:t>майно</a:t>
            </a:r>
            <a:r>
              <a:rPr lang="ru-RU" dirty="0"/>
              <a:t>, яке </a:t>
            </a:r>
            <a:r>
              <a:rPr lang="ru-RU" dirty="0" err="1"/>
              <a:t>заставодавець</a:t>
            </a:r>
            <a:r>
              <a:rPr lang="ru-RU" dirty="0"/>
              <a:t> </a:t>
            </a:r>
            <a:r>
              <a:rPr lang="ru-RU" dirty="0" err="1"/>
              <a:t>набуде</a:t>
            </a:r>
            <a:r>
              <a:rPr lang="ru-RU" dirty="0"/>
              <a:t> та/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може</a:t>
            </a:r>
            <a:r>
              <a:rPr lang="ru-RU" dirty="0"/>
              <a:t> набути </a:t>
            </a:r>
            <a:r>
              <a:rPr lang="ru-RU" dirty="0" err="1"/>
              <a:t>після</a:t>
            </a:r>
            <a:r>
              <a:rPr lang="ru-RU" dirty="0"/>
              <a:t> </a:t>
            </a:r>
            <a:r>
              <a:rPr lang="ru-RU" dirty="0" err="1"/>
              <a:t>виникнення</a:t>
            </a:r>
            <a:r>
              <a:rPr lang="ru-RU" dirty="0"/>
              <a:t> </a:t>
            </a:r>
            <a:r>
              <a:rPr lang="ru-RU" dirty="0" err="1"/>
              <a:t>застави</a:t>
            </a:r>
            <a:r>
              <a:rPr lang="ru-RU" dirty="0"/>
              <a:t> (</a:t>
            </a:r>
            <a:r>
              <a:rPr lang="ru-RU" dirty="0" err="1"/>
              <a:t>майбутній</a:t>
            </a:r>
            <a:r>
              <a:rPr lang="ru-RU" dirty="0"/>
              <a:t> урожай, </a:t>
            </a:r>
            <a:r>
              <a:rPr lang="ru-RU" dirty="0" err="1"/>
              <a:t>приплід</a:t>
            </a:r>
            <a:r>
              <a:rPr lang="ru-RU" dirty="0"/>
              <a:t> </a:t>
            </a:r>
            <a:r>
              <a:rPr lang="ru-RU" dirty="0" err="1"/>
              <a:t>худоби</a:t>
            </a:r>
            <a:r>
              <a:rPr lang="ru-RU" dirty="0"/>
              <a:t> </a:t>
            </a:r>
            <a:r>
              <a:rPr lang="ru-RU" dirty="0" err="1"/>
              <a:t>тощо</a:t>
            </a:r>
            <a:r>
              <a:rPr lang="ru-RU" dirty="0"/>
              <a:t>).</a:t>
            </a:r>
          </a:p>
          <a:p>
            <a:r>
              <a:rPr lang="ru-RU" dirty="0" smtClean="0"/>
              <a:t>3</a:t>
            </a:r>
            <a:r>
              <a:rPr lang="ru-RU" dirty="0"/>
              <a:t>. Права </a:t>
            </a:r>
            <a:r>
              <a:rPr lang="ru-RU" dirty="0" err="1"/>
              <a:t>заставодержателя</a:t>
            </a:r>
            <a:r>
              <a:rPr lang="ru-RU" dirty="0"/>
              <a:t> (право </a:t>
            </a:r>
            <a:r>
              <a:rPr lang="ru-RU" dirty="0" err="1"/>
              <a:t>застави</a:t>
            </a:r>
            <a:r>
              <a:rPr lang="ru-RU" dirty="0"/>
              <a:t>) на </a:t>
            </a:r>
            <a:r>
              <a:rPr lang="ru-RU" dirty="0" err="1"/>
              <a:t>річ</a:t>
            </a:r>
            <a:r>
              <a:rPr lang="ru-RU" dirty="0"/>
              <a:t>, яка є предметом </a:t>
            </a:r>
            <a:r>
              <a:rPr lang="ru-RU" dirty="0" err="1"/>
              <a:t>застави</a:t>
            </a:r>
            <a:r>
              <a:rPr lang="ru-RU" dirty="0"/>
              <a:t>, </a:t>
            </a:r>
            <a:r>
              <a:rPr lang="ru-RU" dirty="0" err="1"/>
              <a:t>поширюються</a:t>
            </a:r>
            <a:r>
              <a:rPr lang="ru-RU" dirty="0"/>
              <a:t> на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приналежності</a:t>
            </a:r>
            <a:r>
              <a:rPr lang="ru-RU" dirty="0"/>
              <a:t>, </a:t>
            </a:r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інше</a:t>
            </a:r>
            <a:r>
              <a:rPr lang="ru-RU" dirty="0"/>
              <a:t> не </a:t>
            </a:r>
            <a:r>
              <a:rPr lang="ru-RU" dirty="0" err="1"/>
              <a:t>встановлено</a:t>
            </a:r>
            <a:r>
              <a:rPr lang="ru-RU" dirty="0"/>
              <a:t> договором. Право </a:t>
            </a:r>
            <a:r>
              <a:rPr lang="ru-RU" dirty="0" err="1"/>
              <a:t>застави</a:t>
            </a:r>
            <a:r>
              <a:rPr lang="ru-RU" dirty="0"/>
              <a:t> </a:t>
            </a:r>
            <a:r>
              <a:rPr lang="ru-RU" dirty="0" err="1"/>
              <a:t>поширюється</a:t>
            </a:r>
            <a:r>
              <a:rPr lang="ru-RU" dirty="0"/>
              <a:t> на плоди, </a:t>
            </a:r>
            <a:r>
              <a:rPr lang="ru-RU" dirty="0" err="1"/>
              <a:t>продукцію</a:t>
            </a:r>
            <a:r>
              <a:rPr lang="ru-RU" dirty="0"/>
              <a:t> та доходи, </a:t>
            </a:r>
            <a:r>
              <a:rPr lang="ru-RU" dirty="0" err="1"/>
              <a:t>одержані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використання</a:t>
            </a:r>
            <a:r>
              <a:rPr lang="ru-RU" dirty="0"/>
              <a:t> </a:t>
            </a:r>
            <a:r>
              <a:rPr lang="ru-RU" dirty="0" err="1"/>
              <a:t>заставленого</a:t>
            </a:r>
            <a:r>
              <a:rPr lang="ru-RU" dirty="0"/>
              <a:t> майна, у </a:t>
            </a:r>
            <a:r>
              <a:rPr lang="ru-RU" dirty="0" err="1"/>
              <a:t>випадках</a:t>
            </a:r>
            <a:r>
              <a:rPr lang="ru-RU" dirty="0"/>
              <a:t>, </a:t>
            </a:r>
            <a:r>
              <a:rPr lang="ru-RU" dirty="0" err="1"/>
              <a:t>встановлених</a:t>
            </a:r>
            <a:r>
              <a:rPr lang="ru-RU" dirty="0"/>
              <a:t> договором.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406615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ru-RU" dirty="0"/>
              <a:t>4. Предметом </a:t>
            </a:r>
            <a:r>
              <a:rPr lang="ru-RU" dirty="0" err="1"/>
              <a:t>застави</a:t>
            </a:r>
            <a:r>
              <a:rPr lang="ru-RU" dirty="0"/>
              <a:t> не </a:t>
            </a:r>
            <a:r>
              <a:rPr lang="ru-RU" dirty="0" err="1"/>
              <a:t>можуть</a:t>
            </a:r>
            <a:r>
              <a:rPr lang="ru-RU" dirty="0"/>
              <a:t> бути:</a:t>
            </a:r>
          </a:p>
          <a:p>
            <a:r>
              <a:rPr lang="ru-RU" dirty="0" err="1"/>
              <a:t>культурні</a:t>
            </a:r>
            <a:r>
              <a:rPr lang="ru-RU" dirty="0"/>
              <a:t> </a:t>
            </a:r>
            <a:r>
              <a:rPr lang="ru-RU" dirty="0" err="1"/>
              <a:t>цінності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є </a:t>
            </a:r>
            <a:r>
              <a:rPr lang="ru-RU" dirty="0" err="1"/>
              <a:t>об'єктами</a:t>
            </a:r>
            <a:r>
              <a:rPr lang="ru-RU" dirty="0"/>
              <a:t> права </a:t>
            </a:r>
            <a:r>
              <a:rPr lang="ru-RU" dirty="0" err="1"/>
              <a:t>державної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комунальної</a:t>
            </a:r>
            <a:r>
              <a:rPr lang="ru-RU" dirty="0"/>
              <a:t> </a:t>
            </a:r>
            <a:r>
              <a:rPr lang="ru-RU" dirty="0" err="1"/>
              <a:t>власності</a:t>
            </a:r>
            <a:r>
              <a:rPr lang="ru-RU" dirty="0"/>
              <a:t> і </a:t>
            </a:r>
            <a:r>
              <a:rPr lang="ru-RU" dirty="0" err="1"/>
              <a:t>занесені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підлягають</a:t>
            </a:r>
            <a:r>
              <a:rPr lang="ru-RU" dirty="0"/>
              <a:t> </a:t>
            </a:r>
            <a:r>
              <a:rPr lang="ru-RU" dirty="0" err="1"/>
              <a:t>занесенню</a:t>
            </a:r>
            <a:r>
              <a:rPr lang="ru-RU" dirty="0"/>
              <a:t> до Державного </a:t>
            </a:r>
            <a:r>
              <a:rPr lang="ru-RU" dirty="0" err="1"/>
              <a:t>реєстру</a:t>
            </a:r>
            <a:r>
              <a:rPr lang="ru-RU" dirty="0"/>
              <a:t> </a:t>
            </a:r>
            <a:r>
              <a:rPr lang="ru-RU" dirty="0" err="1"/>
              <a:t>національного</a:t>
            </a:r>
            <a:r>
              <a:rPr lang="ru-RU" dirty="0"/>
              <a:t> культурного </a:t>
            </a:r>
            <a:r>
              <a:rPr lang="ru-RU" dirty="0" err="1"/>
              <a:t>надбання</a:t>
            </a:r>
            <a:r>
              <a:rPr lang="ru-RU" dirty="0"/>
              <a:t>;</a:t>
            </a:r>
          </a:p>
          <a:p>
            <a:r>
              <a:rPr lang="ru-RU" dirty="0" err="1"/>
              <a:t>пам'ятки</a:t>
            </a:r>
            <a:r>
              <a:rPr lang="ru-RU" dirty="0"/>
              <a:t> </a:t>
            </a:r>
            <a:r>
              <a:rPr lang="ru-RU" dirty="0" err="1"/>
              <a:t>культурної</a:t>
            </a:r>
            <a:r>
              <a:rPr lang="ru-RU" dirty="0"/>
              <a:t> </a:t>
            </a:r>
            <a:r>
              <a:rPr lang="ru-RU" dirty="0" err="1"/>
              <a:t>спадщини</a:t>
            </a:r>
            <a:r>
              <a:rPr lang="ru-RU" dirty="0"/>
              <a:t>, </a:t>
            </a:r>
            <a:r>
              <a:rPr lang="ru-RU" dirty="0" err="1"/>
              <a:t>занесені</a:t>
            </a:r>
            <a:r>
              <a:rPr lang="ru-RU" dirty="0"/>
              <a:t> до </a:t>
            </a:r>
            <a:r>
              <a:rPr lang="ru-RU" dirty="0" err="1"/>
              <a:t>Переліку</a:t>
            </a:r>
            <a:r>
              <a:rPr lang="ru-RU" dirty="0"/>
              <a:t> </a:t>
            </a:r>
            <a:r>
              <a:rPr lang="ru-RU" dirty="0" err="1"/>
              <a:t>пам'яток</a:t>
            </a:r>
            <a:r>
              <a:rPr lang="ru-RU" dirty="0"/>
              <a:t> </a:t>
            </a:r>
            <a:r>
              <a:rPr lang="ru-RU" dirty="0" err="1"/>
              <a:t>культурної</a:t>
            </a:r>
            <a:r>
              <a:rPr lang="ru-RU" dirty="0"/>
              <a:t> </a:t>
            </a:r>
            <a:r>
              <a:rPr lang="ru-RU" dirty="0" err="1"/>
              <a:t>спадщини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не </a:t>
            </a:r>
            <a:r>
              <a:rPr lang="ru-RU" dirty="0" err="1"/>
              <a:t>підлягають</a:t>
            </a:r>
            <a:r>
              <a:rPr lang="ru-RU" dirty="0"/>
              <a:t> </a:t>
            </a:r>
            <a:r>
              <a:rPr lang="ru-RU" dirty="0" err="1"/>
              <a:t>приватизації</a:t>
            </a:r>
            <a:r>
              <a:rPr lang="ru-RU" dirty="0"/>
              <a:t>.</a:t>
            </a:r>
          </a:p>
          <a:p>
            <a:r>
              <a:rPr lang="ru-RU" dirty="0" smtClean="0"/>
              <a:t>5</a:t>
            </a:r>
            <a:r>
              <a:rPr lang="ru-RU" dirty="0"/>
              <a:t>. Предметом </a:t>
            </a:r>
            <a:r>
              <a:rPr lang="ru-RU" dirty="0" err="1"/>
              <a:t>застави</a:t>
            </a:r>
            <a:r>
              <a:rPr lang="ru-RU" dirty="0"/>
              <a:t> не </a:t>
            </a:r>
            <a:r>
              <a:rPr lang="ru-RU" dirty="0" err="1"/>
              <a:t>можуть</a:t>
            </a:r>
            <a:r>
              <a:rPr lang="ru-RU" dirty="0"/>
              <a:t> бути </a:t>
            </a:r>
            <a:r>
              <a:rPr lang="ru-RU" dirty="0" err="1"/>
              <a:t>вимоги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мають</a:t>
            </a:r>
            <a:r>
              <a:rPr lang="ru-RU" dirty="0"/>
              <a:t> </a:t>
            </a:r>
            <a:r>
              <a:rPr lang="ru-RU" dirty="0" err="1"/>
              <a:t>особистий</a:t>
            </a:r>
            <a:r>
              <a:rPr lang="ru-RU" dirty="0"/>
              <a:t> характер, а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інші</a:t>
            </a:r>
            <a:r>
              <a:rPr lang="ru-RU" dirty="0"/>
              <a:t> </a:t>
            </a:r>
            <a:r>
              <a:rPr lang="ru-RU" dirty="0" err="1"/>
              <a:t>вимоги</a:t>
            </a:r>
            <a:r>
              <a:rPr lang="ru-RU" dirty="0"/>
              <a:t>, застава </a:t>
            </a:r>
            <a:r>
              <a:rPr lang="ru-RU" dirty="0" err="1"/>
              <a:t>яких</a:t>
            </a:r>
            <a:r>
              <a:rPr lang="ru-RU" dirty="0"/>
              <a:t> заборонена законом.</a:t>
            </a:r>
          </a:p>
          <a:p>
            <a:r>
              <a:rPr lang="ru-RU" dirty="0"/>
              <a:t>6. Предмет </a:t>
            </a:r>
            <a:r>
              <a:rPr lang="ru-RU" dirty="0" err="1"/>
              <a:t>застави</a:t>
            </a:r>
            <a:r>
              <a:rPr lang="ru-RU" dirty="0"/>
              <a:t> </a:t>
            </a:r>
            <a:r>
              <a:rPr lang="ru-RU" dirty="0" err="1"/>
              <a:t>залишається</a:t>
            </a:r>
            <a:r>
              <a:rPr lang="ru-RU" dirty="0"/>
              <a:t> у </a:t>
            </a:r>
            <a:r>
              <a:rPr lang="ru-RU" dirty="0" err="1"/>
              <a:t>заставодавця</a:t>
            </a:r>
            <a:r>
              <a:rPr lang="ru-RU" dirty="0"/>
              <a:t>, </a:t>
            </a:r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інше</a:t>
            </a:r>
            <a:r>
              <a:rPr lang="ru-RU" dirty="0"/>
              <a:t> не </a:t>
            </a:r>
            <a:r>
              <a:rPr lang="ru-RU" dirty="0" err="1"/>
              <a:t>встановлено</a:t>
            </a:r>
            <a:r>
              <a:rPr lang="ru-RU" dirty="0"/>
              <a:t> договором </a:t>
            </a:r>
            <a:r>
              <a:rPr lang="ru-RU" dirty="0" err="1"/>
              <a:t>або</a:t>
            </a:r>
            <a:r>
              <a:rPr lang="ru-RU" dirty="0"/>
              <a:t> законом.</a:t>
            </a:r>
          </a:p>
          <a:p>
            <a:r>
              <a:rPr lang="ru-RU" dirty="0"/>
              <a:t>7. Застава </a:t>
            </a:r>
            <a:r>
              <a:rPr lang="ru-RU" dirty="0" err="1"/>
              <a:t>окремих</a:t>
            </a:r>
            <a:r>
              <a:rPr lang="ru-RU" dirty="0"/>
              <a:t> </a:t>
            </a:r>
            <a:r>
              <a:rPr lang="ru-RU" dirty="0" err="1"/>
              <a:t>видів</a:t>
            </a:r>
            <a:r>
              <a:rPr lang="ru-RU" dirty="0"/>
              <a:t> майна </a:t>
            </a:r>
            <a:r>
              <a:rPr lang="ru-RU" dirty="0" err="1"/>
              <a:t>може</a:t>
            </a:r>
            <a:r>
              <a:rPr lang="ru-RU" dirty="0"/>
              <a:t> бути заборонена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обмежена</a:t>
            </a:r>
            <a:r>
              <a:rPr lang="ru-RU" dirty="0"/>
              <a:t> законом</a:t>
            </a:r>
            <a:r>
              <a:rPr lang="ru-RU" dirty="0" smtClean="0"/>
              <a:t>.</a:t>
            </a:r>
            <a:r>
              <a:rPr lang="ru-RU" dirty="0"/>
              <a:t/>
            </a:r>
            <a:br>
              <a:rPr lang="ru-RU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34089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b="1" dirty="0" err="1"/>
              <a:t>Стаття</a:t>
            </a:r>
            <a:r>
              <a:rPr lang="ru-RU" b="1" dirty="0"/>
              <a:t> 510.</a:t>
            </a:r>
            <a:r>
              <a:rPr lang="ru-RU" dirty="0"/>
              <a:t> </a:t>
            </a:r>
            <a:r>
              <a:rPr lang="ru-RU" dirty="0" err="1"/>
              <a:t>Сторони</a:t>
            </a:r>
            <a:r>
              <a:rPr lang="ru-RU" dirty="0"/>
              <a:t> у </a:t>
            </a:r>
            <a:r>
              <a:rPr lang="ru-RU" dirty="0" err="1"/>
              <a:t>зобов'язанні</a:t>
            </a:r>
            <a:endParaRPr lang="ru-RU" dirty="0"/>
          </a:p>
          <a:p>
            <a:r>
              <a:rPr lang="ru-RU" dirty="0"/>
              <a:t>1. Сторонами у </a:t>
            </a:r>
            <a:r>
              <a:rPr lang="ru-RU" dirty="0" err="1"/>
              <a:t>зобов'язанні</a:t>
            </a:r>
            <a:r>
              <a:rPr lang="ru-RU" dirty="0"/>
              <a:t> є </a:t>
            </a:r>
            <a:r>
              <a:rPr lang="ru-RU" dirty="0" err="1"/>
              <a:t>боржник</a:t>
            </a:r>
            <a:r>
              <a:rPr lang="ru-RU" dirty="0"/>
              <a:t> і кредитор.</a:t>
            </a:r>
          </a:p>
          <a:p>
            <a:r>
              <a:rPr lang="ru-RU" dirty="0"/>
              <a:t>2. У </a:t>
            </a:r>
            <a:r>
              <a:rPr lang="ru-RU" dirty="0" err="1"/>
              <a:t>зобов'язанні</a:t>
            </a:r>
            <a:r>
              <a:rPr lang="ru-RU" dirty="0"/>
              <a:t> на </a:t>
            </a:r>
            <a:r>
              <a:rPr lang="ru-RU" dirty="0" err="1"/>
              <a:t>стороні</a:t>
            </a:r>
            <a:r>
              <a:rPr lang="ru-RU" dirty="0"/>
              <a:t> </a:t>
            </a:r>
            <a:r>
              <a:rPr lang="ru-RU" dirty="0" err="1"/>
              <a:t>боржника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кредитора </a:t>
            </a:r>
            <a:r>
              <a:rPr lang="ru-RU" dirty="0" err="1"/>
              <a:t>можуть</a:t>
            </a:r>
            <a:r>
              <a:rPr lang="ru-RU" dirty="0"/>
              <a:t> бути одна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одночасно</a:t>
            </a:r>
            <a:r>
              <a:rPr lang="ru-RU" dirty="0"/>
              <a:t> </a:t>
            </a:r>
            <a:r>
              <a:rPr lang="ru-RU" dirty="0" err="1"/>
              <a:t>кілька</a:t>
            </a:r>
            <a:r>
              <a:rPr lang="ru-RU" dirty="0"/>
              <a:t> </a:t>
            </a:r>
            <a:r>
              <a:rPr lang="ru-RU" dirty="0" err="1"/>
              <a:t>осіб</a:t>
            </a:r>
            <a:r>
              <a:rPr lang="ru-RU" dirty="0"/>
              <a:t>.</a:t>
            </a:r>
          </a:p>
          <a:p>
            <a:r>
              <a:rPr lang="ru-RU" dirty="0"/>
              <a:t>3. </a:t>
            </a:r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кожна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сторін</a:t>
            </a:r>
            <a:r>
              <a:rPr lang="ru-RU" dirty="0"/>
              <a:t> у </a:t>
            </a:r>
            <a:r>
              <a:rPr lang="ru-RU" dirty="0" err="1"/>
              <a:t>зобов'язанні</a:t>
            </a:r>
            <a:r>
              <a:rPr lang="ru-RU" dirty="0"/>
              <a:t> </a:t>
            </a:r>
            <a:r>
              <a:rPr lang="ru-RU" dirty="0" err="1"/>
              <a:t>має</a:t>
            </a:r>
            <a:r>
              <a:rPr lang="ru-RU" dirty="0"/>
              <a:t> </a:t>
            </a:r>
            <a:r>
              <a:rPr lang="ru-RU" dirty="0" err="1"/>
              <a:t>одночасно</a:t>
            </a:r>
            <a:r>
              <a:rPr lang="ru-RU" dirty="0"/>
              <a:t> і права, і </a:t>
            </a:r>
            <a:r>
              <a:rPr lang="ru-RU" dirty="0" err="1"/>
              <a:t>обов'язки</a:t>
            </a:r>
            <a:r>
              <a:rPr lang="ru-RU" dirty="0"/>
              <a:t>, вона </a:t>
            </a:r>
            <a:r>
              <a:rPr lang="ru-RU" dirty="0" err="1"/>
              <a:t>вважається</a:t>
            </a:r>
            <a:r>
              <a:rPr lang="ru-RU" dirty="0"/>
              <a:t> </a:t>
            </a:r>
            <a:r>
              <a:rPr lang="ru-RU" dirty="0" err="1"/>
              <a:t>боржником</a:t>
            </a:r>
            <a:r>
              <a:rPr lang="ru-RU" dirty="0"/>
              <a:t> у тому, </a:t>
            </a:r>
            <a:r>
              <a:rPr lang="ru-RU" dirty="0" err="1"/>
              <a:t>що</a:t>
            </a:r>
            <a:r>
              <a:rPr lang="ru-RU" dirty="0"/>
              <a:t> вона </a:t>
            </a:r>
            <a:r>
              <a:rPr lang="ru-RU" dirty="0" err="1"/>
              <a:t>зобов'язана</a:t>
            </a:r>
            <a:r>
              <a:rPr lang="ru-RU" dirty="0"/>
              <a:t> </a:t>
            </a:r>
            <a:r>
              <a:rPr lang="ru-RU" dirty="0" err="1"/>
              <a:t>вчинити</a:t>
            </a:r>
            <a:r>
              <a:rPr lang="ru-RU" dirty="0"/>
              <a:t> на </a:t>
            </a:r>
            <a:r>
              <a:rPr lang="ru-RU" dirty="0" err="1"/>
              <a:t>користь</a:t>
            </a:r>
            <a:r>
              <a:rPr lang="ru-RU" dirty="0"/>
              <a:t> </a:t>
            </a:r>
            <a:r>
              <a:rPr lang="ru-RU" dirty="0" err="1"/>
              <a:t>другої</a:t>
            </a:r>
            <a:r>
              <a:rPr lang="ru-RU" dirty="0"/>
              <a:t> </a:t>
            </a:r>
            <a:r>
              <a:rPr lang="ru-RU" dirty="0" err="1"/>
              <a:t>сторони</a:t>
            </a:r>
            <a:r>
              <a:rPr lang="ru-RU" dirty="0"/>
              <a:t>, і </a:t>
            </a:r>
            <a:r>
              <a:rPr lang="ru-RU" dirty="0" err="1"/>
              <a:t>одночасно</a:t>
            </a:r>
            <a:r>
              <a:rPr lang="ru-RU" dirty="0"/>
              <a:t> кредитором у тому, </a:t>
            </a:r>
            <a:r>
              <a:rPr lang="ru-RU" dirty="0" err="1"/>
              <a:t>що</a:t>
            </a:r>
            <a:r>
              <a:rPr lang="ru-RU" dirty="0"/>
              <a:t> вона </a:t>
            </a:r>
            <a:r>
              <a:rPr lang="ru-RU" dirty="0" err="1"/>
              <a:t>має</a:t>
            </a:r>
            <a:r>
              <a:rPr lang="ru-RU" dirty="0"/>
              <a:t> право </a:t>
            </a:r>
            <a:r>
              <a:rPr lang="ru-RU" dirty="0" err="1"/>
              <a:t>вимагати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неї</a:t>
            </a:r>
            <a:r>
              <a:rPr lang="ru-RU" dirty="0"/>
              <a:t>.</a:t>
            </a:r>
          </a:p>
          <a:p>
            <a:r>
              <a:rPr lang="ru-RU" b="1" dirty="0" err="1"/>
              <a:t>Стаття</a:t>
            </a:r>
            <a:r>
              <a:rPr lang="ru-RU" b="1" dirty="0"/>
              <a:t> 511.</a:t>
            </a:r>
            <a:r>
              <a:rPr lang="ru-RU" dirty="0"/>
              <a:t> </a:t>
            </a:r>
            <a:r>
              <a:rPr lang="ru-RU" dirty="0" err="1"/>
              <a:t>Третя</a:t>
            </a:r>
            <a:r>
              <a:rPr lang="ru-RU" dirty="0"/>
              <a:t> особа у </a:t>
            </a:r>
            <a:r>
              <a:rPr lang="ru-RU" dirty="0" err="1"/>
              <a:t>зобов'язанні</a:t>
            </a:r>
            <a:endParaRPr lang="ru-RU" dirty="0"/>
          </a:p>
          <a:p>
            <a:r>
              <a:rPr lang="ru-RU" dirty="0"/>
              <a:t>1. </a:t>
            </a:r>
            <a:r>
              <a:rPr lang="ru-RU" dirty="0" err="1"/>
              <a:t>Зобов'язання</a:t>
            </a:r>
            <a:r>
              <a:rPr lang="ru-RU" dirty="0"/>
              <a:t> не </a:t>
            </a:r>
            <a:r>
              <a:rPr lang="ru-RU" dirty="0" err="1"/>
              <a:t>створює</a:t>
            </a:r>
            <a:r>
              <a:rPr lang="ru-RU" dirty="0"/>
              <a:t> </a:t>
            </a:r>
            <a:r>
              <a:rPr lang="ru-RU" dirty="0" err="1"/>
              <a:t>обов'язку</a:t>
            </a:r>
            <a:r>
              <a:rPr lang="ru-RU" dirty="0"/>
              <a:t> для </a:t>
            </a:r>
            <a:r>
              <a:rPr lang="ru-RU" dirty="0" err="1"/>
              <a:t>третьої</a:t>
            </a:r>
            <a:r>
              <a:rPr lang="ru-RU" dirty="0"/>
              <a:t> особи. У </a:t>
            </a:r>
            <a:r>
              <a:rPr lang="ru-RU" dirty="0" err="1"/>
              <a:t>випадках</a:t>
            </a:r>
            <a:r>
              <a:rPr lang="ru-RU" dirty="0"/>
              <a:t>, </a:t>
            </a:r>
            <a:r>
              <a:rPr lang="ru-RU" dirty="0" err="1"/>
              <a:t>встановлених</a:t>
            </a:r>
            <a:r>
              <a:rPr lang="ru-RU" dirty="0"/>
              <a:t> договором, </a:t>
            </a:r>
            <a:r>
              <a:rPr lang="ru-RU" dirty="0" err="1"/>
              <a:t>зобов'язання</a:t>
            </a:r>
            <a:r>
              <a:rPr lang="ru-RU" dirty="0"/>
              <a:t> </a:t>
            </a:r>
            <a:r>
              <a:rPr lang="ru-RU" dirty="0" err="1"/>
              <a:t>може</a:t>
            </a:r>
            <a:r>
              <a:rPr lang="ru-RU" dirty="0"/>
              <a:t> </a:t>
            </a:r>
            <a:r>
              <a:rPr lang="ru-RU" dirty="0" err="1"/>
              <a:t>породжувати</a:t>
            </a:r>
            <a:r>
              <a:rPr lang="ru-RU" dirty="0"/>
              <a:t> для </a:t>
            </a:r>
            <a:r>
              <a:rPr lang="ru-RU" dirty="0" err="1"/>
              <a:t>третьої</a:t>
            </a:r>
            <a:r>
              <a:rPr lang="ru-RU" dirty="0"/>
              <a:t> особи права </a:t>
            </a:r>
            <a:r>
              <a:rPr lang="ru-RU" dirty="0" err="1"/>
              <a:t>щодо</a:t>
            </a:r>
            <a:r>
              <a:rPr lang="ru-RU" dirty="0"/>
              <a:t> </a:t>
            </a:r>
            <a:r>
              <a:rPr lang="ru-RU" dirty="0" err="1"/>
              <a:t>боржника</a:t>
            </a:r>
            <a:r>
              <a:rPr lang="ru-RU" dirty="0"/>
              <a:t> та (</a:t>
            </a:r>
            <a:r>
              <a:rPr lang="ru-RU" dirty="0" err="1"/>
              <a:t>або</a:t>
            </a:r>
            <a:r>
              <a:rPr lang="ru-RU" dirty="0"/>
              <a:t>) кредитора.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5519411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b="1" dirty="0" err="1"/>
              <a:t>Стаття</a:t>
            </a:r>
            <a:r>
              <a:rPr lang="ru-RU" b="1" dirty="0"/>
              <a:t> 577.</a:t>
            </a:r>
            <a:r>
              <a:rPr lang="ru-RU" dirty="0"/>
              <a:t> </a:t>
            </a:r>
            <a:r>
              <a:rPr lang="ru-RU" dirty="0" err="1"/>
              <a:t>Нотаріальне</a:t>
            </a:r>
            <a:r>
              <a:rPr lang="ru-RU" dirty="0"/>
              <a:t> </a:t>
            </a:r>
            <a:r>
              <a:rPr lang="ru-RU" dirty="0" err="1"/>
              <a:t>посвідчення</a:t>
            </a:r>
            <a:r>
              <a:rPr lang="ru-RU" dirty="0"/>
              <a:t> договору </a:t>
            </a:r>
            <a:r>
              <a:rPr lang="ru-RU" dirty="0" err="1"/>
              <a:t>застави</a:t>
            </a:r>
            <a:r>
              <a:rPr lang="ru-RU" dirty="0"/>
              <a:t> та </a:t>
            </a:r>
            <a:r>
              <a:rPr lang="ru-RU" dirty="0" err="1"/>
              <a:t>реєстрація</a:t>
            </a:r>
            <a:r>
              <a:rPr lang="ru-RU" dirty="0"/>
              <a:t> </a:t>
            </a:r>
            <a:r>
              <a:rPr lang="ru-RU" dirty="0" err="1"/>
              <a:t>застави</a:t>
            </a:r>
            <a:endParaRPr lang="ru-RU" dirty="0"/>
          </a:p>
          <a:p>
            <a:r>
              <a:rPr lang="ru-RU" dirty="0"/>
              <a:t>1. </a:t>
            </a:r>
            <a:r>
              <a:rPr lang="ru-RU" dirty="0" err="1"/>
              <a:t>Якщо</a:t>
            </a:r>
            <a:r>
              <a:rPr lang="ru-RU" dirty="0"/>
              <a:t> предметом </a:t>
            </a:r>
            <a:r>
              <a:rPr lang="ru-RU" dirty="0" err="1"/>
              <a:t>застави</a:t>
            </a:r>
            <a:r>
              <a:rPr lang="ru-RU" dirty="0"/>
              <a:t> є </a:t>
            </a:r>
            <a:r>
              <a:rPr lang="ru-RU" dirty="0" err="1"/>
              <a:t>нерухоме</a:t>
            </a:r>
            <a:r>
              <a:rPr lang="ru-RU" dirty="0"/>
              <a:t> </a:t>
            </a:r>
            <a:r>
              <a:rPr lang="ru-RU" dirty="0" err="1"/>
              <a:t>майно</a:t>
            </a:r>
            <a:r>
              <a:rPr lang="ru-RU" dirty="0"/>
              <a:t>, </a:t>
            </a:r>
            <a:r>
              <a:rPr lang="ru-RU" dirty="0" err="1"/>
              <a:t>об’єкт</a:t>
            </a:r>
            <a:r>
              <a:rPr lang="ru-RU" dirty="0"/>
              <a:t> </a:t>
            </a:r>
            <a:r>
              <a:rPr lang="ru-RU" dirty="0" err="1"/>
              <a:t>незавершеного</a:t>
            </a:r>
            <a:r>
              <a:rPr lang="ru-RU" dirty="0"/>
              <a:t> </a:t>
            </a:r>
            <a:r>
              <a:rPr lang="ru-RU" dirty="0" err="1"/>
              <a:t>будівництва</a:t>
            </a:r>
            <a:r>
              <a:rPr lang="ru-RU" dirty="0"/>
              <a:t>, </a:t>
            </a:r>
            <a:r>
              <a:rPr lang="ru-RU" dirty="0" err="1"/>
              <a:t>майбутній</a:t>
            </a:r>
            <a:r>
              <a:rPr lang="ru-RU" dirty="0"/>
              <a:t> </a:t>
            </a:r>
            <a:r>
              <a:rPr lang="ru-RU" dirty="0" err="1"/>
              <a:t>об’єкт</a:t>
            </a:r>
            <a:r>
              <a:rPr lang="ru-RU" dirty="0"/>
              <a:t> </a:t>
            </a:r>
            <a:r>
              <a:rPr lang="ru-RU" dirty="0" err="1"/>
              <a:t>нерухомості</a:t>
            </a:r>
            <a:r>
              <a:rPr lang="ru-RU" dirty="0"/>
              <a:t>, а </a:t>
            </a:r>
            <a:r>
              <a:rPr lang="ru-RU" dirty="0" err="1"/>
              <a:t>також</a:t>
            </a:r>
            <a:r>
              <a:rPr lang="ru-RU" dirty="0"/>
              <a:t> в </a:t>
            </a:r>
            <a:r>
              <a:rPr lang="ru-RU" dirty="0" err="1"/>
              <a:t>інших</a:t>
            </a:r>
            <a:r>
              <a:rPr lang="ru-RU" dirty="0"/>
              <a:t> </a:t>
            </a:r>
            <a:r>
              <a:rPr lang="ru-RU" dirty="0" err="1"/>
              <a:t>випадках</a:t>
            </a:r>
            <a:r>
              <a:rPr lang="ru-RU" dirty="0"/>
              <a:t>, </a:t>
            </a:r>
            <a:r>
              <a:rPr lang="ru-RU" dirty="0" err="1"/>
              <a:t>встановлених</a:t>
            </a:r>
            <a:r>
              <a:rPr lang="ru-RU" dirty="0"/>
              <a:t> законом, </a:t>
            </a:r>
            <a:r>
              <a:rPr lang="ru-RU" dirty="0" err="1"/>
              <a:t>договір</a:t>
            </a:r>
            <a:r>
              <a:rPr lang="ru-RU" dirty="0"/>
              <a:t> </a:t>
            </a:r>
            <a:r>
              <a:rPr lang="ru-RU" dirty="0" err="1"/>
              <a:t>застави</a:t>
            </a:r>
            <a:r>
              <a:rPr lang="ru-RU" dirty="0"/>
              <a:t> </a:t>
            </a:r>
            <a:r>
              <a:rPr lang="ru-RU" dirty="0" err="1"/>
              <a:t>підлягає</a:t>
            </a:r>
            <a:r>
              <a:rPr lang="ru-RU" dirty="0"/>
              <a:t> </a:t>
            </a:r>
            <a:r>
              <a:rPr lang="ru-RU" dirty="0" err="1"/>
              <a:t>нотаріальному</a:t>
            </a:r>
            <a:r>
              <a:rPr lang="ru-RU" dirty="0"/>
              <a:t> </a:t>
            </a:r>
            <a:r>
              <a:rPr lang="ru-RU" dirty="0" err="1"/>
              <a:t>посвідченню</a:t>
            </a:r>
            <a:r>
              <a:rPr lang="ru-RU" dirty="0"/>
              <a:t>, </a:t>
            </a:r>
            <a:r>
              <a:rPr lang="ru-RU" dirty="0" err="1"/>
              <a:t>крім</a:t>
            </a:r>
            <a:r>
              <a:rPr lang="ru-RU" dirty="0"/>
              <a:t> </a:t>
            </a:r>
            <a:r>
              <a:rPr lang="ru-RU" dirty="0" err="1"/>
              <a:t>випадків</a:t>
            </a:r>
            <a:r>
              <a:rPr lang="ru-RU" dirty="0"/>
              <a:t>, </a:t>
            </a:r>
            <a:r>
              <a:rPr lang="ru-RU" dirty="0" err="1"/>
              <a:t>установлених</a:t>
            </a:r>
            <a:r>
              <a:rPr lang="ru-RU" dirty="0"/>
              <a:t> законом.</a:t>
            </a:r>
          </a:p>
          <a:p>
            <a:r>
              <a:rPr lang="ru-RU" dirty="0" smtClean="0"/>
              <a:t>2</a:t>
            </a:r>
            <a:r>
              <a:rPr lang="ru-RU" dirty="0"/>
              <a:t>. Застава </a:t>
            </a:r>
            <a:r>
              <a:rPr lang="ru-RU" dirty="0" err="1"/>
              <a:t>нерухомого</a:t>
            </a:r>
            <a:r>
              <a:rPr lang="ru-RU" dirty="0"/>
              <a:t> майна, </a:t>
            </a:r>
            <a:r>
              <a:rPr lang="ru-RU" dirty="0" err="1"/>
              <a:t>об’єкта</a:t>
            </a:r>
            <a:r>
              <a:rPr lang="ru-RU" dirty="0"/>
              <a:t> </a:t>
            </a:r>
            <a:r>
              <a:rPr lang="ru-RU" dirty="0" err="1"/>
              <a:t>незавершеного</a:t>
            </a:r>
            <a:r>
              <a:rPr lang="ru-RU" dirty="0"/>
              <a:t> </a:t>
            </a:r>
            <a:r>
              <a:rPr lang="ru-RU" dirty="0" err="1"/>
              <a:t>будівництва</a:t>
            </a:r>
            <a:r>
              <a:rPr lang="ru-RU" dirty="0"/>
              <a:t>, </a:t>
            </a:r>
            <a:r>
              <a:rPr lang="ru-RU" dirty="0" err="1"/>
              <a:t>майбутнього</a:t>
            </a:r>
            <a:r>
              <a:rPr lang="ru-RU" dirty="0"/>
              <a:t> </a:t>
            </a:r>
            <a:r>
              <a:rPr lang="ru-RU" dirty="0" err="1"/>
              <a:t>об’єкта</a:t>
            </a:r>
            <a:r>
              <a:rPr lang="ru-RU" dirty="0"/>
              <a:t> </a:t>
            </a:r>
            <a:r>
              <a:rPr lang="ru-RU" dirty="0" err="1"/>
              <a:t>нерухомості</a:t>
            </a:r>
            <a:r>
              <a:rPr lang="ru-RU" dirty="0"/>
              <a:t> </a:t>
            </a:r>
            <a:r>
              <a:rPr lang="ru-RU" dirty="0" err="1"/>
              <a:t>підлягає</a:t>
            </a:r>
            <a:r>
              <a:rPr lang="ru-RU" dirty="0"/>
              <a:t> </a:t>
            </a:r>
            <a:r>
              <a:rPr lang="ru-RU" dirty="0" err="1"/>
              <a:t>державній</a:t>
            </a:r>
            <a:r>
              <a:rPr lang="ru-RU" dirty="0"/>
              <a:t> </a:t>
            </a:r>
            <a:r>
              <a:rPr lang="ru-RU" dirty="0" err="1"/>
              <a:t>реєстрації</a:t>
            </a:r>
            <a:r>
              <a:rPr lang="ru-RU" dirty="0"/>
              <a:t> у </a:t>
            </a:r>
            <a:r>
              <a:rPr lang="ru-RU" dirty="0" err="1"/>
              <a:t>випадках</a:t>
            </a:r>
            <a:r>
              <a:rPr lang="ru-RU" dirty="0"/>
              <a:t> та в порядку, </a:t>
            </a:r>
            <a:r>
              <a:rPr lang="ru-RU" dirty="0" err="1"/>
              <a:t>встановлених</a:t>
            </a:r>
            <a:r>
              <a:rPr lang="ru-RU" dirty="0"/>
              <a:t> законом.</a:t>
            </a:r>
          </a:p>
          <a:p>
            <a:r>
              <a:rPr lang="ru-RU" dirty="0" smtClean="0"/>
              <a:t>3</a:t>
            </a:r>
            <a:r>
              <a:rPr lang="ru-RU" dirty="0"/>
              <a:t>. Застава </a:t>
            </a:r>
            <a:r>
              <a:rPr lang="ru-RU" dirty="0" err="1"/>
              <a:t>рухомого</a:t>
            </a:r>
            <a:r>
              <a:rPr lang="ru-RU" dirty="0"/>
              <a:t> майна </a:t>
            </a:r>
            <a:r>
              <a:rPr lang="ru-RU" dirty="0" err="1"/>
              <a:t>може</a:t>
            </a:r>
            <a:r>
              <a:rPr lang="ru-RU" dirty="0"/>
              <a:t> бути </a:t>
            </a:r>
            <a:r>
              <a:rPr lang="ru-RU" dirty="0" err="1"/>
              <a:t>зареєстрована</a:t>
            </a:r>
            <a:r>
              <a:rPr lang="ru-RU" dirty="0"/>
              <a:t> на </a:t>
            </a:r>
            <a:r>
              <a:rPr lang="ru-RU" dirty="0" err="1"/>
              <a:t>підставі</a:t>
            </a:r>
            <a:r>
              <a:rPr lang="ru-RU" dirty="0"/>
              <a:t> заяви </a:t>
            </a:r>
            <a:r>
              <a:rPr lang="ru-RU" dirty="0" err="1"/>
              <a:t>заставодержателя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заставодавця</a:t>
            </a:r>
            <a:r>
              <a:rPr lang="ru-RU" dirty="0"/>
              <a:t> з </a:t>
            </a:r>
            <a:r>
              <a:rPr lang="ru-RU" dirty="0" err="1"/>
              <a:t>внесенням</a:t>
            </a:r>
            <a:r>
              <a:rPr lang="ru-RU" dirty="0"/>
              <a:t> </a:t>
            </a:r>
            <a:r>
              <a:rPr lang="ru-RU" dirty="0" err="1"/>
              <a:t>запису</a:t>
            </a:r>
            <a:r>
              <a:rPr lang="ru-RU" dirty="0"/>
              <a:t> до Державного </a:t>
            </a:r>
            <a:r>
              <a:rPr lang="ru-RU" dirty="0" err="1"/>
              <a:t>реєстру</a:t>
            </a:r>
            <a:r>
              <a:rPr lang="ru-RU" dirty="0"/>
              <a:t> </a:t>
            </a:r>
            <a:r>
              <a:rPr lang="ru-RU" dirty="0" err="1"/>
              <a:t>обтяжень</a:t>
            </a:r>
            <a:r>
              <a:rPr lang="ru-RU" dirty="0"/>
              <a:t> </a:t>
            </a:r>
            <a:r>
              <a:rPr lang="ru-RU" dirty="0" err="1"/>
              <a:t>рухомого</a:t>
            </a:r>
            <a:r>
              <a:rPr lang="ru-RU" dirty="0"/>
              <a:t> майна.</a:t>
            </a:r>
          </a:p>
          <a:p>
            <a:r>
              <a:rPr lang="ru-RU" dirty="0"/>
              <a:t>4. Моментом </a:t>
            </a:r>
            <a:r>
              <a:rPr lang="ru-RU" dirty="0" err="1"/>
              <a:t>реєстрації</a:t>
            </a:r>
            <a:r>
              <a:rPr lang="ru-RU" dirty="0"/>
              <a:t> </a:t>
            </a:r>
            <a:r>
              <a:rPr lang="ru-RU" dirty="0" err="1"/>
              <a:t>застави</a:t>
            </a:r>
            <a:r>
              <a:rPr lang="ru-RU" dirty="0"/>
              <a:t> </a:t>
            </a:r>
            <a:r>
              <a:rPr lang="ru-RU" dirty="0" err="1"/>
              <a:t>рухомого</a:t>
            </a:r>
            <a:r>
              <a:rPr lang="ru-RU" dirty="0"/>
              <a:t> майна є дата та час </a:t>
            </a:r>
            <a:r>
              <a:rPr lang="ru-RU" dirty="0" err="1"/>
              <a:t>внесення</a:t>
            </a:r>
            <a:r>
              <a:rPr lang="ru-RU" dirty="0"/>
              <a:t> </a:t>
            </a:r>
            <a:r>
              <a:rPr lang="ru-RU" dirty="0" err="1"/>
              <a:t>відповідного</a:t>
            </a:r>
            <a:r>
              <a:rPr lang="ru-RU" dirty="0"/>
              <a:t> </a:t>
            </a:r>
            <a:r>
              <a:rPr lang="ru-RU" dirty="0" err="1"/>
              <a:t>запису</a:t>
            </a:r>
            <a:r>
              <a:rPr lang="ru-RU" dirty="0"/>
              <a:t> до Державного </a:t>
            </a:r>
            <a:r>
              <a:rPr lang="ru-RU" dirty="0" err="1"/>
              <a:t>реєстру</a:t>
            </a:r>
            <a:r>
              <a:rPr lang="ru-RU" dirty="0"/>
              <a:t> </a:t>
            </a:r>
            <a:r>
              <a:rPr lang="ru-RU" dirty="0" err="1"/>
              <a:t>обтяжень</a:t>
            </a:r>
            <a:r>
              <a:rPr lang="ru-RU" dirty="0"/>
              <a:t> </a:t>
            </a:r>
            <a:r>
              <a:rPr lang="ru-RU" dirty="0" err="1"/>
              <a:t>рухомого</a:t>
            </a:r>
            <a:r>
              <a:rPr lang="ru-RU" dirty="0"/>
              <a:t> майна.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5394234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b="1" dirty="0" err="1"/>
              <a:t>Стаття</a:t>
            </a:r>
            <a:r>
              <a:rPr lang="ru-RU" b="1" dirty="0"/>
              <a:t> 583.</a:t>
            </a:r>
            <a:r>
              <a:rPr lang="ru-RU" dirty="0"/>
              <a:t> </a:t>
            </a:r>
            <a:r>
              <a:rPr lang="ru-RU" dirty="0" err="1"/>
              <a:t>Сторони</a:t>
            </a:r>
            <a:r>
              <a:rPr lang="ru-RU" dirty="0"/>
              <a:t> у </a:t>
            </a:r>
            <a:r>
              <a:rPr lang="ru-RU" dirty="0" err="1"/>
              <a:t>договорі</a:t>
            </a:r>
            <a:r>
              <a:rPr lang="ru-RU" dirty="0"/>
              <a:t> </a:t>
            </a:r>
            <a:r>
              <a:rPr lang="ru-RU" dirty="0" err="1"/>
              <a:t>застави</a:t>
            </a:r>
            <a:endParaRPr lang="ru-RU" dirty="0"/>
          </a:p>
          <a:p>
            <a:r>
              <a:rPr lang="ru-RU" dirty="0"/>
              <a:t>1. </a:t>
            </a:r>
            <a:r>
              <a:rPr lang="ru-RU" dirty="0" err="1"/>
              <a:t>Заставодавцем</a:t>
            </a:r>
            <a:r>
              <a:rPr lang="ru-RU" dirty="0"/>
              <a:t> </a:t>
            </a:r>
            <a:r>
              <a:rPr lang="ru-RU" dirty="0" err="1"/>
              <a:t>може</a:t>
            </a:r>
            <a:r>
              <a:rPr lang="ru-RU" dirty="0"/>
              <a:t> бути </a:t>
            </a:r>
            <a:r>
              <a:rPr lang="ru-RU" dirty="0" err="1"/>
              <a:t>боржник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третя</a:t>
            </a:r>
            <a:r>
              <a:rPr lang="ru-RU" dirty="0"/>
              <a:t> особа (</a:t>
            </a:r>
            <a:r>
              <a:rPr lang="ru-RU" dirty="0" err="1"/>
              <a:t>майновий</a:t>
            </a:r>
            <a:r>
              <a:rPr lang="ru-RU" dirty="0"/>
              <a:t> поручитель).</a:t>
            </a:r>
          </a:p>
          <a:p>
            <a:r>
              <a:rPr lang="ru-RU" dirty="0"/>
              <a:t>2. </a:t>
            </a:r>
            <a:r>
              <a:rPr lang="ru-RU" dirty="0" err="1"/>
              <a:t>Заставодавцем</a:t>
            </a:r>
            <a:r>
              <a:rPr lang="ru-RU" dirty="0"/>
              <a:t> </a:t>
            </a:r>
            <a:r>
              <a:rPr lang="ru-RU" dirty="0" err="1"/>
              <a:t>може</a:t>
            </a:r>
            <a:r>
              <a:rPr lang="ru-RU" dirty="0"/>
              <a:t> бути </a:t>
            </a:r>
            <a:r>
              <a:rPr lang="ru-RU" dirty="0" err="1"/>
              <a:t>власник</a:t>
            </a:r>
            <a:r>
              <a:rPr lang="ru-RU" dirty="0"/>
              <a:t> </a:t>
            </a:r>
            <a:r>
              <a:rPr lang="ru-RU" dirty="0" err="1"/>
              <a:t>речі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особа, </a:t>
            </a:r>
            <a:r>
              <a:rPr lang="ru-RU" dirty="0" err="1"/>
              <a:t>якій</a:t>
            </a:r>
            <a:r>
              <a:rPr lang="ru-RU" dirty="0"/>
              <a:t> </a:t>
            </a:r>
            <a:r>
              <a:rPr lang="ru-RU" dirty="0" err="1"/>
              <a:t>належить</a:t>
            </a:r>
            <a:r>
              <a:rPr lang="ru-RU" dirty="0"/>
              <a:t> </a:t>
            </a:r>
            <a:r>
              <a:rPr lang="ru-RU" dirty="0" err="1"/>
              <a:t>майнове</a:t>
            </a:r>
            <a:r>
              <a:rPr lang="ru-RU" dirty="0"/>
              <a:t> право, а </a:t>
            </a:r>
            <a:r>
              <a:rPr lang="ru-RU" dirty="0" err="1"/>
              <a:t>також</a:t>
            </a:r>
            <a:r>
              <a:rPr lang="ru-RU" dirty="0"/>
              <a:t> особа, </a:t>
            </a:r>
            <a:r>
              <a:rPr lang="ru-RU" dirty="0" err="1"/>
              <a:t>якій</a:t>
            </a:r>
            <a:r>
              <a:rPr lang="ru-RU" dirty="0"/>
              <a:t> </a:t>
            </a:r>
            <a:r>
              <a:rPr lang="ru-RU" dirty="0" err="1"/>
              <a:t>власник</a:t>
            </a:r>
            <a:r>
              <a:rPr lang="ru-RU" dirty="0"/>
              <a:t> </a:t>
            </a:r>
            <a:r>
              <a:rPr lang="ru-RU" dirty="0" err="1"/>
              <a:t>речі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особа, </a:t>
            </a:r>
            <a:r>
              <a:rPr lang="ru-RU" dirty="0" err="1"/>
              <a:t>якій</a:t>
            </a:r>
            <a:r>
              <a:rPr lang="ru-RU" dirty="0"/>
              <a:t> </a:t>
            </a:r>
            <a:r>
              <a:rPr lang="ru-RU" dirty="0" err="1"/>
              <a:t>належить</a:t>
            </a:r>
            <a:r>
              <a:rPr lang="ru-RU" dirty="0"/>
              <a:t> </a:t>
            </a:r>
            <a:r>
              <a:rPr lang="ru-RU" dirty="0" err="1"/>
              <a:t>майнове</a:t>
            </a:r>
            <a:r>
              <a:rPr lang="ru-RU" dirty="0"/>
              <a:t> право, передали </a:t>
            </a:r>
            <a:r>
              <a:rPr lang="ru-RU" dirty="0" err="1"/>
              <a:t>річ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майнове</a:t>
            </a:r>
            <a:r>
              <a:rPr lang="ru-RU" dirty="0"/>
              <a:t> право з правом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застави</a:t>
            </a:r>
            <a:r>
              <a:rPr lang="ru-RU" dirty="0"/>
              <a:t>.</a:t>
            </a:r>
          </a:p>
          <a:p>
            <a:r>
              <a:rPr lang="ru-RU" dirty="0"/>
              <a:t>3. Застава права на </a:t>
            </a:r>
            <a:r>
              <a:rPr lang="ru-RU" dirty="0" err="1"/>
              <a:t>чужу</a:t>
            </a:r>
            <a:r>
              <a:rPr lang="ru-RU" dirty="0"/>
              <a:t> </a:t>
            </a:r>
            <a:r>
              <a:rPr lang="ru-RU" dirty="0" err="1"/>
              <a:t>річ</a:t>
            </a:r>
            <a:r>
              <a:rPr lang="ru-RU" dirty="0"/>
              <a:t> </a:t>
            </a:r>
            <a:r>
              <a:rPr lang="ru-RU" dirty="0" err="1"/>
              <a:t>здійснюється</a:t>
            </a:r>
            <a:r>
              <a:rPr lang="ru-RU" dirty="0"/>
              <a:t> за </a:t>
            </a:r>
            <a:r>
              <a:rPr lang="ru-RU" dirty="0" err="1"/>
              <a:t>згодою</a:t>
            </a:r>
            <a:r>
              <a:rPr lang="ru-RU" dirty="0"/>
              <a:t> </a:t>
            </a:r>
            <a:r>
              <a:rPr lang="ru-RU" dirty="0" err="1"/>
              <a:t>власника</a:t>
            </a:r>
            <a:r>
              <a:rPr lang="ru-RU" dirty="0"/>
              <a:t> </a:t>
            </a:r>
            <a:r>
              <a:rPr lang="ru-RU" dirty="0" err="1"/>
              <a:t>цієї</a:t>
            </a:r>
            <a:r>
              <a:rPr lang="ru-RU" dirty="0"/>
              <a:t> </a:t>
            </a:r>
            <a:r>
              <a:rPr lang="ru-RU" dirty="0" err="1"/>
              <a:t>речі</a:t>
            </a:r>
            <a:r>
              <a:rPr lang="ru-RU" dirty="0"/>
              <a:t>, </a:t>
            </a:r>
            <a:r>
              <a:rPr lang="ru-RU" dirty="0" err="1"/>
              <a:t>якщо</a:t>
            </a:r>
            <a:r>
              <a:rPr lang="ru-RU" dirty="0"/>
              <a:t> для </a:t>
            </a:r>
            <a:r>
              <a:rPr lang="ru-RU" dirty="0" err="1"/>
              <a:t>відчуження</a:t>
            </a:r>
            <a:r>
              <a:rPr lang="ru-RU" dirty="0"/>
              <a:t> </a:t>
            </a:r>
            <a:r>
              <a:rPr lang="ru-RU" dirty="0" err="1"/>
              <a:t>цього</a:t>
            </a:r>
            <a:r>
              <a:rPr lang="ru-RU" dirty="0"/>
              <a:t> права </a:t>
            </a:r>
            <a:r>
              <a:rPr lang="ru-RU" dirty="0" err="1"/>
              <a:t>відповідно</a:t>
            </a:r>
            <a:r>
              <a:rPr lang="ru-RU" dirty="0"/>
              <a:t> до договору </a:t>
            </a:r>
            <a:r>
              <a:rPr lang="ru-RU" dirty="0" err="1"/>
              <a:t>або</a:t>
            </a:r>
            <a:r>
              <a:rPr lang="ru-RU" dirty="0"/>
              <a:t> закону </a:t>
            </a:r>
            <a:r>
              <a:rPr lang="ru-RU" dirty="0" err="1"/>
              <a:t>потрібна</a:t>
            </a:r>
            <a:r>
              <a:rPr lang="ru-RU" dirty="0"/>
              <a:t> </a:t>
            </a:r>
            <a:r>
              <a:rPr lang="ru-RU" dirty="0" err="1"/>
              <a:t>згода</a:t>
            </a:r>
            <a:r>
              <a:rPr lang="ru-RU" dirty="0"/>
              <a:t> </a:t>
            </a:r>
            <a:r>
              <a:rPr lang="ru-RU" dirty="0" err="1"/>
              <a:t>власника</a:t>
            </a:r>
            <a:r>
              <a:rPr lang="ru-RU" dirty="0"/>
              <a:t>.</a:t>
            </a:r>
          </a:p>
          <a:p>
            <a:r>
              <a:rPr lang="ru-RU" b="1" dirty="0" err="1"/>
              <a:t>Стаття</a:t>
            </a:r>
            <a:r>
              <a:rPr lang="ru-RU" b="1" dirty="0"/>
              <a:t> 584.</a:t>
            </a:r>
            <a:r>
              <a:rPr lang="ru-RU" dirty="0"/>
              <a:t> </a:t>
            </a:r>
            <a:r>
              <a:rPr lang="ru-RU" dirty="0" err="1"/>
              <a:t>Зміст</a:t>
            </a:r>
            <a:r>
              <a:rPr lang="ru-RU" dirty="0"/>
              <a:t> договору </a:t>
            </a:r>
            <a:r>
              <a:rPr lang="ru-RU" dirty="0" err="1"/>
              <a:t>застави</a:t>
            </a:r>
            <a:endParaRPr lang="ru-RU" dirty="0"/>
          </a:p>
          <a:p>
            <a:r>
              <a:rPr lang="ru-RU" dirty="0"/>
              <a:t>1. У </a:t>
            </a:r>
            <a:r>
              <a:rPr lang="ru-RU" dirty="0" err="1"/>
              <a:t>договорі</a:t>
            </a:r>
            <a:r>
              <a:rPr lang="ru-RU" dirty="0"/>
              <a:t> </a:t>
            </a:r>
            <a:r>
              <a:rPr lang="ru-RU" dirty="0" err="1"/>
              <a:t>застави</a:t>
            </a:r>
            <a:r>
              <a:rPr lang="ru-RU" dirty="0"/>
              <a:t> </a:t>
            </a:r>
            <a:r>
              <a:rPr lang="ru-RU" dirty="0" err="1"/>
              <a:t>визначаються</a:t>
            </a:r>
            <a:r>
              <a:rPr lang="ru-RU" dirty="0"/>
              <a:t> суть, </a:t>
            </a:r>
            <a:r>
              <a:rPr lang="ru-RU" dirty="0" err="1"/>
              <a:t>розмір</a:t>
            </a:r>
            <a:r>
              <a:rPr lang="ru-RU" dirty="0"/>
              <a:t> і строк (</a:t>
            </a:r>
            <a:r>
              <a:rPr lang="ru-RU" dirty="0" err="1"/>
              <a:t>термін</a:t>
            </a:r>
            <a:r>
              <a:rPr lang="ru-RU" dirty="0"/>
              <a:t>) </a:t>
            </a:r>
            <a:r>
              <a:rPr lang="ru-RU" dirty="0" err="1"/>
              <a:t>виконання</a:t>
            </a:r>
            <a:r>
              <a:rPr lang="ru-RU" dirty="0"/>
              <a:t> </a:t>
            </a:r>
            <a:r>
              <a:rPr lang="ru-RU" dirty="0" err="1"/>
              <a:t>зобов’язання</a:t>
            </a:r>
            <a:r>
              <a:rPr lang="ru-RU" dirty="0"/>
              <a:t>, </a:t>
            </a:r>
            <a:r>
              <a:rPr lang="ru-RU" dirty="0" err="1"/>
              <a:t>забезпеченого</a:t>
            </a:r>
            <a:r>
              <a:rPr lang="ru-RU" dirty="0"/>
              <a:t> заставою, </a:t>
            </a:r>
            <a:r>
              <a:rPr lang="ru-RU" dirty="0" err="1"/>
              <a:t>тa</a:t>
            </a:r>
            <a:r>
              <a:rPr lang="ru-RU" dirty="0"/>
              <a:t> (</a:t>
            </a:r>
            <a:r>
              <a:rPr lang="ru-RU" dirty="0" err="1"/>
              <a:t>або</a:t>
            </a:r>
            <a:r>
              <a:rPr lang="ru-RU" dirty="0"/>
              <a:t>) </a:t>
            </a:r>
            <a:r>
              <a:rPr lang="ru-RU" dirty="0" err="1"/>
              <a:t>посилання</a:t>
            </a:r>
            <a:r>
              <a:rPr lang="ru-RU" dirty="0"/>
              <a:t> на </a:t>
            </a:r>
            <a:r>
              <a:rPr lang="ru-RU" dirty="0" err="1"/>
              <a:t>договір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інший</a:t>
            </a:r>
            <a:r>
              <a:rPr lang="ru-RU" dirty="0"/>
              <a:t> </a:t>
            </a:r>
            <a:r>
              <a:rPr lang="ru-RU" dirty="0" err="1"/>
              <a:t>правочин</a:t>
            </a:r>
            <a:r>
              <a:rPr lang="ru-RU" dirty="0"/>
              <a:t>, </a:t>
            </a:r>
            <a:r>
              <a:rPr lang="ru-RU" dirty="0" err="1"/>
              <a:t>яким</a:t>
            </a:r>
            <a:r>
              <a:rPr lang="ru-RU" dirty="0"/>
              <a:t> </a:t>
            </a:r>
            <a:r>
              <a:rPr lang="ru-RU" dirty="0" err="1"/>
              <a:t>встановлено</a:t>
            </a:r>
            <a:r>
              <a:rPr lang="ru-RU" dirty="0"/>
              <a:t> </a:t>
            </a:r>
            <a:r>
              <a:rPr lang="ru-RU" dirty="0" err="1"/>
              <a:t>основне</a:t>
            </a:r>
            <a:r>
              <a:rPr lang="ru-RU" dirty="0"/>
              <a:t> </a:t>
            </a:r>
            <a:r>
              <a:rPr lang="ru-RU" dirty="0" err="1"/>
              <a:t>зобов’язання</a:t>
            </a:r>
            <a:r>
              <a:rPr lang="ru-RU" dirty="0"/>
              <a:t>, </a:t>
            </a:r>
            <a:r>
              <a:rPr lang="ru-RU" dirty="0" err="1"/>
              <a:t>подається</a:t>
            </a:r>
            <a:r>
              <a:rPr lang="ru-RU" dirty="0"/>
              <a:t> </a:t>
            </a:r>
            <a:r>
              <a:rPr lang="ru-RU" dirty="0" err="1"/>
              <a:t>опис</a:t>
            </a:r>
            <a:r>
              <a:rPr lang="ru-RU" dirty="0"/>
              <a:t> предмета </a:t>
            </a:r>
            <a:r>
              <a:rPr lang="ru-RU" dirty="0" err="1"/>
              <a:t>застави</a:t>
            </a:r>
            <a:r>
              <a:rPr lang="ru-RU" dirty="0"/>
              <a:t>, а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визначаються</a:t>
            </a:r>
            <a:r>
              <a:rPr lang="ru-RU" dirty="0"/>
              <a:t> </a:t>
            </a:r>
            <a:r>
              <a:rPr lang="ru-RU" dirty="0" err="1"/>
              <a:t>інші</a:t>
            </a:r>
            <a:r>
              <a:rPr lang="ru-RU" dirty="0"/>
              <a:t> </a:t>
            </a:r>
            <a:r>
              <a:rPr lang="ru-RU" dirty="0" err="1"/>
              <a:t>умови</a:t>
            </a:r>
            <a:r>
              <a:rPr lang="ru-RU" dirty="0"/>
              <a:t>, </a:t>
            </a:r>
            <a:r>
              <a:rPr lang="ru-RU" dirty="0" err="1"/>
              <a:t>погоджені</a:t>
            </a:r>
            <a:r>
              <a:rPr lang="ru-RU" dirty="0"/>
              <a:t> сторонами договору.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5008645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 err="1"/>
              <a:t>Стаття</a:t>
            </a:r>
            <a:r>
              <a:rPr lang="ru-RU" b="1" dirty="0"/>
              <a:t> 586.</a:t>
            </a:r>
            <a:r>
              <a:rPr lang="ru-RU" dirty="0"/>
              <a:t> </a:t>
            </a:r>
            <a:r>
              <a:rPr lang="ru-RU" dirty="0" err="1"/>
              <a:t>Користування</a:t>
            </a:r>
            <a:r>
              <a:rPr lang="ru-RU" dirty="0"/>
              <a:t> та </a:t>
            </a:r>
            <a:r>
              <a:rPr lang="ru-RU" dirty="0" err="1"/>
              <a:t>розпоряджання</a:t>
            </a:r>
            <a:r>
              <a:rPr lang="ru-RU" dirty="0"/>
              <a:t> предметом </a:t>
            </a:r>
            <a:r>
              <a:rPr lang="ru-RU" dirty="0" err="1"/>
              <a:t>застави</a:t>
            </a:r>
            <a:endParaRPr lang="ru-RU" dirty="0"/>
          </a:p>
          <a:p>
            <a:r>
              <a:rPr lang="ru-RU" dirty="0"/>
              <a:t>1. </a:t>
            </a:r>
            <a:r>
              <a:rPr lang="ru-RU" dirty="0" err="1"/>
              <a:t>Заставодавець</a:t>
            </a:r>
            <a:r>
              <a:rPr lang="ru-RU" dirty="0"/>
              <a:t> </a:t>
            </a:r>
            <a:r>
              <a:rPr lang="ru-RU" dirty="0" err="1"/>
              <a:t>має</a:t>
            </a:r>
            <a:r>
              <a:rPr lang="ru-RU" dirty="0"/>
              <a:t> право </a:t>
            </a:r>
            <a:r>
              <a:rPr lang="ru-RU" dirty="0" err="1"/>
              <a:t>користуватися</a:t>
            </a:r>
            <a:r>
              <a:rPr lang="ru-RU" dirty="0"/>
              <a:t> предметом </a:t>
            </a:r>
            <a:r>
              <a:rPr lang="ru-RU" dirty="0" err="1"/>
              <a:t>застави</a:t>
            </a:r>
            <a:r>
              <a:rPr lang="ru-RU" dirty="0"/>
              <a:t> </a:t>
            </a:r>
            <a:r>
              <a:rPr lang="ru-RU" dirty="0" err="1"/>
              <a:t>відповідно</a:t>
            </a:r>
            <a:r>
              <a:rPr lang="ru-RU" dirty="0"/>
              <a:t> до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призначення</a:t>
            </a:r>
            <a:r>
              <a:rPr lang="ru-RU" dirty="0"/>
              <a:t>, у тому </a:t>
            </a:r>
            <a:r>
              <a:rPr lang="ru-RU" dirty="0" err="1"/>
              <a:t>числі</a:t>
            </a:r>
            <a:r>
              <a:rPr lang="ru-RU" dirty="0"/>
              <a:t> </a:t>
            </a:r>
            <a:r>
              <a:rPr lang="ru-RU" dirty="0" err="1"/>
              <a:t>здобувати</a:t>
            </a:r>
            <a:r>
              <a:rPr lang="ru-RU" dirty="0"/>
              <a:t> з </a:t>
            </a:r>
            <a:r>
              <a:rPr lang="ru-RU" dirty="0" err="1"/>
              <a:t>нього</a:t>
            </a:r>
            <a:r>
              <a:rPr lang="ru-RU" dirty="0"/>
              <a:t> плоди та доходи, </a:t>
            </a:r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інше</a:t>
            </a:r>
            <a:r>
              <a:rPr lang="ru-RU" dirty="0"/>
              <a:t> не </a:t>
            </a:r>
            <a:r>
              <a:rPr lang="ru-RU" dirty="0" err="1"/>
              <a:t>встановлено</a:t>
            </a:r>
            <a:r>
              <a:rPr lang="ru-RU" dirty="0"/>
              <a:t> договором і </a:t>
            </a:r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випливає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суті</a:t>
            </a:r>
            <a:r>
              <a:rPr lang="ru-RU" dirty="0"/>
              <a:t> </a:t>
            </a:r>
            <a:r>
              <a:rPr lang="ru-RU" dirty="0" err="1"/>
              <a:t>застави</a:t>
            </a:r>
            <a:r>
              <a:rPr lang="ru-RU" dirty="0"/>
              <a:t>.</a:t>
            </a:r>
          </a:p>
          <a:p>
            <a:r>
              <a:rPr lang="ru-RU" dirty="0"/>
              <a:t>2. </a:t>
            </a:r>
            <a:r>
              <a:rPr lang="ru-RU" dirty="0" err="1"/>
              <a:t>Заставодавець</a:t>
            </a:r>
            <a:r>
              <a:rPr lang="ru-RU" dirty="0"/>
              <a:t> </a:t>
            </a:r>
            <a:r>
              <a:rPr lang="ru-RU" dirty="0" err="1"/>
              <a:t>має</a:t>
            </a:r>
            <a:r>
              <a:rPr lang="ru-RU" dirty="0"/>
              <a:t> право </a:t>
            </a:r>
            <a:r>
              <a:rPr lang="ru-RU" dirty="0" err="1"/>
              <a:t>відчужувати</a:t>
            </a:r>
            <a:r>
              <a:rPr lang="ru-RU" dirty="0"/>
              <a:t> предмет </a:t>
            </a:r>
            <a:r>
              <a:rPr lang="ru-RU" dirty="0" err="1"/>
              <a:t>застави</a:t>
            </a:r>
            <a:r>
              <a:rPr lang="ru-RU" dirty="0"/>
              <a:t>, </a:t>
            </a:r>
            <a:r>
              <a:rPr lang="ru-RU" dirty="0" err="1"/>
              <a:t>передавати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 в </a:t>
            </a:r>
            <a:r>
              <a:rPr lang="ru-RU" dirty="0" err="1"/>
              <a:t>користування</a:t>
            </a:r>
            <a:r>
              <a:rPr lang="ru-RU" dirty="0"/>
              <a:t> </a:t>
            </a:r>
            <a:r>
              <a:rPr lang="ru-RU" dirty="0" err="1"/>
              <a:t>іншій</a:t>
            </a:r>
            <a:r>
              <a:rPr lang="ru-RU" dirty="0"/>
              <a:t> </a:t>
            </a:r>
            <a:r>
              <a:rPr lang="ru-RU" dirty="0" err="1"/>
              <a:t>особі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іншим</a:t>
            </a:r>
            <a:r>
              <a:rPr lang="ru-RU" dirty="0"/>
              <a:t> чином </a:t>
            </a:r>
            <a:r>
              <a:rPr lang="ru-RU" dirty="0" err="1"/>
              <a:t>розпоряджатися</a:t>
            </a:r>
            <a:r>
              <a:rPr lang="ru-RU" dirty="0"/>
              <a:t> ним </a:t>
            </a:r>
            <a:r>
              <a:rPr lang="ru-RU" dirty="0" err="1"/>
              <a:t>лише</a:t>
            </a:r>
            <a:r>
              <a:rPr lang="ru-RU" dirty="0"/>
              <a:t> за </a:t>
            </a:r>
            <a:r>
              <a:rPr lang="ru-RU" dirty="0" err="1"/>
              <a:t>згодою</a:t>
            </a:r>
            <a:r>
              <a:rPr lang="ru-RU" dirty="0"/>
              <a:t> </a:t>
            </a:r>
            <a:r>
              <a:rPr lang="ru-RU" dirty="0" err="1"/>
              <a:t>заставодержателя</a:t>
            </a:r>
            <a:r>
              <a:rPr lang="ru-RU" dirty="0"/>
              <a:t>, </a:t>
            </a:r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інше</a:t>
            </a:r>
            <a:r>
              <a:rPr lang="ru-RU" dirty="0"/>
              <a:t> не </a:t>
            </a:r>
            <a:r>
              <a:rPr lang="ru-RU" dirty="0" err="1"/>
              <a:t>встановлено</a:t>
            </a:r>
            <a:r>
              <a:rPr lang="ru-RU" dirty="0"/>
              <a:t> договором </a:t>
            </a:r>
            <a:r>
              <a:rPr lang="ru-RU" dirty="0" err="1"/>
              <a:t>або</a:t>
            </a:r>
            <a:r>
              <a:rPr lang="ru-RU" dirty="0"/>
              <a:t> законом.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5468633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3. </a:t>
            </a:r>
            <a:r>
              <a:rPr lang="ru-RU" dirty="0" err="1"/>
              <a:t>Заставодавець</a:t>
            </a:r>
            <a:r>
              <a:rPr lang="ru-RU" dirty="0"/>
              <a:t> </a:t>
            </a:r>
            <a:r>
              <a:rPr lang="ru-RU" dirty="0" err="1"/>
              <a:t>має</a:t>
            </a:r>
            <a:r>
              <a:rPr lang="ru-RU" dirty="0"/>
              <a:t> право </a:t>
            </a:r>
            <a:r>
              <a:rPr lang="ru-RU" dirty="0" err="1"/>
              <a:t>заповідати</a:t>
            </a:r>
            <a:r>
              <a:rPr lang="ru-RU" dirty="0"/>
              <a:t> </a:t>
            </a:r>
            <a:r>
              <a:rPr lang="ru-RU" dirty="0" err="1"/>
              <a:t>заставлене</a:t>
            </a:r>
            <a:r>
              <a:rPr lang="ru-RU" dirty="0"/>
              <a:t> </a:t>
            </a:r>
            <a:r>
              <a:rPr lang="ru-RU" dirty="0" err="1"/>
              <a:t>майно</a:t>
            </a:r>
            <a:r>
              <a:rPr lang="ru-RU" dirty="0"/>
              <a:t>. </a:t>
            </a:r>
            <a:r>
              <a:rPr lang="ru-RU" dirty="0" err="1"/>
              <a:t>Правочин</a:t>
            </a:r>
            <a:r>
              <a:rPr lang="ru-RU" dirty="0"/>
              <a:t>, </a:t>
            </a:r>
            <a:r>
              <a:rPr lang="ru-RU" dirty="0" err="1"/>
              <a:t>яким</a:t>
            </a:r>
            <a:r>
              <a:rPr lang="ru-RU" dirty="0"/>
              <a:t> </a:t>
            </a:r>
            <a:r>
              <a:rPr lang="ru-RU" dirty="0" err="1"/>
              <a:t>обмежується</a:t>
            </a:r>
            <a:r>
              <a:rPr lang="ru-RU" dirty="0"/>
              <a:t> право </a:t>
            </a:r>
            <a:r>
              <a:rPr lang="ru-RU" dirty="0" err="1"/>
              <a:t>заставодавця</a:t>
            </a:r>
            <a:r>
              <a:rPr lang="ru-RU" dirty="0"/>
              <a:t> </a:t>
            </a:r>
            <a:r>
              <a:rPr lang="ru-RU" dirty="0" err="1"/>
              <a:t>заповідати</a:t>
            </a:r>
            <a:r>
              <a:rPr lang="ru-RU" dirty="0"/>
              <a:t> </a:t>
            </a:r>
            <a:r>
              <a:rPr lang="ru-RU" dirty="0" err="1"/>
              <a:t>заставлене</a:t>
            </a:r>
            <a:r>
              <a:rPr lang="ru-RU" dirty="0"/>
              <a:t> </a:t>
            </a:r>
            <a:r>
              <a:rPr lang="ru-RU" dirty="0" err="1"/>
              <a:t>майно</a:t>
            </a:r>
            <a:r>
              <a:rPr lang="ru-RU" dirty="0"/>
              <a:t>, є </a:t>
            </a:r>
            <a:r>
              <a:rPr lang="ru-RU" dirty="0" err="1"/>
              <a:t>нікчемним</a:t>
            </a:r>
            <a:r>
              <a:rPr lang="ru-RU" dirty="0"/>
              <a:t>.</a:t>
            </a:r>
          </a:p>
          <a:p>
            <a:r>
              <a:rPr lang="ru-RU" dirty="0"/>
              <a:t>4. </a:t>
            </a:r>
            <a:r>
              <a:rPr lang="ru-RU" dirty="0" err="1"/>
              <a:t>Заставодержатель</a:t>
            </a:r>
            <a:r>
              <a:rPr lang="ru-RU" dirty="0"/>
              <a:t> </a:t>
            </a:r>
            <a:r>
              <a:rPr lang="ru-RU" dirty="0" err="1"/>
              <a:t>має</a:t>
            </a:r>
            <a:r>
              <a:rPr lang="ru-RU" dirty="0"/>
              <a:t> право </a:t>
            </a:r>
            <a:r>
              <a:rPr lang="ru-RU" dirty="0" err="1"/>
              <a:t>користуватися</a:t>
            </a:r>
            <a:r>
              <a:rPr lang="ru-RU" dirty="0"/>
              <a:t> </a:t>
            </a:r>
            <a:r>
              <a:rPr lang="ru-RU" dirty="0" err="1"/>
              <a:t>переданим</a:t>
            </a:r>
            <a:r>
              <a:rPr lang="ru-RU" dirty="0"/>
              <a:t> </a:t>
            </a:r>
            <a:r>
              <a:rPr lang="ru-RU" dirty="0" err="1"/>
              <a:t>йому</a:t>
            </a:r>
            <a:r>
              <a:rPr lang="ru-RU" dirty="0"/>
              <a:t> предметом </a:t>
            </a:r>
            <a:r>
              <a:rPr lang="ru-RU" dirty="0" err="1"/>
              <a:t>застави</a:t>
            </a:r>
            <a:r>
              <a:rPr lang="ru-RU" dirty="0"/>
              <a:t> </a:t>
            </a:r>
            <a:r>
              <a:rPr lang="ru-RU" dirty="0" err="1"/>
              <a:t>лише</a:t>
            </a:r>
            <a:r>
              <a:rPr lang="ru-RU" dirty="0"/>
              <a:t> у </a:t>
            </a:r>
            <a:r>
              <a:rPr lang="ru-RU" dirty="0" err="1"/>
              <a:t>випадках</a:t>
            </a:r>
            <a:r>
              <a:rPr lang="ru-RU" dirty="0"/>
              <a:t>, </a:t>
            </a:r>
            <a:r>
              <a:rPr lang="ru-RU" dirty="0" err="1"/>
              <a:t>встановлених</a:t>
            </a:r>
            <a:r>
              <a:rPr lang="ru-RU" dirty="0"/>
              <a:t> договором. За договором на </a:t>
            </a:r>
            <a:r>
              <a:rPr lang="ru-RU" dirty="0" err="1"/>
              <a:t>заставодержателя</a:t>
            </a:r>
            <a:r>
              <a:rPr lang="ru-RU" dirty="0"/>
              <a:t> </a:t>
            </a:r>
            <a:r>
              <a:rPr lang="ru-RU" dirty="0" err="1"/>
              <a:t>може</a:t>
            </a:r>
            <a:r>
              <a:rPr lang="ru-RU" dirty="0"/>
              <a:t> бути </a:t>
            </a:r>
            <a:r>
              <a:rPr lang="ru-RU" dirty="0" err="1"/>
              <a:t>покладений</a:t>
            </a:r>
            <a:r>
              <a:rPr lang="ru-RU" dirty="0"/>
              <a:t> </a:t>
            </a:r>
            <a:r>
              <a:rPr lang="ru-RU" dirty="0" err="1"/>
              <a:t>обов'язок</a:t>
            </a:r>
            <a:r>
              <a:rPr lang="ru-RU" dirty="0"/>
              <a:t> </a:t>
            </a:r>
            <a:r>
              <a:rPr lang="ru-RU" dirty="0" err="1"/>
              <a:t>здобувати</a:t>
            </a:r>
            <a:r>
              <a:rPr lang="ru-RU" dirty="0"/>
              <a:t> з предмета </a:t>
            </a:r>
            <a:r>
              <a:rPr lang="ru-RU" dirty="0" err="1"/>
              <a:t>застави</a:t>
            </a:r>
            <a:r>
              <a:rPr lang="ru-RU" dirty="0"/>
              <a:t> плоди та доходи.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1281308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b="1" dirty="0" err="1"/>
              <a:t>Стаття</a:t>
            </a:r>
            <a:r>
              <a:rPr lang="ru-RU" b="1" dirty="0"/>
              <a:t> 587.</a:t>
            </a:r>
            <a:r>
              <a:rPr lang="ru-RU" dirty="0"/>
              <a:t> </a:t>
            </a:r>
            <a:r>
              <a:rPr lang="ru-RU" dirty="0" err="1"/>
              <a:t>Обов'язки</a:t>
            </a:r>
            <a:r>
              <a:rPr lang="ru-RU" dirty="0"/>
              <a:t> </a:t>
            </a:r>
            <a:r>
              <a:rPr lang="ru-RU" dirty="0" err="1"/>
              <a:t>володільця</a:t>
            </a:r>
            <a:r>
              <a:rPr lang="ru-RU" dirty="0"/>
              <a:t> предмета </a:t>
            </a:r>
            <a:r>
              <a:rPr lang="ru-RU" dirty="0" err="1"/>
              <a:t>застави</a:t>
            </a:r>
            <a:endParaRPr lang="ru-RU" dirty="0"/>
          </a:p>
          <a:p>
            <a:r>
              <a:rPr lang="ru-RU" dirty="0"/>
              <a:t>1. Особа, яка </a:t>
            </a:r>
            <a:r>
              <a:rPr lang="ru-RU" dirty="0" err="1"/>
              <a:t>володіє</a:t>
            </a:r>
            <a:r>
              <a:rPr lang="ru-RU" dirty="0"/>
              <a:t> предметом </a:t>
            </a:r>
            <a:r>
              <a:rPr lang="ru-RU" dirty="0" err="1"/>
              <a:t>застави</a:t>
            </a:r>
            <a:r>
              <a:rPr lang="ru-RU" dirty="0"/>
              <a:t>, </a:t>
            </a:r>
            <a:r>
              <a:rPr lang="ru-RU" dirty="0" err="1"/>
              <a:t>зобов'язана</a:t>
            </a:r>
            <a:r>
              <a:rPr lang="ru-RU" dirty="0"/>
              <a:t>, </a:t>
            </a:r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інше</a:t>
            </a:r>
            <a:r>
              <a:rPr lang="ru-RU" dirty="0"/>
              <a:t> не </a:t>
            </a:r>
            <a:r>
              <a:rPr lang="ru-RU" dirty="0" err="1"/>
              <a:t>встановлено</a:t>
            </a:r>
            <a:r>
              <a:rPr lang="ru-RU" dirty="0"/>
              <a:t> договором:</a:t>
            </a:r>
          </a:p>
          <a:p>
            <a:r>
              <a:rPr lang="ru-RU" dirty="0"/>
              <a:t>1) </a:t>
            </a:r>
            <a:r>
              <a:rPr lang="ru-RU" dirty="0" err="1"/>
              <a:t>вживати</a:t>
            </a:r>
            <a:r>
              <a:rPr lang="ru-RU" dirty="0"/>
              <a:t> </a:t>
            </a:r>
            <a:r>
              <a:rPr lang="ru-RU" dirty="0" err="1"/>
              <a:t>заходів</a:t>
            </a:r>
            <a:r>
              <a:rPr lang="ru-RU" dirty="0"/>
              <a:t>, </a:t>
            </a:r>
            <a:r>
              <a:rPr lang="ru-RU" dirty="0" err="1"/>
              <a:t>необхідних</a:t>
            </a:r>
            <a:r>
              <a:rPr lang="ru-RU" dirty="0"/>
              <a:t> для </a:t>
            </a:r>
            <a:r>
              <a:rPr lang="ru-RU" dirty="0" err="1"/>
              <a:t>збереження</a:t>
            </a:r>
            <a:r>
              <a:rPr lang="ru-RU" dirty="0"/>
              <a:t> предмета </a:t>
            </a:r>
            <a:r>
              <a:rPr lang="ru-RU" dirty="0" err="1"/>
              <a:t>застави</a:t>
            </a:r>
            <a:r>
              <a:rPr lang="ru-RU" dirty="0"/>
              <a:t>;</a:t>
            </a:r>
          </a:p>
          <a:p>
            <a:r>
              <a:rPr lang="ru-RU" dirty="0"/>
              <a:t>2) </a:t>
            </a:r>
            <a:r>
              <a:rPr lang="ru-RU" dirty="0" err="1"/>
              <a:t>утримувати</a:t>
            </a:r>
            <a:r>
              <a:rPr lang="ru-RU" dirty="0"/>
              <a:t> предмет </a:t>
            </a:r>
            <a:r>
              <a:rPr lang="ru-RU" dirty="0" err="1"/>
              <a:t>застави</a:t>
            </a:r>
            <a:r>
              <a:rPr lang="ru-RU" dirty="0"/>
              <a:t> </a:t>
            </a:r>
            <a:r>
              <a:rPr lang="ru-RU" dirty="0" err="1"/>
              <a:t>належним</a:t>
            </a:r>
            <a:r>
              <a:rPr lang="ru-RU" dirty="0"/>
              <a:t> чином;</a:t>
            </a:r>
          </a:p>
          <a:p>
            <a:r>
              <a:rPr lang="ru-RU" dirty="0"/>
              <a:t>3) </a:t>
            </a:r>
            <a:r>
              <a:rPr lang="ru-RU" dirty="0" err="1"/>
              <a:t>негайно</a:t>
            </a:r>
            <a:r>
              <a:rPr lang="ru-RU" dirty="0"/>
              <a:t> </a:t>
            </a:r>
            <a:r>
              <a:rPr lang="ru-RU" dirty="0" err="1"/>
              <a:t>повідомляти</a:t>
            </a:r>
            <a:r>
              <a:rPr lang="ru-RU" dirty="0"/>
              <a:t> другу сторону договору </a:t>
            </a:r>
            <a:r>
              <a:rPr lang="ru-RU" dirty="0" err="1"/>
              <a:t>застави</a:t>
            </a:r>
            <a:r>
              <a:rPr lang="ru-RU" dirty="0"/>
              <a:t> про </a:t>
            </a:r>
            <a:r>
              <a:rPr lang="ru-RU" dirty="0" err="1"/>
              <a:t>виникнення</a:t>
            </a:r>
            <a:r>
              <a:rPr lang="ru-RU" dirty="0"/>
              <a:t> </a:t>
            </a:r>
            <a:r>
              <a:rPr lang="ru-RU" dirty="0" err="1"/>
              <a:t>загрози</a:t>
            </a:r>
            <a:r>
              <a:rPr lang="ru-RU" dirty="0"/>
              <a:t> </a:t>
            </a:r>
            <a:r>
              <a:rPr lang="ru-RU" dirty="0" err="1"/>
              <a:t>знищення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пошкодження</a:t>
            </a:r>
            <a:r>
              <a:rPr lang="ru-RU" dirty="0"/>
              <a:t> предмета </a:t>
            </a:r>
            <a:r>
              <a:rPr lang="ru-RU" dirty="0" err="1"/>
              <a:t>застави</a:t>
            </a:r>
            <a:r>
              <a:rPr lang="ru-RU" dirty="0"/>
              <a:t>.</a:t>
            </a:r>
          </a:p>
          <a:p>
            <a:r>
              <a:rPr lang="ru-RU" dirty="0"/>
              <a:t>2. </a:t>
            </a:r>
            <a:r>
              <a:rPr lang="ru-RU" dirty="0" err="1"/>
              <a:t>Заставодавець</a:t>
            </a:r>
            <a:r>
              <a:rPr lang="ru-RU" dirty="0"/>
              <a:t>, </a:t>
            </a:r>
            <a:r>
              <a:rPr lang="ru-RU" dirty="0" err="1"/>
              <a:t>який</a:t>
            </a:r>
            <a:r>
              <a:rPr lang="ru-RU" dirty="0"/>
              <a:t> </a:t>
            </a:r>
            <a:r>
              <a:rPr lang="ru-RU" dirty="0" err="1"/>
              <a:t>володіє</a:t>
            </a:r>
            <a:r>
              <a:rPr lang="ru-RU" dirty="0"/>
              <a:t> предметом </a:t>
            </a:r>
            <a:r>
              <a:rPr lang="ru-RU" dirty="0" err="1"/>
              <a:t>застави</a:t>
            </a:r>
            <a:r>
              <a:rPr lang="ru-RU" dirty="0"/>
              <a:t>, у </a:t>
            </a:r>
            <a:r>
              <a:rPr lang="ru-RU" dirty="0" err="1"/>
              <a:t>разі</a:t>
            </a:r>
            <a:r>
              <a:rPr lang="ru-RU" dirty="0"/>
              <a:t> </a:t>
            </a:r>
            <a:r>
              <a:rPr lang="ru-RU" dirty="0" err="1"/>
              <a:t>втрати</a:t>
            </a:r>
            <a:r>
              <a:rPr lang="ru-RU" dirty="0"/>
              <a:t>, </a:t>
            </a:r>
            <a:r>
              <a:rPr lang="ru-RU" dirty="0" err="1"/>
              <a:t>псування</a:t>
            </a:r>
            <a:r>
              <a:rPr lang="ru-RU" dirty="0"/>
              <a:t>, </a:t>
            </a:r>
            <a:r>
              <a:rPr lang="ru-RU" dirty="0" err="1"/>
              <a:t>пошкодження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знищення</a:t>
            </a:r>
            <a:r>
              <a:rPr lang="ru-RU" dirty="0"/>
              <a:t> </a:t>
            </a:r>
            <a:r>
              <a:rPr lang="ru-RU" dirty="0" err="1"/>
              <a:t>заставленого</a:t>
            </a:r>
            <a:r>
              <a:rPr lang="ru-RU" dirty="0"/>
              <a:t> майна з </a:t>
            </a:r>
            <a:r>
              <a:rPr lang="ru-RU" dirty="0" err="1"/>
              <a:t>його</a:t>
            </a:r>
            <a:r>
              <a:rPr lang="ru-RU" dirty="0"/>
              <a:t> вини </a:t>
            </a:r>
            <a:r>
              <a:rPr lang="ru-RU" dirty="0" err="1"/>
              <a:t>зобов'язаний</a:t>
            </a:r>
            <a:r>
              <a:rPr lang="ru-RU" dirty="0"/>
              <a:t> </a:t>
            </a:r>
            <a:r>
              <a:rPr lang="ru-RU" dirty="0" err="1"/>
              <a:t>замінити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відновити</a:t>
            </a:r>
            <a:r>
              <a:rPr lang="ru-RU" dirty="0"/>
              <a:t>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майно</a:t>
            </a:r>
            <a:r>
              <a:rPr lang="ru-RU" dirty="0"/>
              <a:t>, </a:t>
            </a:r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інше</a:t>
            </a:r>
            <a:r>
              <a:rPr lang="ru-RU" dirty="0"/>
              <a:t> не </a:t>
            </a:r>
            <a:r>
              <a:rPr lang="ru-RU" dirty="0" err="1"/>
              <a:t>встановлено</a:t>
            </a:r>
            <a:r>
              <a:rPr lang="ru-RU" dirty="0"/>
              <a:t> договором.</a:t>
            </a:r>
          </a:p>
          <a:p>
            <a:r>
              <a:rPr lang="ru-RU" dirty="0"/>
              <a:t>3. </a:t>
            </a:r>
            <a:r>
              <a:rPr lang="ru-RU" dirty="0" err="1"/>
              <a:t>Заставодержатель</a:t>
            </a:r>
            <a:r>
              <a:rPr lang="ru-RU" dirty="0"/>
              <a:t>, </a:t>
            </a:r>
            <a:r>
              <a:rPr lang="ru-RU" dirty="0" err="1"/>
              <a:t>який</a:t>
            </a:r>
            <a:r>
              <a:rPr lang="ru-RU" dirty="0"/>
              <a:t> </a:t>
            </a:r>
            <a:r>
              <a:rPr lang="ru-RU" dirty="0" err="1"/>
              <a:t>володіє</a:t>
            </a:r>
            <a:r>
              <a:rPr lang="ru-RU" dirty="0"/>
              <a:t> предметом </a:t>
            </a:r>
            <a:r>
              <a:rPr lang="ru-RU" dirty="0" err="1"/>
              <a:t>застави</a:t>
            </a:r>
            <a:r>
              <a:rPr lang="ru-RU" dirty="0"/>
              <a:t>, у </a:t>
            </a:r>
            <a:r>
              <a:rPr lang="ru-RU" dirty="0" err="1"/>
              <a:t>разі</a:t>
            </a:r>
            <a:r>
              <a:rPr lang="ru-RU" dirty="0"/>
              <a:t> </a:t>
            </a:r>
            <a:r>
              <a:rPr lang="ru-RU" dirty="0" err="1"/>
              <a:t>втрати</a:t>
            </a:r>
            <a:r>
              <a:rPr lang="ru-RU" dirty="0"/>
              <a:t>, </a:t>
            </a:r>
            <a:r>
              <a:rPr lang="ru-RU" dirty="0" err="1"/>
              <a:t>псування</a:t>
            </a:r>
            <a:r>
              <a:rPr lang="ru-RU" dirty="0"/>
              <a:t>, </a:t>
            </a:r>
            <a:r>
              <a:rPr lang="ru-RU" dirty="0" err="1"/>
              <a:t>пошкодження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знищення</a:t>
            </a:r>
            <a:r>
              <a:rPr lang="ru-RU" dirty="0"/>
              <a:t> </a:t>
            </a:r>
            <a:r>
              <a:rPr lang="ru-RU" dirty="0" err="1"/>
              <a:t>заставленого</a:t>
            </a:r>
            <a:r>
              <a:rPr lang="ru-RU" dirty="0"/>
              <a:t> майна з </a:t>
            </a:r>
            <a:r>
              <a:rPr lang="ru-RU" dirty="0" err="1"/>
              <a:t>його</a:t>
            </a:r>
            <a:r>
              <a:rPr lang="ru-RU" dirty="0"/>
              <a:t> вини </a:t>
            </a:r>
            <a:r>
              <a:rPr lang="ru-RU" dirty="0" err="1"/>
              <a:t>зобов'язаний</a:t>
            </a:r>
            <a:r>
              <a:rPr lang="ru-RU" dirty="0"/>
              <a:t> </a:t>
            </a:r>
            <a:r>
              <a:rPr lang="ru-RU" dirty="0" err="1"/>
              <a:t>відшкодувати</a:t>
            </a:r>
            <a:r>
              <a:rPr lang="ru-RU" dirty="0"/>
              <a:t> </a:t>
            </a:r>
            <a:r>
              <a:rPr lang="ru-RU" dirty="0" err="1"/>
              <a:t>заставодавцю</a:t>
            </a:r>
            <a:r>
              <a:rPr lang="ru-RU" dirty="0"/>
              <a:t> </a:t>
            </a:r>
            <a:r>
              <a:rPr lang="ru-RU" dirty="0" err="1"/>
              <a:t>завдані</a:t>
            </a:r>
            <a:r>
              <a:rPr lang="ru-RU" dirty="0"/>
              <a:t> </a:t>
            </a:r>
            <a:r>
              <a:rPr lang="ru-RU" dirty="0" err="1"/>
              <a:t>збитки</a:t>
            </a:r>
            <a:r>
              <a:rPr lang="ru-RU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0814703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b="1" dirty="0" err="1"/>
              <a:t>Стаття</a:t>
            </a:r>
            <a:r>
              <a:rPr lang="ru-RU" b="1" dirty="0"/>
              <a:t> 589.</a:t>
            </a:r>
            <a:r>
              <a:rPr lang="ru-RU" dirty="0"/>
              <a:t> </a:t>
            </a:r>
            <a:r>
              <a:rPr lang="ru-RU" dirty="0" err="1"/>
              <a:t>Правові</a:t>
            </a:r>
            <a:r>
              <a:rPr lang="ru-RU" dirty="0"/>
              <a:t> </a:t>
            </a:r>
            <a:r>
              <a:rPr lang="ru-RU" dirty="0" err="1"/>
              <a:t>наслідки</a:t>
            </a:r>
            <a:r>
              <a:rPr lang="ru-RU" dirty="0"/>
              <a:t> </a:t>
            </a:r>
            <a:r>
              <a:rPr lang="ru-RU" dirty="0" err="1"/>
              <a:t>невиконання</a:t>
            </a:r>
            <a:r>
              <a:rPr lang="ru-RU" dirty="0"/>
              <a:t> </a:t>
            </a:r>
            <a:r>
              <a:rPr lang="ru-RU" dirty="0" err="1"/>
              <a:t>зобов'язання</a:t>
            </a:r>
            <a:r>
              <a:rPr lang="ru-RU" dirty="0"/>
              <a:t>, </a:t>
            </a:r>
            <a:r>
              <a:rPr lang="ru-RU" dirty="0" err="1"/>
              <a:t>забезпеченого</a:t>
            </a:r>
            <a:r>
              <a:rPr lang="ru-RU" dirty="0"/>
              <a:t> заставою</a:t>
            </a:r>
          </a:p>
          <a:p>
            <a:r>
              <a:rPr lang="ru-RU" dirty="0"/>
              <a:t>1. У </a:t>
            </a:r>
            <a:r>
              <a:rPr lang="ru-RU" dirty="0" err="1"/>
              <a:t>разі</a:t>
            </a:r>
            <a:r>
              <a:rPr lang="ru-RU" dirty="0"/>
              <a:t> </a:t>
            </a:r>
            <a:r>
              <a:rPr lang="ru-RU" dirty="0" err="1"/>
              <a:t>невиконання</a:t>
            </a:r>
            <a:r>
              <a:rPr lang="ru-RU" dirty="0"/>
              <a:t> </a:t>
            </a:r>
            <a:r>
              <a:rPr lang="ru-RU" dirty="0" err="1"/>
              <a:t>зобов'язання</a:t>
            </a:r>
            <a:r>
              <a:rPr lang="ru-RU" dirty="0"/>
              <a:t>, </a:t>
            </a:r>
            <a:r>
              <a:rPr lang="ru-RU" dirty="0" err="1"/>
              <a:t>забезпеченого</a:t>
            </a:r>
            <a:r>
              <a:rPr lang="ru-RU" dirty="0"/>
              <a:t> заставою, а </a:t>
            </a:r>
            <a:r>
              <a:rPr lang="ru-RU" dirty="0" err="1"/>
              <a:t>також</a:t>
            </a:r>
            <a:r>
              <a:rPr lang="ru-RU" dirty="0"/>
              <a:t> в </a:t>
            </a:r>
            <a:r>
              <a:rPr lang="ru-RU" dirty="0" err="1"/>
              <a:t>інших</a:t>
            </a:r>
            <a:r>
              <a:rPr lang="ru-RU" dirty="0"/>
              <a:t> </a:t>
            </a:r>
            <a:r>
              <a:rPr lang="ru-RU" dirty="0" err="1"/>
              <a:t>випадках</a:t>
            </a:r>
            <a:r>
              <a:rPr lang="ru-RU" dirty="0"/>
              <a:t>, </a:t>
            </a:r>
            <a:r>
              <a:rPr lang="ru-RU" dirty="0" err="1"/>
              <a:t>встановлених</a:t>
            </a:r>
            <a:r>
              <a:rPr lang="ru-RU" dirty="0"/>
              <a:t> законом, </a:t>
            </a:r>
            <a:r>
              <a:rPr lang="ru-RU" dirty="0" err="1"/>
              <a:t>заставодержатель</a:t>
            </a:r>
            <a:r>
              <a:rPr lang="ru-RU" dirty="0"/>
              <a:t> </a:t>
            </a:r>
            <a:r>
              <a:rPr lang="ru-RU" dirty="0" err="1"/>
              <a:t>набуває</a:t>
            </a:r>
            <a:r>
              <a:rPr lang="ru-RU" dirty="0"/>
              <a:t> право </a:t>
            </a:r>
            <a:r>
              <a:rPr lang="ru-RU" dirty="0" err="1"/>
              <a:t>звернення</a:t>
            </a:r>
            <a:r>
              <a:rPr lang="ru-RU" dirty="0"/>
              <a:t> </a:t>
            </a:r>
            <a:r>
              <a:rPr lang="ru-RU" dirty="0" err="1"/>
              <a:t>стягнення</a:t>
            </a:r>
            <a:r>
              <a:rPr lang="ru-RU" dirty="0"/>
              <a:t> на предмет </a:t>
            </a:r>
            <a:r>
              <a:rPr lang="ru-RU" dirty="0" err="1"/>
              <a:t>застави</a:t>
            </a:r>
            <a:r>
              <a:rPr lang="ru-RU" dirty="0"/>
              <a:t>.</a:t>
            </a:r>
          </a:p>
          <a:p>
            <a:r>
              <a:rPr lang="ru-RU" dirty="0" smtClean="0"/>
              <a:t>2</a:t>
            </a:r>
            <a:r>
              <a:rPr lang="ru-RU" dirty="0"/>
              <a:t>. За </a:t>
            </a:r>
            <a:r>
              <a:rPr lang="ru-RU" dirty="0" err="1"/>
              <a:t>рахунок</a:t>
            </a:r>
            <a:r>
              <a:rPr lang="ru-RU" dirty="0"/>
              <a:t> предмета </a:t>
            </a:r>
            <a:r>
              <a:rPr lang="ru-RU" dirty="0" err="1"/>
              <a:t>застави</a:t>
            </a:r>
            <a:r>
              <a:rPr lang="ru-RU" dirty="0"/>
              <a:t> </a:t>
            </a:r>
            <a:r>
              <a:rPr lang="ru-RU" dirty="0" err="1"/>
              <a:t>заставодержатель</a:t>
            </a:r>
            <a:r>
              <a:rPr lang="ru-RU" dirty="0"/>
              <a:t> </a:t>
            </a:r>
            <a:r>
              <a:rPr lang="ru-RU" dirty="0" err="1"/>
              <a:t>має</a:t>
            </a:r>
            <a:r>
              <a:rPr lang="ru-RU" dirty="0"/>
              <a:t> право </a:t>
            </a:r>
            <a:r>
              <a:rPr lang="ru-RU" dirty="0" err="1"/>
              <a:t>задовольнити</a:t>
            </a:r>
            <a:r>
              <a:rPr lang="ru-RU" dirty="0"/>
              <a:t> в </a:t>
            </a:r>
            <a:r>
              <a:rPr lang="ru-RU" dirty="0" err="1"/>
              <a:t>повному</a:t>
            </a:r>
            <a:r>
              <a:rPr lang="ru-RU" dirty="0"/>
              <a:t> </a:t>
            </a:r>
            <a:r>
              <a:rPr lang="ru-RU" dirty="0" err="1"/>
              <a:t>обсязі</a:t>
            </a:r>
            <a:r>
              <a:rPr lang="ru-RU" dirty="0"/>
              <a:t> свою </a:t>
            </a:r>
            <a:r>
              <a:rPr lang="ru-RU" dirty="0" err="1"/>
              <a:t>вимогу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визначена</a:t>
            </a:r>
            <a:r>
              <a:rPr lang="ru-RU" dirty="0"/>
              <a:t> на момент фактичного </a:t>
            </a:r>
            <a:r>
              <a:rPr lang="ru-RU" dirty="0" err="1"/>
              <a:t>задоволення</a:t>
            </a:r>
            <a:r>
              <a:rPr lang="ru-RU" dirty="0"/>
              <a:t>, </a:t>
            </a:r>
            <a:r>
              <a:rPr lang="ru-RU" dirty="0" err="1"/>
              <a:t>включаючи</a:t>
            </a:r>
            <a:r>
              <a:rPr lang="ru-RU" dirty="0"/>
              <a:t> </a:t>
            </a:r>
            <a:r>
              <a:rPr lang="ru-RU" dirty="0" err="1"/>
              <a:t>сплату</a:t>
            </a:r>
            <a:r>
              <a:rPr lang="ru-RU" dirty="0"/>
              <a:t> </a:t>
            </a:r>
            <a:r>
              <a:rPr lang="ru-RU" dirty="0" err="1"/>
              <a:t>процентів</a:t>
            </a:r>
            <a:r>
              <a:rPr lang="ru-RU" dirty="0"/>
              <a:t>, неустойки, </a:t>
            </a:r>
            <a:r>
              <a:rPr lang="ru-RU" dirty="0" err="1"/>
              <a:t>відшкодування</a:t>
            </a:r>
            <a:r>
              <a:rPr lang="ru-RU" dirty="0"/>
              <a:t> </a:t>
            </a:r>
            <a:r>
              <a:rPr lang="ru-RU" dirty="0" err="1"/>
              <a:t>збитків</a:t>
            </a:r>
            <a:r>
              <a:rPr lang="ru-RU" dirty="0"/>
              <a:t>, </a:t>
            </a:r>
            <a:r>
              <a:rPr lang="ru-RU" dirty="0" err="1"/>
              <a:t>завданих</a:t>
            </a:r>
            <a:r>
              <a:rPr lang="ru-RU" dirty="0"/>
              <a:t> </a:t>
            </a:r>
            <a:r>
              <a:rPr lang="ru-RU" dirty="0" err="1"/>
              <a:t>порушенням</a:t>
            </a:r>
            <a:r>
              <a:rPr lang="ru-RU" dirty="0"/>
              <a:t> </a:t>
            </a:r>
            <a:r>
              <a:rPr lang="ru-RU" dirty="0" err="1"/>
              <a:t>зобов'язання</a:t>
            </a:r>
            <a:r>
              <a:rPr lang="ru-RU" dirty="0"/>
              <a:t>, </a:t>
            </a:r>
            <a:r>
              <a:rPr lang="ru-RU" dirty="0" err="1"/>
              <a:t>необхідних</a:t>
            </a:r>
            <a:r>
              <a:rPr lang="ru-RU" dirty="0"/>
              <a:t> </a:t>
            </a:r>
            <a:r>
              <a:rPr lang="ru-RU" dirty="0" err="1"/>
              <a:t>витрат</a:t>
            </a:r>
            <a:r>
              <a:rPr lang="ru-RU" dirty="0"/>
              <a:t> на </a:t>
            </a:r>
            <a:r>
              <a:rPr lang="ru-RU" dirty="0" err="1"/>
              <a:t>утримання</a:t>
            </a:r>
            <a:r>
              <a:rPr lang="ru-RU" dirty="0"/>
              <a:t> </a:t>
            </a:r>
            <a:r>
              <a:rPr lang="ru-RU" dirty="0" err="1"/>
              <a:t>заставленого</a:t>
            </a:r>
            <a:r>
              <a:rPr lang="ru-RU" dirty="0"/>
              <a:t> майна, а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витрат</a:t>
            </a:r>
            <a:r>
              <a:rPr lang="ru-RU" dirty="0"/>
              <a:t>, </a:t>
            </a:r>
            <a:r>
              <a:rPr lang="ru-RU" dirty="0" err="1"/>
              <a:t>понесених</a:t>
            </a:r>
            <a:r>
              <a:rPr lang="ru-RU" dirty="0"/>
              <a:t> у </a:t>
            </a:r>
            <a:r>
              <a:rPr lang="ru-RU" dirty="0" err="1"/>
              <a:t>зв'язку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пред'явленням</a:t>
            </a:r>
            <a:r>
              <a:rPr lang="ru-RU" dirty="0"/>
              <a:t> </a:t>
            </a:r>
            <a:r>
              <a:rPr lang="ru-RU" dirty="0" err="1"/>
              <a:t>вимоги</a:t>
            </a:r>
            <a:r>
              <a:rPr lang="ru-RU" dirty="0"/>
              <a:t>, </a:t>
            </a:r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інше</a:t>
            </a:r>
            <a:r>
              <a:rPr lang="ru-RU" dirty="0"/>
              <a:t> не </a:t>
            </a:r>
            <a:r>
              <a:rPr lang="ru-RU" dirty="0" err="1"/>
              <a:t>встановлено</a:t>
            </a:r>
            <a:r>
              <a:rPr lang="ru-RU" dirty="0"/>
              <a:t> договором</a:t>
            </a:r>
            <a:r>
              <a:rPr lang="ru-RU" dirty="0" smtClean="0"/>
              <a:t>.</a:t>
            </a:r>
            <a:r>
              <a:rPr lang="ru-RU" dirty="0"/>
              <a:t/>
            </a:r>
            <a:br>
              <a:rPr lang="ru-RU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2166183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ru-RU" b="1" dirty="0" err="1"/>
              <a:t>Стаття</a:t>
            </a:r>
            <a:r>
              <a:rPr lang="ru-RU" b="1" dirty="0"/>
              <a:t> 590.</a:t>
            </a:r>
            <a:r>
              <a:rPr lang="ru-RU" dirty="0"/>
              <a:t> </a:t>
            </a:r>
            <a:r>
              <a:rPr lang="ru-RU" dirty="0" err="1"/>
              <a:t>Звернення</a:t>
            </a:r>
            <a:r>
              <a:rPr lang="ru-RU" dirty="0"/>
              <a:t> </a:t>
            </a:r>
            <a:r>
              <a:rPr lang="ru-RU" dirty="0" err="1"/>
              <a:t>стягнення</a:t>
            </a:r>
            <a:r>
              <a:rPr lang="ru-RU" dirty="0"/>
              <a:t> на предмет </a:t>
            </a:r>
            <a:r>
              <a:rPr lang="ru-RU" dirty="0" err="1"/>
              <a:t>застави</a:t>
            </a:r>
            <a:endParaRPr lang="ru-RU" dirty="0"/>
          </a:p>
          <a:p>
            <a:r>
              <a:rPr lang="ru-RU" dirty="0"/>
              <a:t>1. </a:t>
            </a:r>
            <a:r>
              <a:rPr lang="ru-RU" dirty="0" err="1"/>
              <a:t>Звернення</a:t>
            </a:r>
            <a:r>
              <a:rPr lang="ru-RU" dirty="0"/>
              <a:t> </a:t>
            </a:r>
            <a:r>
              <a:rPr lang="ru-RU" dirty="0" err="1"/>
              <a:t>стягнення</a:t>
            </a:r>
            <a:r>
              <a:rPr lang="ru-RU" dirty="0"/>
              <a:t> на предмет </a:t>
            </a:r>
            <a:r>
              <a:rPr lang="ru-RU" dirty="0" err="1"/>
              <a:t>застави</a:t>
            </a:r>
            <a:r>
              <a:rPr lang="ru-RU" dirty="0"/>
              <a:t> </a:t>
            </a:r>
            <a:r>
              <a:rPr lang="ru-RU" dirty="0" err="1"/>
              <a:t>здійснюється</a:t>
            </a:r>
            <a:r>
              <a:rPr lang="ru-RU" dirty="0"/>
              <a:t> за </a:t>
            </a:r>
            <a:r>
              <a:rPr lang="ru-RU" dirty="0" err="1"/>
              <a:t>рішенням</a:t>
            </a:r>
            <a:r>
              <a:rPr lang="ru-RU" dirty="0"/>
              <a:t> суду, </a:t>
            </a:r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інше</a:t>
            </a:r>
            <a:r>
              <a:rPr lang="ru-RU" dirty="0"/>
              <a:t> не </a:t>
            </a:r>
            <a:r>
              <a:rPr lang="ru-RU" dirty="0" err="1"/>
              <a:t>встановлено</a:t>
            </a:r>
            <a:r>
              <a:rPr lang="ru-RU" dirty="0"/>
              <a:t> договором </a:t>
            </a:r>
            <a:r>
              <a:rPr lang="ru-RU" dirty="0" err="1"/>
              <a:t>або</a:t>
            </a:r>
            <a:r>
              <a:rPr lang="ru-RU" dirty="0"/>
              <a:t> законом.</a:t>
            </a:r>
          </a:p>
          <a:p>
            <a:r>
              <a:rPr lang="ru-RU" dirty="0"/>
              <a:t>2. </a:t>
            </a:r>
            <a:r>
              <a:rPr lang="ru-RU" dirty="0" err="1"/>
              <a:t>Заставодержатель</a:t>
            </a:r>
            <a:r>
              <a:rPr lang="ru-RU" dirty="0"/>
              <a:t> </a:t>
            </a:r>
            <a:r>
              <a:rPr lang="ru-RU" dirty="0" err="1"/>
              <a:t>набуває</a:t>
            </a:r>
            <a:r>
              <a:rPr lang="ru-RU" dirty="0"/>
              <a:t> право </a:t>
            </a:r>
            <a:r>
              <a:rPr lang="ru-RU" dirty="0" err="1"/>
              <a:t>звернення</a:t>
            </a:r>
            <a:r>
              <a:rPr lang="ru-RU" dirty="0"/>
              <a:t> </a:t>
            </a:r>
            <a:r>
              <a:rPr lang="ru-RU" dirty="0" err="1"/>
              <a:t>стягнення</a:t>
            </a:r>
            <a:r>
              <a:rPr lang="ru-RU" dirty="0"/>
              <a:t> на предмет </a:t>
            </a:r>
            <a:r>
              <a:rPr lang="ru-RU" dirty="0" err="1"/>
              <a:t>застави</a:t>
            </a:r>
            <a:r>
              <a:rPr lang="ru-RU" dirty="0"/>
              <a:t> в </a:t>
            </a:r>
            <a:r>
              <a:rPr lang="ru-RU" dirty="0" err="1"/>
              <a:t>разі</a:t>
            </a:r>
            <a:r>
              <a:rPr lang="ru-RU" dirty="0"/>
              <a:t>, коли </a:t>
            </a:r>
            <a:r>
              <a:rPr lang="ru-RU" dirty="0" err="1"/>
              <a:t>зобов'язання</a:t>
            </a:r>
            <a:r>
              <a:rPr lang="ru-RU" dirty="0"/>
              <a:t> не буде </a:t>
            </a:r>
            <a:r>
              <a:rPr lang="ru-RU" dirty="0" err="1"/>
              <a:t>виконано</a:t>
            </a:r>
            <a:r>
              <a:rPr lang="ru-RU" dirty="0"/>
              <a:t> у </a:t>
            </a:r>
            <a:r>
              <a:rPr lang="ru-RU" dirty="0" err="1"/>
              <a:t>встановлений</a:t>
            </a:r>
            <a:r>
              <a:rPr lang="ru-RU" dirty="0"/>
              <a:t> строк (</a:t>
            </a:r>
            <a:r>
              <a:rPr lang="ru-RU" dirty="0" err="1"/>
              <a:t>термін</a:t>
            </a:r>
            <a:r>
              <a:rPr lang="ru-RU" dirty="0"/>
              <a:t>), </a:t>
            </a:r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інше</a:t>
            </a:r>
            <a:r>
              <a:rPr lang="ru-RU" dirty="0"/>
              <a:t> не </a:t>
            </a:r>
            <a:r>
              <a:rPr lang="ru-RU" dirty="0" err="1"/>
              <a:t>встановлено</a:t>
            </a:r>
            <a:r>
              <a:rPr lang="ru-RU" dirty="0"/>
              <a:t> договором </a:t>
            </a:r>
            <a:r>
              <a:rPr lang="ru-RU" dirty="0" err="1"/>
              <a:t>або</a:t>
            </a:r>
            <a:r>
              <a:rPr lang="ru-RU" dirty="0"/>
              <a:t> законом.</a:t>
            </a:r>
          </a:p>
          <a:p>
            <a:r>
              <a:rPr lang="ru-RU" dirty="0"/>
              <a:t>3. У </a:t>
            </a:r>
            <a:r>
              <a:rPr lang="ru-RU" dirty="0" err="1"/>
              <a:t>разі</a:t>
            </a:r>
            <a:r>
              <a:rPr lang="ru-RU" dirty="0"/>
              <a:t> </a:t>
            </a:r>
            <a:r>
              <a:rPr lang="ru-RU" dirty="0" err="1"/>
              <a:t>ліквідації</a:t>
            </a:r>
            <a:r>
              <a:rPr lang="ru-RU" dirty="0"/>
              <a:t> </a:t>
            </a:r>
            <a:r>
              <a:rPr lang="ru-RU" dirty="0" err="1"/>
              <a:t>юридичної</a:t>
            </a:r>
            <a:r>
              <a:rPr lang="ru-RU" dirty="0"/>
              <a:t> особи-</a:t>
            </a:r>
            <a:r>
              <a:rPr lang="ru-RU" dirty="0" err="1"/>
              <a:t>заставодавця</a:t>
            </a:r>
            <a:r>
              <a:rPr lang="ru-RU" dirty="0"/>
              <a:t> </a:t>
            </a:r>
            <a:r>
              <a:rPr lang="ru-RU" dirty="0" err="1"/>
              <a:t>заставодержатель</a:t>
            </a:r>
            <a:r>
              <a:rPr lang="ru-RU" dirty="0"/>
              <a:t> </a:t>
            </a:r>
            <a:r>
              <a:rPr lang="ru-RU" dirty="0" err="1"/>
              <a:t>набуває</a:t>
            </a:r>
            <a:r>
              <a:rPr lang="ru-RU" dirty="0"/>
              <a:t> право </a:t>
            </a:r>
            <a:r>
              <a:rPr lang="ru-RU" dirty="0" err="1"/>
              <a:t>звернення</a:t>
            </a:r>
            <a:r>
              <a:rPr lang="ru-RU" dirty="0"/>
              <a:t> </a:t>
            </a:r>
            <a:r>
              <a:rPr lang="ru-RU" dirty="0" err="1"/>
              <a:t>стягнення</a:t>
            </a:r>
            <a:r>
              <a:rPr lang="ru-RU" dirty="0"/>
              <a:t> на </a:t>
            </a:r>
            <a:r>
              <a:rPr lang="ru-RU" dirty="0" err="1"/>
              <a:t>заставлене</a:t>
            </a:r>
            <a:r>
              <a:rPr lang="ru-RU" dirty="0"/>
              <a:t> </a:t>
            </a:r>
            <a:r>
              <a:rPr lang="ru-RU" dirty="0" err="1"/>
              <a:t>майно</a:t>
            </a:r>
            <a:r>
              <a:rPr lang="ru-RU" dirty="0"/>
              <a:t> </a:t>
            </a:r>
            <a:r>
              <a:rPr lang="ru-RU" dirty="0" err="1"/>
              <a:t>незалежно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настання</a:t>
            </a:r>
            <a:r>
              <a:rPr lang="ru-RU" dirty="0"/>
              <a:t> строку </a:t>
            </a:r>
            <a:r>
              <a:rPr lang="ru-RU" dirty="0" err="1"/>
              <a:t>виконання</a:t>
            </a:r>
            <a:r>
              <a:rPr lang="ru-RU" dirty="0"/>
              <a:t> </a:t>
            </a:r>
            <a:r>
              <a:rPr lang="ru-RU" dirty="0" err="1"/>
              <a:t>зобов'язання</a:t>
            </a:r>
            <a:r>
              <a:rPr lang="ru-RU" dirty="0"/>
              <a:t>, </a:t>
            </a:r>
            <a:r>
              <a:rPr lang="ru-RU" dirty="0" err="1"/>
              <a:t>забезпеченого</a:t>
            </a:r>
            <a:r>
              <a:rPr lang="ru-RU" dirty="0"/>
              <a:t> заставою.</a:t>
            </a:r>
          </a:p>
          <a:p>
            <a:r>
              <a:rPr lang="ru-RU" dirty="0"/>
              <a:t>4. У </a:t>
            </a:r>
            <a:r>
              <a:rPr lang="ru-RU" dirty="0" err="1"/>
              <a:t>разі</a:t>
            </a:r>
            <a:r>
              <a:rPr lang="ru-RU" dirty="0"/>
              <a:t> </a:t>
            </a:r>
            <a:r>
              <a:rPr lang="ru-RU" dirty="0" err="1"/>
              <a:t>схвалення</a:t>
            </a:r>
            <a:r>
              <a:rPr lang="ru-RU" dirty="0"/>
              <a:t> судом </a:t>
            </a:r>
            <a:r>
              <a:rPr lang="ru-RU" dirty="0" err="1"/>
              <a:t>відповідно</a:t>
            </a:r>
            <a:r>
              <a:rPr lang="ru-RU" dirty="0"/>
              <a:t> до </a:t>
            </a:r>
            <a:r>
              <a:rPr lang="ru-RU" dirty="0" err="1"/>
              <a:t>законодавства</a:t>
            </a:r>
            <a:r>
              <a:rPr lang="ru-RU" dirty="0"/>
              <a:t> про </a:t>
            </a:r>
            <a:r>
              <a:rPr lang="ru-RU" dirty="0" err="1"/>
              <a:t>банкрутство</a:t>
            </a:r>
            <a:r>
              <a:rPr lang="ru-RU" dirty="0"/>
              <a:t> плану </a:t>
            </a:r>
            <a:r>
              <a:rPr lang="ru-RU" dirty="0" err="1"/>
              <a:t>санації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реструктуризації</a:t>
            </a:r>
            <a:r>
              <a:rPr lang="ru-RU" dirty="0"/>
              <a:t> </a:t>
            </a:r>
            <a:r>
              <a:rPr lang="ru-RU" dirty="0" err="1"/>
              <a:t>боргів</a:t>
            </a:r>
            <a:r>
              <a:rPr lang="ru-RU" dirty="0"/>
              <a:t> </a:t>
            </a:r>
            <a:r>
              <a:rPr lang="ru-RU" dirty="0" err="1"/>
              <a:t>боржника</a:t>
            </a:r>
            <a:r>
              <a:rPr lang="ru-RU" dirty="0"/>
              <a:t> за </a:t>
            </a:r>
            <a:r>
              <a:rPr lang="ru-RU" dirty="0" err="1"/>
              <a:t>основним</a:t>
            </a:r>
            <a:r>
              <a:rPr lang="ru-RU" dirty="0"/>
              <a:t> </a:t>
            </a:r>
            <a:r>
              <a:rPr lang="ru-RU" dirty="0" err="1"/>
              <a:t>зобов’язанням</a:t>
            </a:r>
            <a:r>
              <a:rPr lang="ru-RU" dirty="0"/>
              <a:t>, </a:t>
            </a:r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він</a:t>
            </a:r>
            <a:r>
              <a:rPr lang="ru-RU" dirty="0"/>
              <a:t> </a:t>
            </a:r>
            <a:r>
              <a:rPr lang="ru-RU" dirty="0" err="1"/>
              <a:t>відмінний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заставодавця</a:t>
            </a:r>
            <a:r>
              <a:rPr lang="ru-RU" dirty="0"/>
              <a:t>, </a:t>
            </a:r>
            <a:r>
              <a:rPr lang="ru-RU" dirty="0" err="1"/>
              <a:t>заставодержатель</a:t>
            </a:r>
            <a:r>
              <a:rPr lang="ru-RU" dirty="0"/>
              <a:t>, </a:t>
            </a:r>
            <a:r>
              <a:rPr lang="ru-RU" dirty="0" err="1"/>
              <a:t>який</a:t>
            </a:r>
            <a:r>
              <a:rPr lang="ru-RU" dirty="0"/>
              <a:t> </a:t>
            </a:r>
            <a:r>
              <a:rPr lang="ru-RU" dirty="0" err="1"/>
              <a:t>голосував</a:t>
            </a:r>
            <a:r>
              <a:rPr lang="ru-RU" dirty="0"/>
              <a:t> </a:t>
            </a:r>
            <a:r>
              <a:rPr lang="ru-RU" dirty="0" err="1"/>
              <a:t>проти</a:t>
            </a:r>
            <a:r>
              <a:rPr lang="ru-RU" dirty="0"/>
              <a:t> </a:t>
            </a:r>
            <a:r>
              <a:rPr lang="ru-RU" dirty="0" err="1"/>
              <a:t>схвалення</a:t>
            </a:r>
            <a:r>
              <a:rPr lang="ru-RU" dirty="0"/>
              <a:t> плану </a:t>
            </a:r>
            <a:r>
              <a:rPr lang="ru-RU" dirty="0" err="1"/>
              <a:t>санації</a:t>
            </a:r>
            <a:r>
              <a:rPr lang="ru-RU" dirty="0"/>
              <a:t> </a:t>
            </a:r>
            <a:r>
              <a:rPr lang="ru-RU" dirty="0" err="1"/>
              <a:t>юридичної</a:t>
            </a:r>
            <a:r>
              <a:rPr lang="ru-RU" dirty="0"/>
              <a:t> особи </a:t>
            </a:r>
            <a:r>
              <a:rPr lang="ru-RU" dirty="0" err="1"/>
              <a:t>чи</a:t>
            </a:r>
            <a:r>
              <a:rPr lang="ru-RU" dirty="0"/>
              <a:t> плану </a:t>
            </a:r>
            <a:r>
              <a:rPr lang="ru-RU" dirty="0" err="1"/>
              <a:t>реструктуризації</a:t>
            </a:r>
            <a:r>
              <a:rPr lang="ru-RU" dirty="0"/>
              <a:t> </a:t>
            </a:r>
            <a:r>
              <a:rPr lang="ru-RU" dirty="0" err="1"/>
              <a:t>боргів</a:t>
            </a:r>
            <a:r>
              <a:rPr lang="ru-RU" dirty="0"/>
              <a:t> </a:t>
            </a:r>
            <a:r>
              <a:rPr lang="ru-RU" dirty="0" err="1"/>
              <a:t>боржника</a:t>
            </a:r>
            <a:r>
              <a:rPr lang="ru-RU" dirty="0"/>
              <a:t> - </a:t>
            </a:r>
            <a:r>
              <a:rPr lang="ru-RU" dirty="0" err="1"/>
              <a:t>фізичної</a:t>
            </a:r>
            <a:r>
              <a:rPr lang="ru-RU" dirty="0"/>
              <a:t> особи, </a:t>
            </a:r>
            <a:r>
              <a:rPr lang="ru-RU" dirty="0" err="1"/>
              <a:t>набуває</a:t>
            </a:r>
            <a:r>
              <a:rPr lang="ru-RU" dirty="0"/>
              <a:t> право </a:t>
            </a:r>
            <a:r>
              <a:rPr lang="ru-RU" dirty="0" err="1"/>
              <a:t>звернення</a:t>
            </a:r>
            <a:r>
              <a:rPr lang="ru-RU" dirty="0"/>
              <a:t> </a:t>
            </a:r>
            <a:r>
              <a:rPr lang="ru-RU" dirty="0" err="1"/>
              <a:t>стягнення</a:t>
            </a:r>
            <a:r>
              <a:rPr lang="ru-RU" dirty="0"/>
              <a:t> на </a:t>
            </a:r>
            <a:r>
              <a:rPr lang="ru-RU" dirty="0" err="1"/>
              <a:t>заставлене</a:t>
            </a:r>
            <a:r>
              <a:rPr lang="ru-RU" dirty="0"/>
              <a:t> </a:t>
            </a:r>
            <a:r>
              <a:rPr lang="ru-RU" dirty="0" err="1"/>
              <a:t>майно</a:t>
            </a:r>
            <a:r>
              <a:rPr lang="ru-RU" dirty="0"/>
              <a:t> </a:t>
            </a:r>
            <a:r>
              <a:rPr lang="ru-RU" dirty="0" err="1"/>
              <a:t>незалежно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настання</a:t>
            </a:r>
            <a:r>
              <a:rPr lang="ru-RU" dirty="0"/>
              <a:t> строку </a:t>
            </a:r>
            <a:r>
              <a:rPr lang="ru-RU" dirty="0" err="1"/>
              <a:t>виконання</a:t>
            </a:r>
            <a:r>
              <a:rPr lang="ru-RU" dirty="0"/>
              <a:t> </a:t>
            </a:r>
            <a:r>
              <a:rPr lang="ru-RU" dirty="0" err="1"/>
              <a:t>зобов’язання</a:t>
            </a:r>
            <a:r>
              <a:rPr lang="ru-RU" dirty="0"/>
              <a:t>, </a:t>
            </a:r>
            <a:r>
              <a:rPr lang="ru-RU" dirty="0" err="1"/>
              <a:t>забезпеченого</a:t>
            </a:r>
            <a:r>
              <a:rPr lang="ru-RU" dirty="0"/>
              <a:t> заставою.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2313916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5. У </a:t>
            </a:r>
            <a:r>
              <a:rPr lang="ru-RU" dirty="0" err="1"/>
              <a:t>разі</a:t>
            </a:r>
            <a:r>
              <a:rPr lang="ru-RU" dirty="0"/>
              <a:t> </a:t>
            </a:r>
            <a:r>
              <a:rPr lang="ru-RU" dirty="0" err="1"/>
              <a:t>часткового</a:t>
            </a:r>
            <a:r>
              <a:rPr lang="ru-RU" dirty="0"/>
              <a:t> </a:t>
            </a:r>
            <a:r>
              <a:rPr lang="ru-RU" dirty="0" err="1"/>
              <a:t>виконання</a:t>
            </a:r>
            <a:r>
              <a:rPr lang="ru-RU" dirty="0"/>
              <a:t> </a:t>
            </a:r>
            <a:r>
              <a:rPr lang="ru-RU" dirty="0" err="1"/>
              <a:t>боржником</a:t>
            </a:r>
            <a:r>
              <a:rPr lang="ru-RU" dirty="0"/>
              <a:t> </a:t>
            </a:r>
            <a:r>
              <a:rPr lang="ru-RU" dirty="0" err="1"/>
              <a:t>зобов'язання</a:t>
            </a:r>
            <a:r>
              <a:rPr lang="ru-RU" dirty="0"/>
              <a:t>, </a:t>
            </a:r>
            <a:r>
              <a:rPr lang="ru-RU" dirty="0" err="1"/>
              <a:t>забезпеченого</a:t>
            </a:r>
            <a:r>
              <a:rPr lang="ru-RU" dirty="0"/>
              <a:t> заставою, право </a:t>
            </a:r>
            <a:r>
              <a:rPr lang="ru-RU" dirty="0" err="1"/>
              <a:t>звернення</a:t>
            </a:r>
            <a:r>
              <a:rPr lang="ru-RU" dirty="0"/>
              <a:t> на предмет </a:t>
            </a:r>
            <a:r>
              <a:rPr lang="ru-RU" dirty="0" err="1"/>
              <a:t>застави</a:t>
            </a:r>
            <a:r>
              <a:rPr lang="ru-RU" dirty="0"/>
              <a:t> </a:t>
            </a:r>
            <a:r>
              <a:rPr lang="ru-RU" dirty="0" err="1"/>
              <a:t>зберігається</a:t>
            </a:r>
            <a:r>
              <a:rPr lang="ru-RU" dirty="0"/>
              <a:t> в </a:t>
            </a:r>
            <a:r>
              <a:rPr lang="ru-RU" dirty="0" err="1"/>
              <a:t>первісному</a:t>
            </a:r>
            <a:r>
              <a:rPr lang="ru-RU" dirty="0"/>
              <a:t> </a:t>
            </a:r>
            <a:r>
              <a:rPr lang="ru-RU" dirty="0" err="1"/>
              <a:t>обсязі</a:t>
            </a:r>
            <a:r>
              <a:rPr lang="ru-RU" dirty="0"/>
              <a:t>.</a:t>
            </a:r>
          </a:p>
          <a:p>
            <a:r>
              <a:rPr lang="ru-RU" dirty="0"/>
              <a:t>6. </a:t>
            </a:r>
            <a:r>
              <a:rPr lang="ru-RU" dirty="0" err="1"/>
              <a:t>Якщо</a:t>
            </a:r>
            <a:r>
              <a:rPr lang="ru-RU" dirty="0"/>
              <a:t> предметом </a:t>
            </a:r>
            <a:r>
              <a:rPr lang="ru-RU" dirty="0" err="1"/>
              <a:t>застави</a:t>
            </a:r>
            <a:r>
              <a:rPr lang="ru-RU" dirty="0"/>
              <a:t> є </a:t>
            </a:r>
            <a:r>
              <a:rPr lang="ru-RU" dirty="0" err="1"/>
              <a:t>дві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більше</a:t>
            </a:r>
            <a:r>
              <a:rPr lang="ru-RU" dirty="0"/>
              <a:t> речей (два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більше</a:t>
            </a:r>
            <a:r>
              <a:rPr lang="ru-RU" dirty="0"/>
              <a:t> прав), </a:t>
            </a:r>
            <a:r>
              <a:rPr lang="ru-RU" dirty="0" err="1"/>
              <a:t>стягнення</a:t>
            </a:r>
            <a:r>
              <a:rPr lang="ru-RU" dirty="0"/>
              <a:t> </a:t>
            </a:r>
            <a:r>
              <a:rPr lang="ru-RU" dirty="0" err="1"/>
              <a:t>може</a:t>
            </a:r>
            <a:r>
              <a:rPr lang="ru-RU" dirty="0"/>
              <a:t> бути </a:t>
            </a:r>
            <a:r>
              <a:rPr lang="ru-RU" dirty="0" err="1"/>
              <a:t>звернене</a:t>
            </a:r>
            <a:r>
              <a:rPr lang="ru-RU" dirty="0"/>
              <a:t> на </a:t>
            </a:r>
            <a:r>
              <a:rPr lang="ru-RU" dirty="0" err="1"/>
              <a:t>всі</a:t>
            </a:r>
            <a:r>
              <a:rPr lang="ru-RU" dirty="0"/>
              <a:t> </a:t>
            </a:r>
            <a:r>
              <a:rPr lang="ru-RU" dirty="0" err="1"/>
              <a:t>ці</a:t>
            </a:r>
            <a:r>
              <a:rPr lang="ru-RU" dirty="0"/>
              <a:t> </a:t>
            </a:r>
            <a:r>
              <a:rPr lang="ru-RU" dirty="0" err="1"/>
              <a:t>речі</a:t>
            </a:r>
            <a:r>
              <a:rPr lang="ru-RU" dirty="0"/>
              <a:t> (права) </a:t>
            </a:r>
            <a:r>
              <a:rPr lang="ru-RU" dirty="0" err="1"/>
              <a:t>або</a:t>
            </a:r>
            <a:r>
              <a:rPr lang="ru-RU" dirty="0"/>
              <a:t> на будь-яку з речей (прав) на </a:t>
            </a:r>
            <a:r>
              <a:rPr lang="ru-RU" dirty="0" err="1"/>
              <a:t>вибір</a:t>
            </a:r>
            <a:r>
              <a:rPr lang="ru-RU" dirty="0"/>
              <a:t> </a:t>
            </a:r>
            <a:r>
              <a:rPr lang="ru-RU" dirty="0" err="1"/>
              <a:t>заставодержателя</a:t>
            </a:r>
            <a:r>
              <a:rPr lang="ru-RU" dirty="0"/>
              <a:t>.</a:t>
            </a:r>
          </a:p>
          <a:p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заставодержатель</a:t>
            </a:r>
            <a:r>
              <a:rPr lang="ru-RU" dirty="0"/>
              <a:t> </a:t>
            </a:r>
            <a:r>
              <a:rPr lang="ru-RU" dirty="0" err="1"/>
              <a:t>зверне</a:t>
            </a:r>
            <a:r>
              <a:rPr lang="ru-RU" dirty="0"/>
              <a:t> </a:t>
            </a:r>
            <a:r>
              <a:rPr lang="ru-RU" dirty="0" err="1"/>
              <a:t>стягнення</a:t>
            </a:r>
            <a:r>
              <a:rPr lang="ru-RU" dirty="0"/>
              <a:t> на одну </a:t>
            </a:r>
            <a:r>
              <a:rPr lang="ru-RU" dirty="0" err="1"/>
              <a:t>річ</a:t>
            </a:r>
            <a:r>
              <a:rPr lang="ru-RU" dirty="0"/>
              <a:t> (</a:t>
            </a:r>
            <a:r>
              <a:rPr lang="ru-RU" dirty="0" err="1"/>
              <a:t>одне</a:t>
            </a:r>
            <a:r>
              <a:rPr lang="ru-RU" dirty="0"/>
              <a:t> право), але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вимогу</a:t>
            </a:r>
            <a:r>
              <a:rPr lang="ru-RU" dirty="0"/>
              <a:t> не буде </a:t>
            </a:r>
            <a:r>
              <a:rPr lang="ru-RU" dirty="0" err="1"/>
              <a:t>задоволено</a:t>
            </a:r>
            <a:r>
              <a:rPr lang="ru-RU" dirty="0"/>
              <a:t> в </a:t>
            </a:r>
            <a:r>
              <a:rPr lang="ru-RU" dirty="0" err="1"/>
              <a:t>повному</a:t>
            </a:r>
            <a:r>
              <a:rPr lang="ru-RU" dirty="0"/>
              <a:t> </a:t>
            </a:r>
            <a:r>
              <a:rPr lang="ru-RU" dirty="0" err="1"/>
              <a:t>обсязі</a:t>
            </a:r>
            <a:r>
              <a:rPr lang="ru-RU" dirty="0"/>
              <a:t>, </a:t>
            </a:r>
            <a:r>
              <a:rPr lang="ru-RU" dirty="0" err="1"/>
              <a:t>він</a:t>
            </a:r>
            <a:r>
              <a:rPr lang="ru-RU" dirty="0"/>
              <a:t> </a:t>
            </a:r>
            <a:r>
              <a:rPr lang="ru-RU" dirty="0" err="1"/>
              <a:t>зберігає</a:t>
            </a:r>
            <a:r>
              <a:rPr lang="ru-RU" dirty="0"/>
              <a:t> право </a:t>
            </a:r>
            <a:r>
              <a:rPr lang="ru-RU" dirty="0" err="1"/>
              <a:t>застави</a:t>
            </a:r>
            <a:r>
              <a:rPr lang="ru-RU" dirty="0"/>
              <a:t> на </a:t>
            </a:r>
            <a:r>
              <a:rPr lang="ru-RU" dirty="0" err="1"/>
              <a:t>інші</a:t>
            </a:r>
            <a:r>
              <a:rPr lang="ru-RU" dirty="0"/>
              <a:t> </a:t>
            </a:r>
            <a:r>
              <a:rPr lang="ru-RU" dirty="0" err="1"/>
              <a:t>речі</a:t>
            </a:r>
            <a:r>
              <a:rPr lang="ru-RU" dirty="0"/>
              <a:t> (права), </a:t>
            </a:r>
            <a:r>
              <a:rPr lang="ru-RU" dirty="0" err="1"/>
              <a:t>які</a:t>
            </a:r>
            <a:r>
              <a:rPr lang="ru-RU" dirty="0"/>
              <a:t> є предметом </a:t>
            </a:r>
            <a:r>
              <a:rPr lang="ru-RU" dirty="0" err="1"/>
              <a:t>заст</a:t>
            </a:r>
            <a:endParaRPr lang="ru-RU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6819842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b="1" dirty="0" err="1"/>
              <a:t>Стаття</a:t>
            </a:r>
            <a:r>
              <a:rPr lang="ru-RU" b="1" dirty="0"/>
              <a:t> 591.</a:t>
            </a:r>
            <a:r>
              <a:rPr lang="ru-RU" dirty="0"/>
              <a:t> </a:t>
            </a:r>
            <a:r>
              <a:rPr lang="ru-RU" dirty="0" err="1"/>
              <a:t>Реалізація</a:t>
            </a:r>
            <a:r>
              <a:rPr lang="ru-RU" dirty="0"/>
              <a:t> предмета </a:t>
            </a:r>
            <a:r>
              <a:rPr lang="ru-RU" dirty="0" err="1"/>
              <a:t>застави</a:t>
            </a:r>
            <a:endParaRPr lang="ru-RU" dirty="0"/>
          </a:p>
          <a:p>
            <a:r>
              <a:rPr lang="ru-RU" dirty="0"/>
              <a:t>1. </a:t>
            </a:r>
            <a:r>
              <a:rPr lang="ru-RU" dirty="0" err="1"/>
              <a:t>Реалізація</a:t>
            </a:r>
            <a:r>
              <a:rPr lang="ru-RU" dirty="0"/>
              <a:t> предмета </a:t>
            </a:r>
            <a:r>
              <a:rPr lang="ru-RU" dirty="0" err="1"/>
              <a:t>застави</a:t>
            </a:r>
            <a:r>
              <a:rPr lang="ru-RU" dirty="0"/>
              <a:t>, на </a:t>
            </a:r>
            <a:r>
              <a:rPr lang="ru-RU" dirty="0" err="1"/>
              <a:t>який</a:t>
            </a:r>
            <a:r>
              <a:rPr lang="ru-RU" dirty="0"/>
              <a:t> </a:t>
            </a:r>
            <a:r>
              <a:rPr lang="ru-RU" dirty="0" err="1"/>
              <a:t>звернене</a:t>
            </a:r>
            <a:r>
              <a:rPr lang="ru-RU" dirty="0"/>
              <a:t> </a:t>
            </a:r>
            <a:r>
              <a:rPr lang="ru-RU" dirty="0" err="1"/>
              <a:t>стягнення</a:t>
            </a:r>
            <a:r>
              <a:rPr lang="ru-RU" dirty="0"/>
              <a:t>, </a:t>
            </a:r>
            <a:r>
              <a:rPr lang="ru-RU" dirty="0" err="1"/>
              <a:t>провадиться</a:t>
            </a:r>
            <a:r>
              <a:rPr lang="ru-RU" dirty="0"/>
              <a:t> шляхом </a:t>
            </a:r>
            <a:r>
              <a:rPr lang="ru-RU" dirty="0" err="1"/>
              <a:t>його</a:t>
            </a:r>
            <a:r>
              <a:rPr lang="ru-RU" dirty="0"/>
              <a:t> продажу з </a:t>
            </a:r>
            <a:r>
              <a:rPr lang="ru-RU" dirty="0" err="1"/>
              <a:t>публічних</a:t>
            </a:r>
            <a:r>
              <a:rPr lang="ru-RU" dirty="0"/>
              <a:t> </a:t>
            </a:r>
            <a:r>
              <a:rPr lang="ru-RU" dirty="0" err="1"/>
              <a:t>торгів</a:t>
            </a:r>
            <a:r>
              <a:rPr lang="ru-RU" dirty="0"/>
              <a:t>, </a:t>
            </a:r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інше</a:t>
            </a:r>
            <a:r>
              <a:rPr lang="ru-RU" dirty="0"/>
              <a:t> не </a:t>
            </a:r>
            <a:r>
              <a:rPr lang="ru-RU" dirty="0" err="1"/>
              <a:t>встановлено</a:t>
            </a:r>
            <a:r>
              <a:rPr lang="ru-RU" dirty="0"/>
              <a:t> договором </a:t>
            </a:r>
            <a:r>
              <a:rPr lang="ru-RU" dirty="0" err="1"/>
              <a:t>або</a:t>
            </a:r>
            <a:r>
              <a:rPr lang="ru-RU" dirty="0"/>
              <a:t> законом. Порядок </a:t>
            </a:r>
            <a:r>
              <a:rPr lang="ru-RU" dirty="0" err="1"/>
              <a:t>реалізації</a:t>
            </a:r>
            <a:r>
              <a:rPr lang="ru-RU" dirty="0"/>
              <a:t> предмета </a:t>
            </a:r>
            <a:r>
              <a:rPr lang="ru-RU" dirty="0" err="1"/>
              <a:t>застави</a:t>
            </a:r>
            <a:r>
              <a:rPr lang="ru-RU" dirty="0"/>
              <a:t> з </a:t>
            </a:r>
            <a:r>
              <a:rPr lang="ru-RU" dirty="0" err="1"/>
              <a:t>публічних</a:t>
            </a:r>
            <a:r>
              <a:rPr lang="ru-RU" dirty="0"/>
              <a:t> </a:t>
            </a:r>
            <a:r>
              <a:rPr lang="ru-RU" dirty="0" err="1"/>
              <a:t>торгів</a:t>
            </a:r>
            <a:r>
              <a:rPr lang="ru-RU" dirty="0"/>
              <a:t> </a:t>
            </a:r>
            <a:r>
              <a:rPr lang="ru-RU" dirty="0" err="1"/>
              <a:t>встановлюється</a:t>
            </a:r>
            <a:r>
              <a:rPr lang="ru-RU" dirty="0"/>
              <a:t> законом.</a:t>
            </a:r>
          </a:p>
          <a:p>
            <a:r>
              <a:rPr lang="ru-RU" dirty="0"/>
              <a:t>2. Початкова </a:t>
            </a:r>
            <a:r>
              <a:rPr lang="ru-RU" dirty="0" err="1"/>
              <a:t>ціна</a:t>
            </a:r>
            <a:r>
              <a:rPr lang="ru-RU" dirty="0"/>
              <a:t> предмета </a:t>
            </a:r>
            <a:r>
              <a:rPr lang="ru-RU" dirty="0" err="1"/>
              <a:t>застави</a:t>
            </a:r>
            <a:r>
              <a:rPr lang="ru-RU" dirty="0"/>
              <a:t> для </a:t>
            </a:r>
            <a:r>
              <a:rPr lang="ru-RU" dirty="0" err="1"/>
              <a:t>його</a:t>
            </a:r>
            <a:r>
              <a:rPr lang="ru-RU" dirty="0"/>
              <a:t> продажу з </a:t>
            </a:r>
            <a:r>
              <a:rPr lang="ru-RU" dirty="0" err="1"/>
              <a:t>публічних</a:t>
            </a:r>
            <a:r>
              <a:rPr lang="ru-RU" dirty="0"/>
              <a:t> </a:t>
            </a:r>
            <a:r>
              <a:rPr lang="ru-RU" dirty="0" err="1"/>
              <a:t>торгів</a:t>
            </a:r>
            <a:r>
              <a:rPr lang="ru-RU" dirty="0"/>
              <a:t> </a:t>
            </a:r>
            <a:r>
              <a:rPr lang="ru-RU" dirty="0" err="1"/>
              <a:t>визначається</a:t>
            </a:r>
            <a:r>
              <a:rPr lang="ru-RU" dirty="0"/>
              <a:t> в порядку, </a:t>
            </a:r>
            <a:r>
              <a:rPr lang="ru-RU" dirty="0" err="1"/>
              <a:t>встановленому</a:t>
            </a:r>
            <a:r>
              <a:rPr lang="ru-RU" dirty="0"/>
              <a:t> договором </a:t>
            </a:r>
            <a:r>
              <a:rPr lang="ru-RU" dirty="0" err="1"/>
              <a:t>або</a:t>
            </a:r>
            <a:r>
              <a:rPr lang="ru-RU" dirty="0"/>
              <a:t> законом. </a:t>
            </a:r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звернення</a:t>
            </a:r>
            <a:r>
              <a:rPr lang="ru-RU" dirty="0"/>
              <a:t> </a:t>
            </a:r>
            <a:r>
              <a:rPr lang="ru-RU" dirty="0" err="1"/>
              <a:t>стягнення</a:t>
            </a:r>
            <a:r>
              <a:rPr lang="ru-RU" dirty="0"/>
              <a:t> </a:t>
            </a:r>
            <a:r>
              <a:rPr lang="ru-RU" dirty="0" err="1"/>
              <a:t>здійснюється</a:t>
            </a:r>
            <a:r>
              <a:rPr lang="ru-RU" dirty="0"/>
              <a:t> за </a:t>
            </a:r>
            <a:r>
              <a:rPr lang="ru-RU" dirty="0" err="1"/>
              <a:t>рішенням</a:t>
            </a:r>
            <a:r>
              <a:rPr lang="ru-RU" dirty="0"/>
              <a:t> суду, суд у </a:t>
            </a:r>
            <a:r>
              <a:rPr lang="ru-RU" dirty="0" err="1"/>
              <a:t>своєму</a:t>
            </a:r>
            <a:r>
              <a:rPr lang="ru-RU" dirty="0"/>
              <a:t> </a:t>
            </a:r>
            <a:r>
              <a:rPr lang="ru-RU" dirty="0" err="1"/>
              <a:t>рішенні</a:t>
            </a:r>
            <a:r>
              <a:rPr lang="ru-RU" dirty="0"/>
              <a:t> </a:t>
            </a:r>
            <a:r>
              <a:rPr lang="ru-RU" dirty="0" err="1"/>
              <a:t>може</a:t>
            </a:r>
            <a:r>
              <a:rPr lang="ru-RU" dirty="0"/>
              <a:t> </a:t>
            </a:r>
            <a:r>
              <a:rPr lang="ru-RU" dirty="0" err="1"/>
              <a:t>визначити</a:t>
            </a:r>
            <a:r>
              <a:rPr lang="ru-RU" dirty="0"/>
              <a:t> </a:t>
            </a:r>
            <a:r>
              <a:rPr lang="ru-RU" dirty="0" err="1"/>
              <a:t>початкову</a:t>
            </a:r>
            <a:r>
              <a:rPr lang="ru-RU" dirty="0"/>
              <a:t> </a:t>
            </a:r>
            <a:r>
              <a:rPr lang="ru-RU" dirty="0" err="1"/>
              <a:t>ціну</a:t>
            </a:r>
            <a:r>
              <a:rPr lang="ru-RU" dirty="0"/>
              <a:t> предмета </a:t>
            </a:r>
            <a:r>
              <a:rPr lang="ru-RU" dirty="0" err="1"/>
              <a:t>застави</a:t>
            </a:r>
            <a:r>
              <a:rPr lang="ru-RU" dirty="0"/>
              <a:t>.</a:t>
            </a:r>
          </a:p>
          <a:p>
            <a:r>
              <a:rPr lang="ru-RU" dirty="0"/>
              <a:t>3. </a:t>
            </a:r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публічні</a:t>
            </a:r>
            <a:r>
              <a:rPr lang="ru-RU" dirty="0"/>
              <a:t> торги </a:t>
            </a:r>
            <a:r>
              <a:rPr lang="ru-RU" dirty="0" err="1"/>
              <a:t>оголошено</a:t>
            </a:r>
            <a:r>
              <a:rPr lang="ru-RU" dirty="0"/>
              <a:t> такими, </a:t>
            </a:r>
            <a:r>
              <a:rPr lang="ru-RU" dirty="0" err="1"/>
              <a:t>що</a:t>
            </a:r>
            <a:r>
              <a:rPr lang="ru-RU" dirty="0"/>
              <a:t> не </a:t>
            </a:r>
            <a:r>
              <a:rPr lang="ru-RU" dirty="0" err="1"/>
              <a:t>відбулися</a:t>
            </a:r>
            <a:r>
              <a:rPr lang="ru-RU" dirty="0"/>
              <a:t>, предмет </a:t>
            </a:r>
            <a:r>
              <a:rPr lang="ru-RU" dirty="0" err="1"/>
              <a:t>застави</a:t>
            </a:r>
            <a:r>
              <a:rPr lang="ru-RU" dirty="0"/>
              <a:t> </a:t>
            </a:r>
            <a:r>
              <a:rPr lang="ru-RU" dirty="0" err="1"/>
              <a:t>може</a:t>
            </a:r>
            <a:r>
              <a:rPr lang="ru-RU" dirty="0"/>
              <a:t> бути за </a:t>
            </a:r>
            <a:r>
              <a:rPr lang="ru-RU" dirty="0" err="1"/>
              <a:t>згодою</a:t>
            </a:r>
            <a:r>
              <a:rPr lang="ru-RU" dirty="0"/>
              <a:t> </a:t>
            </a:r>
            <a:r>
              <a:rPr lang="ru-RU" dirty="0" err="1"/>
              <a:t>заставодержателя</a:t>
            </a:r>
            <a:r>
              <a:rPr lang="ru-RU" dirty="0"/>
              <a:t> та </a:t>
            </a:r>
            <a:r>
              <a:rPr lang="ru-RU" dirty="0" err="1"/>
              <a:t>заставодавця</a:t>
            </a:r>
            <a:r>
              <a:rPr lang="ru-RU" dirty="0"/>
              <a:t> </a:t>
            </a:r>
            <a:r>
              <a:rPr lang="ru-RU" dirty="0" err="1"/>
              <a:t>переданий</a:t>
            </a:r>
            <a:r>
              <a:rPr lang="ru-RU" dirty="0"/>
              <a:t> у </a:t>
            </a:r>
            <a:r>
              <a:rPr lang="ru-RU" dirty="0" err="1"/>
              <a:t>власність</a:t>
            </a:r>
            <a:r>
              <a:rPr lang="ru-RU" dirty="0"/>
              <a:t> </a:t>
            </a:r>
            <a:r>
              <a:rPr lang="ru-RU" dirty="0" err="1"/>
              <a:t>заставодержателя</a:t>
            </a:r>
            <a:r>
              <a:rPr lang="ru-RU" dirty="0"/>
              <a:t> за початковою </a:t>
            </a:r>
            <a:r>
              <a:rPr lang="ru-RU" dirty="0" err="1"/>
              <a:t>ціною</a:t>
            </a:r>
            <a:r>
              <a:rPr lang="ru-RU" dirty="0"/>
              <a:t>, </a:t>
            </a:r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інше</a:t>
            </a:r>
            <a:r>
              <a:rPr lang="ru-RU" dirty="0"/>
              <a:t> не </a:t>
            </a:r>
            <a:r>
              <a:rPr lang="ru-RU" dirty="0" err="1"/>
              <a:t>встановлено</a:t>
            </a:r>
            <a:r>
              <a:rPr lang="ru-RU" dirty="0"/>
              <a:t> договором </a:t>
            </a:r>
            <a:r>
              <a:rPr lang="ru-RU" dirty="0" err="1"/>
              <a:t>або</a:t>
            </a:r>
            <a:r>
              <a:rPr lang="ru-RU" dirty="0"/>
              <a:t> законом.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1316691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ru-RU" dirty="0"/>
              <a:t>4. </a:t>
            </a:r>
            <a:r>
              <a:rPr lang="ru-RU" dirty="0" err="1"/>
              <a:t>Якщо</a:t>
            </a:r>
            <a:r>
              <a:rPr lang="ru-RU" dirty="0"/>
              <a:t> сума, одержана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реалізації</a:t>
            </a:r>
            <a:r>
              <a:rPr lang="ru-RU" dirty="0"/>
              <a:t> предмета </a:t>
            </a:r>
            <a:r>
              <a:rPr lang="ru-RU" dirty="0" err="1"/>
              <a:t>застави</a:t>
            </a:r>
            <a:r>
              <a:rPr lang="ru-RU" dirty="0"/>
              <a:t>, не </a:t>
            </a:r>
            <a:r>
              <a:rPr lang="ru-RU" dirty="0" err="1"/>
              <a:t>покриває</a:t>
            </a:r>
            <a:r>
              <a:rPr lang="ru-RU" dirty="0"/>
              <a:t> </a:t>
            </a:r>
            <a:r>
              <a:rPr lang="ru-RU" dirty="0" err="1"/>
              <a:t>вимоги</a:t>
            </a:r>
            <a:r>
              <a:rPr lang="ru-RU" dirty="0"/>
              <a:t> </a:t>
            </a:r>
            <a:r>
              <a:rPr lang="ru-RU" dirty="0" err="1"/>
              <a:t>заставодержателя</a:t>
            </a:r>
            <a:r>
              <a:rPr lang="ru-RU" dirty="0"/>
              <a:t>, </a:t>
            </a:r>
            <a:r>
              <a:rPr lang="ru-RU" dirty="0" err="1"/>
              <a:t>він</a:t>
            </a:r>
            <a:r>
              <a:rPr lang="ru-RU" dirty="0"/>
              <a:t> </a:t>
            </a:r>
            <a:r>
              <a:rPr lang="ru-RU" dirty="0" err="1"/>
              <a:t>має</a:t>
            </a:r>
            <a:r>
              <a:rPr lang="ru-RU" dirty="0"/>
              <a:t> право </a:t>
            </a:r>
            <a:r>
              <a:rPr lang="ru-RU" dirty="0" err="1"/>
              <a:t>отримати</a:t>
            </a:r>
            <a:r>
              <a:rPr lang="ru-RU" dirty="0"/>
              <a:t> суму, </a:t>
            </a:r>
            <a:r>
              <a:rPr lang="ru-RU" dirty="0" err="1"/>
              <a:t>якої</a:t>
            </a:r>
            <a:r>
              <a:rPr lang="ru-RU" dirty="0"/>
              <a:t> не </a:t>
            </a:r>
            <a:r>
              <a:rPr lang="ru-RU" dirty="0" err="1"/>
              <a:t>вистачає</a:t>
            </a:r>
            <a:r>
              <a:rPr lang="ru-RU" dirty="0"/>
              <a:t>, з </a:t>
            </a:r>
            <a:r>
              <a:rPr lang="ru-RU" dirty="0" err="1"/>
              <a:t>іншого</a:t>
            </a:r>
            <a:r>
              <a:rPr lang="ru-RU" dirty="0"/>
              <a:t> майна </a:t>
            </a:r>
            <a:r>
              <a:rPr lang="ru-RU" dirty="0" err="1"/>
              <a:t>боржника</a:t>
            </a:r>
            <a:r>
              <a:rPr lang="ru-RU" dirty="0"/>
              <a:t> в порядку </a:t>
            </a:r>
            <a:r>
              <a:rPr lang="ru-RU" dirty="0" err="1"/>
              <a:t>черговості</a:t>
            </a:r>
            <a:r>
              <a:rPr lang="ru-RU" dirty="0"/>
              <a:t> </a:t>
            </a:r>
            <a:r>
              <a:rPr lang="ru-RU" dirty="0" err="1"/>
              <a:t>відповідно</a:t>
            </a:r>
            <a:r>
              <a:rPr lang="ru-RU" dirty="0"/>
              <a:t> до </a:t>
            </a:r>
            <a:r>
              <a:rPr lang="ru-RU" u="sng" dirty="0" err="1">
                <a:hlinkClick r:id="rId2"/>
              </a:rPr>
              <a:t>статті</a:t>
            </a:r>
            <a:r>
              <a:rPr lang="ru-RU" u="sng" dirty="0">
                <a:hlinkClick r:id="rId2"/>
              </a:rPr>
              <a:t> 112</a:t>
            </a:r>
            <a:r>
              <a:rPr lang="ru-RU" dirty="0"/>
              <a:t> </a:t>
            </a:r>
            <a:r>
              <a:rPr lang="ru-RU" dirty="0" err="1"/>
              <a:t>цього</a:t>
            </a:r>
            <a:r>
              <a:rPr lang="ru-RU" dirty="0"/>
              <a:t> Кодексу, </a:t>
            </a:r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інше</a:t>
            </a:r>
            <a:r>
              <a:rPr lang="ru-RU" dirty="0"/>
              <a:t> не </a:t>
            </a:r>
            <a:r>
              <a:rPr lang="ru-RU" dirty="0" err="1"/>
              <a:t>встановлено</a:t>
            </a:r>
            <a:r>
              <a:rPr lang="ru-RU" dirty="0"/>
              <a:t> договором </a:t>
            </a:r>
            <a:r>
              <a:rPr lang="ru-RU" dirty="0" err="1"/>
              <a:t>або</a:t>
            </a:r>
            <a:r>
              <a:rPr lang="ru-RU" dirty="0"/>
              <a:t> законом.</a:t>
            </a:r>
          </a:p>
          <a:p>
            <a:r>
              <a:rPr lang="ru-RU" b="1" dirty="0" err="1"/>
              <a:t>Стаття</a:t>
            </a:r>
            <a:r>
              <a:rPr lang="ru-RU" b="1" dirty="0"/>
              <a:t> 592.</a:t>
            </a:r>
            <a:r>
              <a:rPr lang="ru-RU" dirty="0"/>
              <a:t> </a:t>
            </a:r>
            <a:r>
              <a:rPr lang="ru-RU" dirty="0" err="1"/>
              <a:t>Дострокове</a:t>
            </a:r>
            <a:r>
              <a:rPr lang="ru-RU" dirty="0"/>
              <a:t> </a:t>
            </a:r>
            <a:r>
              <a:rPr lang="ru-RU" dirty="0" err="1"/>
              <a:t>виконання</a:t>
            </a:r>
            <a:r>
              <a:rPr lang="ru-RU" dirty="0"/>
              <a:t> </a:t>
            </a:r>
            <a:r>
              <a:rPr lang="ru-RU" dirty="0" err="1"/>
              <a:t>зобов'язання</a:t>
            </a:r>
            <a:r>
              <a:rPr lang="ru-RU" dirty="0"/>
              <a:t>, </a:t>
            </a:r>
            <a:r>
              <a:rPr lang="ru-RU" dirty="0" err="1"/>
              <a:t>забезпеченого</a:t>
            </a:r>
            <a:r>
              <a:rPr lang="ru-RU" dirty="0"/>
              <a:t> заставою</a:t>
            </a:r>
          </a:p>
          <a:p>
            <a:r>
              <a:rPr lang="ru-RU" dirty="0"/>
              <a:t>1. </a:t>
            </a:r>
            <a:r>
              <a:rPr lang="ru-RU" dirty="0" err="1"/>
              <a:t>Заставодержатель</a:t>
            </a:r>
            <a:r>
              <a:rPr lang="ru-RU" dirty="0"/>
              <a:t> </a:t>
            </a:r>
            <a:r>
              <a:rPr lang="ru-RU" dirty="0" err="1"/>
              <a:t>має</a:t>
            </a:r>
            <a:r>
              <a:rPr lang="ru-RU" dirty="0"/>
              <a:t> право </a:t>
            </a:r>
            <a:r>
              <a:rPr lang="ru-RU" dirty="0" err="1"/>
              <a:t>вимагати</a:t>
            </a:r>
            <a:r>
              <a:rPr lang="ru-RU" dirty="0"/>
              <a:t> </a:t>
            </a:r>
            <a:r>
              <a:rPr lang="ru-RU" dirty="0" err="1"/>
              <a:t>дострокового</a:t>
            </a:r>
            <a:r>
              <a:rPr lang="ru-RU" dirty="0"/>
              <a:t> </a:t>
            </a:r>
            <a:r>
              <a:rPr lang="ru-RU" dirty="0" err="1"/>
              <a:t>виконання</a:t>
            </a:r>
            <a:r>
              <a:rPr lang="ru-RU" dirty="0"/>
              <a:t> </a:t>
            </a:r>
            <a:r>
              <a:rPr lang="ru-RU" dirty="0" err="1"/>
              <a:t>зобов'язання</a:t>
            </a:r>
            <a:r>
              <a:rPr lang="ru-RU" dirty="0"/>
              <a:t>, </a:t>
            </a:r>
            <a:r>
              <a:rPr lang="ru-RU" dirty="0" err="1"/>
              <a:t>забезпеченого</a:t>
            </a:r>
            <a:r>
              <a:rPr lang="ru-RU" dirty="0"/>
              <a:t> заставою, у </a:t>
            </a:r>
            <a:r>
              <a:rPr lang="ru-RU" dirty="0" err="1"/>
              <a:t>разі</a:t>
            </a:r>
            <a:r>
              <a:rPr lang="ru-RU" dirty="0"/>
              <a:t>:</a:t>
            </a:r>
          </a:p>
          <a:p>
            <a:r>
              <a:rPr lang="ru-RU" dirty="0"/>
              <a:t>1) </a:t>
            </a:r>
            <a:r>
              <a:rPr lang="ru-RU" dirty="0" err="1"/>
              <a:t>передання</a:t>
            </a:r>
            <a:r>
              <a:rPr lang="ru-RU" dirty="0"/>
              <a:t> </a:t>
            </a:r>
            <a:r>
              <a:rPr lang="ru-RU" dirty="0" err="1"/>
              <a:t>заставодавцем</a:t>
            </a:r>
            <a:r>
              <a:rPr lang="ru-RU" dirty="0"/>
              <a:t> предмета </a:t>
            </a:r>
            <a:r>
              <a:rPr lang="ru-RU" dirty="0" err="1"/>
              <a:t>застави</a:t>
            </a:r>
            <a:r>
              <a:rPr lang="ru-RU" dirty="0"/>
              <a:t> </a:t>
            </a:r>
            <a:r>
              <a:rPr lang="ru-RU" dirty="0" err="1"/>
              <a:t>іншій</a:t>
            </a:r>
            <a:r>
              <a:rPr lang="ru-RU" dirty="0"/>
              <a:t> </a:t>
            </a:r>
            <a:r>
              <a:rPr lang="ru-RU" dirty="0" err="1"/>
              <a:t>особі</a:t>
            </a:r>
            <a:r>
              <a:rPr lang="ru-RU" dirty="0"/>
              <a:t> без </a:t>
            </a:r>
            <a:r>
              <a:rPr lang="ru-RU" dirty="0" err="1"/>
              <a:t>згоди</a:t>
            </a:r>
            <a:r>
              <a:rPr lang="ru-RU" dirty="0"/>
              <a:t> </a:t>
            </a:r>
            <a:r>
              <a:rPr lang="ru-RU" dirty="0" err="1"/>
              <a:t>заставодержателя</a:t>
            </a:r>
            <a:r>
              <a:rPr lang="ru-RU" dirty="0"/>
              <a:t>, </a:t>
            </a:r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одержання</a:t>
            </a:r>
            <a:r>
              <a:rPr lang="ru-RU" dirty="0"/>
              <a:t> </a:t>
            </a:r>
            <a:r>
              <a:rPr lang="ru-RU" dirty="0" err="1"/>
              <a:t>такої</a:t>
            </a:r>
            <a:r>
              <a:rPr lang="ru-RU" dirty="0"/>
              <a:t> </a:t>
            </a:r>
            <a:r>
              <a:rPr lang="ru-RU" dirty="0" err="1"/>
              <a:t>згоди</a:t>
            </a:r>
            <a:r>
              <a:rPr lang="ru-RU" dirty="0"/>
              <a:t> </a:t>
            </a:r>
            <a:r>
              <a:rPr lang="ru-RU" dirty="0" err="1"/>
              <a:t>було</a:t>
            </a:r>
            <a:r>
              <a:rPr lang="ru-RU" dirty="0"/>
              <a:t> </a:t>
            </a:r>
            <a:r>
              <a:rPr lang="ru-RU" dirty="0" err="1"/>
              <a:t>необхідним</a:t>
            </a:r>
            <a:r>
              <a:rPr lang="ru-RU" dirty="0"/>
              <a:t>;</a:t>
            </a:r>
          </a:p>
          <a:p>
            <a:r>
              <a:rPr lang="ru-RU" dirty="0"/>
              <a:t>2) </a:t>
            </a:r>
            <a:r>
              <a:rPr lang="ru-RU" dirty="0" err="1"/>
              <a:t>порушення</a:t>
            </a:r>
            <a:r>
              <a:rPr lang="ru-RU" dirty="0"/>
              <a:t> </a:t>
            </a:r>
            <a:r>
              <a:rPr lang="ru-RU" dirty="0" err="1"/>
              <a:t>заставодавцем</a:t>
            </a:r>
            <a:r>
              <a:rPr lang="ru-RU" dirty="0"/>
              <a:t> правил про </a:t>
            </a:r>
            <a:r>
              <a:rPr lang="ru-RU" dirty="0" err="1"/>
              <a:t>заміну</a:t>
            </a:r>
            <a:r>
              <a:rPr lang="ru-RU" dirty="0"/>
              <a:t> предмета </a:t>
            </a:r>
            <a:r>
              <a:rPr lang="ru-RU" dirty="0" err="1"/>
              <a:t>застави</a:t>
            </a:r>
            <a:r>
              <a:rPr lang="ru-RU" dirty="0"/>
              <a:t>;</a:t>
            </a:r>
          </a:p>
          <a:p>
            <a:r>
              <a:rPr lang="ru-RU" dirty="0"/>
              <a:t>3) </a:t>
            </a:r>
            <a:r>
              <a:rPr lang="ru-RU" dirty="0" err="1"/>
              <a:t>втрати</a:t>
            </a:r>
            <a:r>
              <a:rPr lang="ru-RU" dirty="0"/>
              <a:t> предмета </a:t>
            </a:r>
            <a:r>
              <a:rPr lang="ru-RU" dirty="0" err="1"/>
              <a:t>застави</a:t>
            </a:r>
            <a:r>
              <a:rPr lang="ru-RU" dirty="0"/>
              <a:t> за </a:t>
            </a:r>
            <a:r>
              <a:rPr lang="ru-RU" dirty="0" err="1"/>
              <a:t>обставин</a:t>
            </a:r>
            <a:r>
              <a:rPr lang="ru-RU" dirty="0"/>
              <a:t>, за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заставодержатель</a:t>
            </a:r>
            <a:r>
              <a:rPr lang="ru-RU" dirty="0"/>
              <a:t> не </a:t>
            </a:r>
            <a:r>
              <a:rPr lang="ru-RU" dirty="0" err="1"/>
              <a:t>відповідає</a:t>
            </a:r>
            <a:r>
              <a:rPr lang="ru-RU" dirty="0"/>
              <a:t>, </a:t>
            </a:r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заставодавець</a:t>
            </a:r>
            <a:r>
              <a:rPr lang="ru-RU" dirty="0"/>
              <a:t> не </a:t>
            </a:r>
            <a:r>
              <a:rPr lang="ru-RU" dirty="0" err="1"/>
              <a:t>замінив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не </a:t>
            </a:r>
            <a:r>
              <a:rPr lang="ru-RU" dirty="0" err="1"/>
              <a:t>відновив</a:t>
            </a:r>
            <a:r>
              <a:rPr lang="ru-RU" dirty="0"/>
              <a:t> предмет </a:t>
            </a:r>
            <a:r>
              <a:rPr lang="ru-RU" dirty="0" err="1"/>
              <a:t>застави</a:t>
            </a:r>
            <a:r>
              <a:rPr lang="ru-RU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8392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 err="1"/>
              <a:t>Стаття</a:t>
            </a:r>
            <a:r>
              <a:rPr lang="ru-RU" b="1" dirty="0"/>
              <a:t> 524.</a:t>
            </a:r>
            <a:r>
              <a:rPr lang="ru-RU" dirty="0"/>
              <a:t> Валюта </a:t>
            </a:r>
            <a:r>
              <a:rPr lang="ru-RU" dirty="0" err="1"/>
              <a:t>зобов'язання</a:t>
            </a:r>
            <a:endParaRPr lang="ru-RU" dirty="0"/>
          </a:p>
          <a:p>
            <a:r>
              <a:rPr lang="ru-RU" dirty="0"/>
              <a:t>1. </a:t>
            </a:r>
            <a:r>
              <a:rPr lang="ru-RU" dirty="0" err="1"/>
              <a:t>Зобов'язання</a:t>
            </a:r>
            <a:r>
              <a:rPr lang="ru-RU" dirty="0"/>
              <a:t> </a:t>
            </a:r>
            <a:r>
              <a:rPr lang="ru-RU" dirty="0" err="1"/>
              <a:t>має</a:t>
            </a:r>
            <a:r>
              <a:rPr lang="ru-RU" dirty="0"/>
              <a:t> бути </a:t>
            </a:r>
            <a:r>
              <a:rPr lang="ru-RU" dirty="0" err="1"/>
              <a:t>виражене</a:t>
            </a:r>
            <a:r>
              <a:rPr lang="ru-RU" dirty="0"/>
              <a:t> у </a:t>
            </a:r>
            <a:r>
              <a:rPr lang="ru-RU" dirty="0" err="1"/>
              <a:t>грошовій</a:t>
            </a:r>
            <a:r>
              <a:rPr lang="ru-RU" dirty="0"/>
              <a:t> </a:t>
            </a:r>
            <a:r>
              <a:rPr lang="ru-RU" dirty="0" err="1"/>
              <a:t>одиниці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 - </a:t>
            </a:r>
            <a:r>
              <a:rPr lang="ru-RU" dirty="0" err="1"/>
              <a:t>гривні</a:t>
            </a:r>
            <a:r>
              <a:rPr lang="ru-RU" dirty="0"/>
              <a:t>.</a:t>
            </a:r>
          </a:p>
          <a:p>
            <a:r>
              <a:rPr lang="ru-RU" dirty="0"/>
              <a:t>2. </a:t>
            </a:r>
            <a:r>
              <a:rPr lang="ru-RU" dirty="0" err="1"/>
              <a:t>Сторони</a:t>
            </a:r>
            <a:r>
              <a:rPr lang="ru-RU" dirty="0"/>
              <a:t> </a:t>
            </a:r>
            <a:r>
              <a:rPr lang="ru-RU" dirty="0" err="1"/>
              <a:t>можуть</a:t>
            </a:r>
            <a:r>
              <a:rPr lang="ru-RU" dirty="0"/>
              <a:t> </a:t>
            </a:r>
            <a:r>
              <a:rPr lang="ru-RU" dirty="0" err="1"/>
              <a:t>визначити</a:t>
            </a:r>
            <a:r>
              <a:rPr lang="ru-RU" dirty="0"/>
              <a:t> </a:t>
            </a:r>
            <a:r>
              <a:rPr lang="ru-RU" dirty="0" err="1"/>
              <a:t>грошовий</a:t>
            </a:r>
            <a:r>
              <a:rPr lang="ru-RU" dirty="0"/>
              <a:t> </a:t>
            </a:r>
            <a:r>
              <a:rPr lang="ru-RU" dirty="0" err="1"/>
              <a:t>еквівалент</a:t>
            </a:r>
            <a:r>
              <a:rPr lang="ru-RU" dirty="0"/>
              <a:t> </a:t>
            </a:r>
            <a:r>
              <a:rPr lang="ru-RU" dirty="0" err="1"/>
              <a:t>зобов'язання</a:t>
            </a:r>
            <a:r>
              <a:rPr lang="ru-RU" dirty="0"/>
              <a:t> в </a:t>
            </a:r>
            <a:r>
              <a:rPr lang="ru-RU" dirty="0" err="1"/>
              <a:t>іноземній</a:t>
            </a:r>
            <a:r>
              <a:rPr lang="ru-RU" dirty="0"/>
              <a:t> </a:t>
            </a:r>
            <a:r>
              <a:rPr lang="ru-RU" dirty="0" err="1"/>
              <a:t>валюті</a:t>
            </a:r>
            <a:r>
              <a:rPr lang="ru-RU" dirty="0"/>
              <a:t>.</a:t>
            </a:r>
          </a:p>
          <a:p>
            <a:r>
              <a:rPr lang="ru-RU" b="1" dirty="0" err="1"/>
              <a:t>Стаття</a:t>
            </a:r>
            <a:r>
              <a:rPr lang="ru-RU" b="1" dirty="0"/>
              <a:t> 525.</a:t>
            </a:r>
            <a:r>
              <a:rPr lang="ru-RU" dirty="0"/>
              <a:t> </a:t>
            </a:r>
            <a:r>
              <a:rPr lang="ru-RU" dirty="0" err="1"/>
              <a:t>Недопустимість</a:t>
            </a:r>
            <a:r>
              <a:rPr lang="ru-RU" dirty="0"/>
              <a:t> </a:t>
            </a:r>
            <a:r>
              <a:rPr lang="ru-RU" dirty="0" err="1"/>
              <a:t>односторонньої</a:t>
            </a:r>
            <a:r>
              <a:rPr lang="ru-RU" dirty="0"/>
              <a:t> </a:t>
            </a:r>
            <a:r>
              <a:rPr lang="ru-RU" dirty="0" err="1"/>
              <a:t>відмови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зобов'язання</a:t>
            </a:r>
            <a:endParaRPr lang="ru-RU" dirty="0"/>
          </a:p>
          <a:p>
            <a:r>
              <a:rPr lang="ru-RU" dirty="0"/>
              <a:t>1. Одностороння </a:t>
            </a:r>
            <a:r>
              <a:rPr lang="ru-RU" dirty="0" err="1"/>
              <a:t>відмова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зобов'язання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одностороння </a:t>
            </a:r>
            <a:r>
              <a:rPr lang="ru-RU" dirty="0" err="1"/>
              <a:t>зміна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 умов не </a:t>
            </a:r>
            <a:r>
              <a:rPr lang="ru-RU" dirty="0" err="1"/>
              <a:t>допускається</a:t>
            </a:r>
            <a:r>
              <a:rPr lang="ru-RU" dirty="0"/>
              <a:t>, </a:t>
            </a:r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інше</a:t>
            </a:r>
            <a:r>
              <a:rPr lang="ru-RU" dirty="0"/>
              <a:t> не </a:t>
            </a:r>
            <a:r>
              <a:rPr lang="ru-RU" dirty="0" err="1"/>
              <a:t>встановлено</a:t>
            </a:r>
            <a:r>
              <a:rPr lang="ru-RU" dirty="0"/>
              <a:t> договором </a:t>
            </a:r>
            <a:r>
              <a:rPr lang="ru-RU" dirty="0" err="1"/>
              <a:t>або</a:t>
            </a:r>
            <a:r>
              <a:rPr lang="ru-RU" dirty="0"/>
              <a:t> законом.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8180513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2. </a:t>
            </a:r>
            <a:r>
              <a:rPr lang="ru-RU" dirty="0" err="1"/>
              <a:t>Заставодержатель</a:t>
            </a:r>
            <a:r>
              <a:rPr lang="ru-RU" dirty="0"/>
              <a:t> </a:t>
            </a:r>
            <a:r>
              <a:rPr lang="ru-RU" dirty="0" err="1"/>
              <a:t>має</a:t>
            </a:r>
            <a:r>
              <a:rPr lang="ru-RU" dirty="0"/>
              <a:t> право </a:t>
            </a:r>
            <a:r>
              <a:rPr lang="ru-RU" dirty="0" err="1"/>
              <a:t>вимагати</a:t>
            </a:r>
            <a:r>
              <a:rPr lang="ru-RU" dirty="0"/>
              <a:t> </a:t>
            </a:r>
            <a:r>
              <a:rPr lang="ru-RU" dirty="0" err="1"/>
              <a:t>дострокового</a:t>
            </a:r>
            <a:r>
              <a:rPr lang="ru-RU" dirty="0"/>
              <a:t> </a:t>
            </a:r>
            <a:r>
              <a:rPr lang="ru-RU" dirty="0" err="1"/>
              <a:t>виконання</a:t>
            </a:r>
            <a:r>
              <a:rPr lang="ru-RU" dirty="0"/>
              <a:t> </a:t>
            </a:r>
            <a:r>
              <a:rPr lang="ru-RU" dirty="0" err="1"/>
              <a:t>зобов'язання</a:t>
            </a:r>
            <a:r>
              <a:rPr lang="ru-RU" dirty="0"/>
              <a:t>, </a:t>
            </a:r>
            <a:r>
              <a:rPr lang="ru-RU" dirty="0" err="1"/>
              <a:t>забезпеченого</a:t>
            </a:r>
            <a:r>
              <a:rPr lang="ru-RU" dirty="0"/>
              <a:t> заставою, а </a:t>
            </a:r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вимога</a:t>
            </a:r>
            <a:r>
              <a:rPr lang="ru-RU" dirty="0"/>
              <a:t> не буде </a:t>
            </a:r>
            <a:r>
              <a:rPr lang="ru-RU" dirty="0" err="1"/>
              <a:t>задоволена</a:t>
            </a:r>
            <a:r>
              <a:rPr lang="ru-RU" dirty="0"/>
              <a:t>, - </a:t>
            </a:r>
            <a:r>
              <a:rPr lang="ru-RU" dirty="0" err="1"/>
              <a:t>звернути</a:t>
            </a:r>
            <a:r>
              <a:rPr lang="ru-RU" dirty="0"/>
              <a:t> </a:t>
            </a:r>
            <a:r>
              <a:rPr lang="ru-RU" dirty="0" err="1"/>
              <a:t>стягнення</a:t>
            </a:r>
            <a:r>
              <a:rPr lang="ru-RU" dirty="0"/>
              <a:t> на предмет </a:t>
            </a:r>
            <a:r>
              <a:rPr lang="ru-RU" dirty="0" err="1"/>
              <a:t>застави</a:t>
            </a:r>
            <a:r>
              <a:rPr lang="ru-RU" dirty="0"/>
              <a:t>:</a:t>
            </a:r>
          </a:p>
          <a:p>
            <a:r>
              <a:rPr lang="ru-RU" dirty="0"/>
              <a:t>1) у </a:t>
            </a:r>
            <a:r>
              <a:rPr lang="ru-RU" dirty="0" err="1"/>
              <a:t>разі</a:t>
            </a:r>
            <a:r>
              <a:rPr lang="ru-RU" dirty="0"/>
              <a:t> </a:t>
            </a:r>
            <a:r>
              <a:rPr lang="ru-RU" dirty="0" err="1"/>
              <a:t>порушення</a:t>
            </a:r>
            <a:r>
              <a:rPr lang="ru-RU" dirty="0"/>
              <a:t> </a:t>
            </a:r>
            <a:r>
              <a:rPr lang="ru-RU" dirty="0" err="1"/>
              <a:t>заставодавцем</a:t>
            </a:r>
            <a:r>
              <a:rPr lang="ru-RU" dirty="0"/>
              <a:t> правил про </a:t>
            </a:r>
            <a:r>
              <a:rPr lang="ru-RU" dirty="0" err="1"/>
              <a:t>наступну</a:t>
            </a:r>
            <a:r>
              <a:rPr lang="ru-RU" dirty="0"/>
              <a:t> заставу;</a:t>
            </a:r>
          </a:p>
          <a:p>
            <a:r>
              <a:rPr lang="ru-RU" dirty="0"/>
              <a:t>2) у </a:t>
            </a:r>
            <a:r>
              <a:rPr lang="ru-RU" dirty="0" err="1"/>
              <a:t>разі</a:t>
            </a:r>
            <a:r>
              <a:rPr lang="ru-RU" dirty="0"/>
              <a:t> </a:t>
            </a:r>
            <a:r>
              <a:rPr lang="ru-RU" dirty="0" err="1"/>
              <a:t>порушення</a:t>
            </a:r>
            <a:r>
              <a:rPr lang="ru-RU" dirty="0"/>
              <a:t> </a:t>
            </a:r>
            <a:r>
              <a:rPr lang="ru-RU" dirty="0" err="1"/>
              <a:t>заставодавцем</a:t>
            </a:r>
            <a:r>
              <a:rPr lang="ru-RU" dirty="0"/>
              <a:t> правил про </a:t>
            </a:r>
            <a:r>
              <a:rPr lang="ru-RU" dirty="0" err="1"/>
              <a:t>розпоряджання</a:t>
            </a:r>
            <a:r>
              <a:rPr lang="ru-RU" dirty="0"/>
              <a:t> предметом </a:t>
            </a:r>
            <a:r>
              <a:rPr lang="ru-RU" dirty="0" err="1"/>
              <a:t>застави</a:t>
            </a:r>
            <a:r>
              <a:rPr lang="ru-RU" dirty="0"/>
              <a:t>;</a:t>
            </a:r>
          </a:p>
          <a:p>
            <a:r>
              <a:rPr lang="ru-RU" dirty="0"/>
              <a:t>3) в </a:t>
            </a:r>
            <a:r>
              <a:rPr lang="ru-RU" dirty="0" err="1"/>
              <a:t>інших</a:t>
            </a:r>
            <a:r>
              <a:rPr lang="ru-RU" dirty="0"/>
              <a:t> </a:t>
            </a:r>
            <a:r>
              <a:rPr lang="ru-RU" dirty="0" err="1"/>
              <a:t>випадках</a:t>
            </a:r>
            <a:r>
              <a:rPr lang="ru-RU" dirty="0"/>
              <a:t>, </a:t>
            </a:r>
            <a:r>
              <a:rPr lang="ru-RU" dirty="0" err="1"/>
              <a:t>встановлених</a:t>
            </a:r>
            <a:r>
              <a:rPr lang="ru-RU" dirty="0"/>
              <a:t> законом </a:t>
            </a:r>
            <a:r>
              <a:rPr lang="ru-RU" dirty="0" err="1"/>
              <a:t>або</a:t>
            </a:r>
            <a:r>
              <a:rPr lang="ru-RU" dirty="0"/>
              <a:t> договором</a:t>
            </a:r>
            <a:r>
              <a:rPr lang="ru-RU" dirty="0" smtClean="0"/>
              <a:t>.</a:t>
            </a:r>
            <a:r>
              <a:rPr lang="ru-RU" dirty="0"/>
              <a:t/>
            </a:r>
            <a:br>
              <a:rPr lang="ru-RU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1839615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b="1" dirty="0" err="1"/>
              <a:t>Стаття</a:t>
            </a:r>
            <a:r>
              <a:rPr lang="ru-RU" b="1" dirty="0"/>
              <a:t> 593.</a:t>
            </a:r>
            <a:r>
              <a:rPr lang="ru-RU" dirty="0"/>
              <a:t> </a:t>
            </a:r>
            <a:r>
              <a:rPr lang="ru-RU" dirty="0" err="1"/>
              <a:t>Припинення</a:t>
            </a:r>
            <a:r>
              <a:rPr lang="ru-RU" dirty="0"/>
              <a:t> права </a:t>
            </a:r>
            <a:r>
              <a:rPr lang="ru-RU" dirty="0" err="1"/>
              <a:t>застави</a:t>
            </a:r>
            <a:endParaRPr lang="ru-RU" dirty="0"/>
          </a:p>
          <a:p>
            <a:r>
              <a:rPr lang="ru-RU" dirty="0"/>
              <a:t>1. Право </a:t>
            </a:r>
            <a:r>
              <a:rPr lang="ru-RU" dirty="0" err="1"/>
              <a:t>застави</a:t>
            </a:r>
            <a:r>
              <a:rPr lang="ru-RU" dirty="0"/>
              <a:t> </a:t>
            </a:r>
            <a:r>
              <a:rPr lang="ru-RU" dirty="0" err="1"/>
              <a:t>припиняється</a:t>
            </a:r>
            <a:r>
              <a:rPr lang="ru-RU" dirty="0"/>
              <a:t> у </a:t>
            </a:r>
            <a:r>
              <a:rPr lang="ru-RU" dirty="0" err="1"/>
              <a:t>разі</a:t>
            </a:r>
            <a:r>
              <a:rPr lang="ru-RU" dirty="0"/>
              <a:t>:</a:t>
            </a:r>
          </a:p>
          <a:p>
            <a:r>
              <a:rPr lang="ru-RU" dirty="0"/>
              <a:t>1) </a:t>
            </a:r>
            <a:r>
              <a:rPr lang="ru-RU" dirty="0" err="1"/>
              <a:t>припинення</a:t>
            </a:r>
            <a:r>
              <a:rPr lang="ru-RU" dirty="0"/>
              <a:t> </a:t>
            </a:r>
            <a:r>
              <a:rPr lang="ru-RU" dirty="0" err="1"/>
              <a:t>зобов'язання</a:t>
            </a:r>
            <a:r>
              <a:rPr lang="ru-RU" dirty="0"/>
              <a:t>, </a:t>
            </a:r>
            <a:r>
              <a:rPr lang="ru-RU" dirty="0" err="1"/>
              <a:t>забезпеченого</a:t>
            </a:r>
            <a:r>
              <a:rPr lang="ru-RU" dirty="0"/>
              <a:t> заставою;</a:t>
            </a:r>
          </a:p>
          <a:p>
            <a:r>
              <a:rPr lang="ru-RU" dirty="0"/>
              <a:t>2) </a:t>
            </a:r>
            <a:r>
              <a:rPr lang="ru-RU" dirty="0" err="1"/>
              <a:t>втрати</a:t>
            </a:r>
            <a:r>
              <a:rPr lang="ru-RU" dirty="0"/>
              <a:t> предмета </a:t>
            </a:r>
            <a:r>
              <a:rPr lang="ru-RU" dirty="0" err="1"/>
              <a:t>застави</a:t>
            </a:r>
            <a:r>
              <a:rPr lang="ru-RU" dirty="0"/>
              <a:t>, </a:t>
            </a:r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заставодавець</a:t>
            </a:r>
            <a:r>
              <a:rPr lang="ru-RU" dirty="0"/>
              <a:t> не </a:t>
            </a:r>
            <a:r>
              <a:rPr lang="ru-RU" dirty="0" err="1"/>
              <a:t>замінив</a:t>
            </a:r>
            <a:r>
              <a:rPr lang="ru-RU" dirty="0"/>
              <a:t> предмет </a:t>
            </a:r>
            <a:r>
              <a:rPr lang="ru-RU" dirty="0" err="1"/>
              <a:t>застави</a:t>
            </a:r>
            <a:r>
              <a:rPr lang="ru-RU" dirty="0"/>
              <a:t>;</a:t>
            </a:r>
          </a:p>
          <a:p>
            <a:r>
              <a:rPr lang="ru-RU" dirty="0"/>
              <a:t>3) </a:t>
            </a:r>
            <a:r>
              <a:rPr lang="ru-RU" dirty="0" err="1"/>
              <a:t>реалізації</a:t>
            </a:r>
            <a:r>
              <a:rPr lang="ru-RU" dirty="0"/>
              <a:t> предмета </a:t>
            </a:r>
            <a:r>
              <a:rPr lang="ru-RU" dirty="0" err="1"/>
              <a:t>застави</a:t>
            </a:r>
            <a:r>
              <a:rPr lang="ru-RU" dirty="0"/>
              <a:t>;</a:t>
            </a:r>
          </a:p>
          <a:p>
            <a:r>
              <a:rPr lang="ru-RU" dirty="0"/>
              <a:t>4) </a:t>
            </a:r>
            <a:r>
              <a:rPr lang="ru-RU" dirty="0" err="1"/>
              <a:t>набуття</a:t>
            </a:r>
            <a:r>
              <a:rPr lang="ru-RU" dirty="0"/>
              <a:t> </a:t>
            </a:r>
            <a:r>
              <a:rPr lang="ru-RU" dirty="0" err="1"/>
              <a:t>заставодержателем</a:t>
            </a:r>
            <a:r>
              <a:rPr lang="ru-RU" dirty="0"/>
              <a:t> права </a:t>
            </a:r>
            <a:r>
              <a:rPr lang="ru-RU" dirty="0" err="1"/>
              <a:t>власності</a:t>
            </a:r>
            <a:r>
              <a:rPr lang="ru-RU" dirty="0"/>
              <a:t> на предмет </a:t>
            </a:r>
            <a:r>
              <a:rPr lang="ru-RU" dirty="0" err="1"/>
              <a:t>застави</a:t>
            </a:r>
            <a:r>
              <a:rPr lang="ru-RU" dirty="0"/>
              <a:t>.</a:t>
            </a:r>
          </a:p>
          <a:p>
            <a:r>
              <a:rPr lang="ru-RU" dirty="0"/>
              <a:t>Право </a:t>
            </a:r>
            <a:r>
              <a:rPr lang="ru-RU" dirty="0" err="1"/>
              <a:t>застави</a:t>
            </a:r>
            <a:r>
              <a:rPr lang="ru-RU" dirty="0"/>
              <a:t> </a:t>
            </a:r>
            <a:r>
              <a:rPr lang="ru-RU" dirty="0" err="1"/>
              <a:t>припиняється</a:t>
            </a:r>
            <a:r>
              <a:rPr lang="ru-RU" dirty="0"/>
              <a:t> </a:t>
            </a:r>
            <a:r>
              <a:rPr lang="ru-RU" dirty="0" err="1"/>
              <a:t>також</a:t>
            </a:r>
            <a:r>
              <a:rPr lang="ru-RU" dirty="0"/>
              <a:t> в </a:t>
            </a:r>
            <a:r>
              <a:rPr lang="ru-RU" dirty="0" err="1"/>
              <a:t>інших</a:t>
            </a:r>
            <a:r>
              <a:rPr lang="ru-RU" dirty="0"/>
              <a:t> </a:t>
            </a:r>
            <a:r>
              <a:rPr lang="ru-RU" dirty="0" err="1"/>
              <a:t>випадках</a:t>
            </a:r>
            <a:r>
              <a:rPr lang="ru-RU" dirty="0"/>
              <a:t>, </a:t>
            </a:r>
            <a:r>
              <a:rPr lang="ru-RU" dirty="0" err="1"/>
              <a:t>встановлених</a:t>
            </a:r>
            <a:r>
              <a:rPr lang="ru-RU" dirty="0"/>
              <a:t> законом.</a:t>
            </a:r>
          </a:p>
          <a:p>
            <a:r>
              <a:rPr lang="ru-RU" dirty="0"/>
              <a:t>2. У </a:t>
            </a:r>
            <a:r>
              <a:rPr lang="ru-RU" dirty="0" err="1"/>
              <a:t>разі</a:t>
            </a:r>
            <a:r>
              <a:rPr lang="ru-RU" dirty="0"/>
              <a:t> </a:t>
            </a:r>
            <a:r>
              <a:rPr lang="ru-RU" dirty="0" err="1"/>
              <a:t>припинення</a:t>
            </a:r>
            <a:r>
              <a:rPr lang="ru-RU" dirty="0"/>
              <a:t> права </a:t>
            </a:r>
            <a:r>
              <a:rPr lang="ru-RU" dirty="0" err="1"/>
              <a:t>застави</a:t>
            </a:r>
            <a:r>
              <a:rPr lang="ru-RU" dirty="0"/>
              <a:t> на </a:t>
            </a:r>
            <a:r>
              <a:rPr lang="ru-RU" dirty="0" err="1"/>
              <a:t>нерухоме</a:t>
            </a:r>
            <a:r>
              <a:rPr lang="ru-RU" dirty="0"/>
              <a:t> </a:t>
            </a:r>
            <a:r>
              <a:rPr lang="ru-RU" dirty="0" err="1"/>
              <a:t>майно</a:t>
            </a:r>
            <a:r>
              <a:rPr lang="ru-RU" dirty="0"/>
              <a:t> до державного </a:t>
            </a:r>
            <a:r>
              <a:rPr lang="ru-RU" dirty="0" err="1"/>
              <a:t>реєстру</a:t>
            </a:r>
            <a:r>
              <a:rPr lang="ru-RU" dirty="0"/>
              <a:t> </a:t>
            </a:r>
            <a:r>
              <a:rPr lang="ru-RU" dirty="0" err="1"/>
              <a:t>вносяться</a:t>
            </a:r>
            <a:r>
              <a:rPr lang="ru-RU" dirty="0"/>
              <a:t> </a:t>
            </a:r>
            <a:r>
              <a:rPr lang="ru-RU" dirty="0" err="1"/>
              <a:t>відповідні</a:t>
            </a:r>
            <a:r>
              <a:rPr lang="ru-RU" dirty="0"/>
              <a:t> </a:t>
            </a:r>
            <a:r>
              <a:rPr lang="ru-RU" dirty="0" err="1"/>
              <a:t>дані</a:t>
            </a:r>
            <a:r>
              <a:rPr lang="ru-RU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3050843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b="1" dirty="0"/>
              <a:t>§ 7. </a:t>
            </a:r>
            <a:r>
              <a:rPr lang="ru-RU" b="1" dirty="0" err="1"/>
              <a:t>Притримання</a:t>
            </a:r>
            <a:endParaRPr lang="ru-RU" dirty="0"/>
          </a:p>
          <a:p>
            <a:r>
              <a:rPr lang="ru-RU" b="1" dirty="0" err="1"/>
              <a:t>Стаття</a:t>
            </a:r>
            <a:r>
              <a:rPr lang="ru-RU" b="1" dirty="0"/>
              <a:t> 594.</a:t>
            </a:r>
            <a:r>
              <a:rPr lang="ru-RU" dirty="0"/>
              <a:t> Право </a:t>
            </a:r>
            <a:r>
              <a:rPr lang="ru-RU" dirty="0" err="1"/>
              <a:t>притримання</a:t>
            </a:r>
            <a:endParaRPr lang="ru-RU" dirty="0"/>
          </a:p>
          <a:p>
            <a:r>
              <a:rPr lang="ru-RU" dirty="0"/>
              <a:t>1. Кредитор, </a:t>
            </a:r>
            <a:r>
              <a:rPr lang="ru-RU" dirty="0" err="1"/>
              <a:t>який</a:t>
            </a:r>
            <a:r>
              <a:rPr lang="ru-RU" dirty="0"/>
              <a:t> </a:t>
            </a:r>
            <a:r>
              <a:rPr lang="ru-RU" dirty="0" err="1"/>
              <a:t>правомірно</a:t>
            </a:r>
            <a:r>
              <a:rPr lang="ru-RU" dirty="0"/>
              <a:t> </a:t>
            </a:r>
            <a:r>
              <a:rPr lang="ru-RU" dirty="0" err="1"/>
              <a:t>володіє</a:t>
            </a:r>
            <a:r>
              <a:rPr lang="ru-RU" dirty="0"/>
              <a:t> </a:t>
            </a:r>
            <a:r>
              <a:rPr lang="ru-RU" dirty="0" err="1"/>
              <a:t>річчю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підлягає</a:t>
            </a:r>
            <a:r>
              <a:rPr lang="ru-RU" dirty="0"/>
              <a:t> </a:t>
            </a:r>
            <a:r>
              <a:rPr lang="ru-RU" dirty="0" err="1"/>
              <a:t>передачі</a:t>
            </a:r>
            <a:r>
              <a:rPr lang="ru-RU" dirty="0"/>
              <a:t> </a:t>
            </a:r>
            <a:r>
              <a:rPr lang="ru-RU" dirty="0" err="1"/>
              <a:t>боржникові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особі</a:t>
            </a:r>
            <a:r>
              <a:rPr lang="ru-RU" dirty="0"/>
              <a:t>, </a:t>
            </a:r>
            <a:r>
              <a:rPr lang="ru-RU" dirty="0" err="1"/>
              <a:t>вказаній</a:t>
            </a:r>
            <a:r>
              <a:rPr lang="ru-RU" dirty="0"/>
              <a:t> </a:t>
            </a:r>
            <a:r>
              <a:rPr lang="ru-RU" dirty="0" err="1"/>
              <a:t>боржником</a:t>
            </a:r>
            <a:r>
              <a:rPr lang="ru-RU" dirty="0"/>
              <a:t>, у </a:t>
            </a:r>
            <a:r>
              <a:rPr lang="ru-RU" dirty="0" err="1"/>
              <a:t>разі</a:t>
            </a:r>
            <a:r>
              <a:rPr lang="ru-RU" dirty="0"/>
              <a:t> </a:t>
            </a:r>
            <a:r>
              <a:rPr lang="ru-RU" dirty="0" err="1"/>
              <a:t>невиконання</a:t>
            </a:r>
            <a:r>
              <a:rPr lang="ru-RU" dirty="0"/>
              <a:t> ним у строк </a:t>
            </a:r>
            <a:r>
              <a:rPr lang="ru-RU" dirty="0" err="1"/>
              <a:t>зобов'язання</a:t>
            </a:r>
            <a:r>
              <a:rPr lang="ru-RU" dirty="0"/>
              <a:t> </a:t>
            </a:r>
            <a:r>
              <a:rPr lang="ru-RU" dirty="0" err="1"/>
              <a:t>щодо</a:t>
            </a:r>
            <a:r>
              <a:rPr lang="ru-RU" dirty="0"/>
              <a:t> оплати </a:t>
            </a:r>
            <a:r>
              <a:rPr lang="ru-RU" dirty="0" err="1"/>
              <a:t>цієї</a:t>
            </a:r>
            <a:r>
              <a:rPr lang="ru-RU" dirty="0"/>
              <a:t> </a:t>
            </a:r>
            <a:r>
              <a:rPr lang="ru-RU" dirty="0" err="1"/>
              <a:t>речі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відшкодування</a:t>
            </a:r>
            <a:r>
              <a:rPr lang="ru-RU" dirty="0"/>
              <a:t> </a:t>
            </a:r>
            <a:r>
              <a:rPr lang="ru-RU" dirty="0" err="1"/>
              <a:t>кредиторові</a:t>
            </a:r>
            <a:r>
              <a:rPr lang="ru-RU" dirty="0"/>
              <a:t> </a:t>
            </a:r>
            <a:r>
              <a:rPr lang="ru-RU" dirty="0" err="1"/>
              <a:t>пов'язаних</a:t>
            </a:r>
            <a:r>
              <a:rPr lang="ru-RU" dirty="0"/>
              <a:t> з нею </a:t>
            </a:r>
            <a:r>
              <a:rPr lang="ru-RU" dirty="0" err="1"/>
              <a:t>витрат</a:t>
            </a:r>
            <a:r>
              <a:rPr lang="ru-RU" dirty="0"/>
              <a:t> та </a:t>
            </a:r>
            <a:r>
              <a:rPr lang="ru-RU" dirty="0" err="1"/>
              <a:t>інших</a:t>
            </a:r>
            <a:r>
              <a:rPr lang="ru-RU" dirty="0"/>
              <a:t> </a:t>
            </a:r>
            <a:r>
              <a:rPr lang="ru-RU" dirty="0" err="1"/>
              <a:t>збитків</a:t>
            </a:r>
            <a:r>
              <a:rPr lang="ru-RU" dirty="0"/>
              <a:t> </a:t>
            </a:r>
            <a:r>
              <a:rPr lang="ru-RU" dirty="0" err="1"/>
              <a:t>має</a:t>
            </a:r>
            <a:r>
              <a:rPr lang="ru-RU" dirty="0"/>
              <a:t> право </a:t>
            </a:r>
            <a:r>
              <a:rPr lang="ru-RU" dirty="0" err="1"/>
              <a:t>притримати</a:t>
            </a:r>
            <a:r>
              <a:rPr lang="ru-RU" dirty="0"/>
              <a:t> </a:t>
            </a:r>
            <a:r>
              <a:rPr lang="ru-RU" dirty="0" err="1"/>
              <a:t>її</a:t>
            </a:r>
            <a:r>
              <a:rPr lang="ru-RU" dirty="0"/>
              <a:t> у себе до </a:t>
            </a:r>
            <a:r>
              <a:rPr lang="ru-RU" dirty="0" err="1"/>
              <a:t>виконання</a:t>
            </a:r>
            <a:r>
              <a:rPr lang="ru-RU" dirty="0"/>
              <a:t> </a:t>
            </a:r>
            <a:r>
              <a:rPr lang="ru-RU" dirty="0" err="1"/>
              <a:t>боржником</a:t>
            </a:r>
            <a:r>
              <a:rPr lang="ru-RU" dirty="0"/>
              <a:t> </a:t>
            </a:r>
            <a:r>
              <a:rPr lang="ru-RU" dirty="0" err="1"/>
              <a:t>зобов'язання</a:t>
            </a:r>
            <a:r>
              <a:rPr lang="ru-RU" dirty="0"/>
              <a:t>.</a:t>
            </a:r>
          </a:p>
          <a:p>
            <a:r>
              <a:rPr lang="ru-RU" dirty="0"/>
              <a:t>2. </a:t>
            </a:r>
            <a:r>
              <a:rPr lang="ru-RU" dirty="0" err="1"/>
              <a:t>Притриманням</a:t>
            </a:r>
            <a:r>
              <a:rPr lang="ru-RU" dirty="0"/>
              <a:t> </a:t>
            </a:r>
            <a:r>
              <a:rPr lang="ru-RU" dirty="0" err="1"/>
              <a:t>речі</a:t>
            </a:r>
            <a:r>
              <a:rPr lang="ru-RU" dirty="0"/>
              <a:t> </a:t>
            </a:r>
            <a:r>
              <a:rPr lang="ru-RU" dirty="0" err="1"/>
              <a:t>можуть</a:t>
            </a:r>
            <a:r>
              <a:rPr lang="ru-RU" dirty="0"/>
              <a:t> </a:t>
            </a:r>
            <a:r>
              <a:rPr lang="ru-RU" dirty="0" err="1"/>
              <a:t>забезпечуватись</a:t>
            </a:r>
            <a:r>
              <a:rPr lang="ru-RU" dirty="0"/>
              <a:t> </a:t>
            </a:r>
            <a:r>
              <a:rPr lang="ru-RU" dirty="0" err="1"/>
              <a:t>інші</a:t>
            </a:r>
            <a:r>
              <a:rPr lang="ru-RU" dirty="0"/>
              <a:t> </a:t>
            </a:r>
            <a:r>
              <a:rPr lang="ru-RU" dirty="0" err="1"/>
              <a:t>вимоги</a:t>
            </a:r>
            <a:r>
              <a:rPr lang="ru-RU" dirty="0"/>
              <a:t> кредитора, </a:t>
            </a:r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інше</a:t>
            </a:r>
            <a:r>
              <a:rPr lang="ru-RU" dirty="0"/>
              <a:t> не </a:t>
            </a:r>
            <a:r>
              <a:rPr lang="ru-RU" dirty="0" err="1"/>
              <a:t>встановлено</a:t>
            </a:r>
            <a:r>
              <a:rPr lang="ru-RU" dirty="0"/>
              <a:t> договором </a:t>
            </a:r>
            <a:r>
              <a:rPr lang="ru-RU" dirty="0" err="1"/>
              <a:t>або</a:t>
            </a:r>
            <a:r>
              <a:rPr lang="ru-RU" dirty="0"/>
              <a:t> законом.</a:t>
            </a:r>
          </a:p>
          <a:p>
            <a:r>
              <a:rPr lang="ru-RU" dirty="0"/>
              <a:t>3. Кредитор </a:t>
            </a:r>
            <a:r>
              <a:rPr lang="ru-RU" dirty="0" err="1"/>
              <a:t>має</a:t>
            </a:r>
            <a:r>
              <a:rPr lang="ru-RU" dirty="0"/>
              <a:t> право </a:t>
            </a:r>
            <a:r>
              <a:rPr lang="ru-RU" dirty="0" err="1"/>
              <a:t>притримати</a:t>
            </a:r>
            <a:r>
              <a:rPr lang="ru-RU" dirty="0"/>
              <a:t> </a:t>
            </a:r>
            <a:r>
              <a:rPr lang="ru-RU" dirty="0" err="1"/>
              <a:t>річ</a:t>
            </a:r>
            <a:r>
              <a:rPr lang="ru-RU" dirty="0"/>
              <a:t> у себе </a:t>
            </a:r>
            <a:r>
              <a:rPr lang="ru-RU" dirty="0" err="1"/>
              <a:t>також</a:t>
            </a:r>
            <a:r>
              <a:rPr lang="ru-RU" dirty="0"/>
              <a:t> у </a:t>
            </a:r>
            <a:r>
              <a:rPr lang="ru-RU" dirty="0" err="1"/>
              <a:t>разі</a:t>
            </a:r>
            <a:r>
              <a:rPr lang="ru-RU" dirty="0"/>
              <a:t>, </a:t>
            </a:r>
            <a:r>
              <a:rPr lang="ru-RU" dirty="0" err="1"/>
              <a:t>якщо</a:t>
            </a:r>
            <a:r>
              <a:rPr lang="ru-RU" dirty="0"/>
              <a:t> права на </a:t>
            </a:r>
            <a:r>
              <a:rPr lang="ru-RU" dirty="0" err="1"/>
              <a:t>неї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виникли</a:t>
            </a:r>
            <a:r>
              <a:rPr lang="ru-RU" dirty="0"/>
              <a:t> </a:t>
            </a:r>
            <a:r>
              <a:rPr lang="ru-RU" dirty="0" err="1"/>
              <a:t>після</a:t>
            </a:r>
            <a:r>
              <a:rPr lang="ru-RU" dirty="0"/>
              <a:t> </a:t>
            </a:r>
            <a:r>
              <a:rPr lang="ru-RU" dirty="0" err="1"/>
              <a:t>передачі</a:t>
            </a:r>
            <a:r>
              <a:rPr lang="ru-RU" dirty="0"/>
              <a:t> </a:t>
            </a:r>
            <a:r>
              <a:rPr lang="ru-RU" dirty="0" err="1"/>
              <a:t>речі</a:t>
            </a:r>
            <a:r>
              <a:rPr lang="ru-RU" dirty="0"/>
              <a:t> у </a:t>
            </a:r>
            <a:r>
              <a:rPr lang="ru-RU" dirty="0" err="1"/>
              <a:t>володіння</a:t>
            </a:r>
            <a:r>
              <a:rPr lang="ru-RU" dirty="0"/>
              <a:t> кредитора, </a:t>
            </a:r>
            <a:r>
              <a:rPr lang="ru-RU" dirty="0" err="1"/>
              <a:t>набула</a:t>
            </a:r>
            <a:r>
              <a:rPr lang="ru-RU" dirty="0"/>
              <a:t> </a:t>
            </a:r>
            <a:r>
              <a:rPr lang="ru-RU" dirty="0" err="1"/>
              <a:t>третя</a:t>
            </a:r>
            <a:r>
              <a:rPr lang="ru-RU" dirty="0"/>
              <a:t> особа.</a:t>
            </a:r>
          </a:p>
          <a:p>
            <a:r>
              <a:rPr lang="ru-RU" dirty="0"/>
              <a:t>4. </a:t>
            </a:r>
            <a:r>
              <a:rPr lang="ru-RU" dirty="0" err="1"/>
              <a:t>Ризик</a:t>
            </a:r>
            <a:r>
              <a:rPr lang="ru-RU" dirty="0"/>
              <a:t> </a:t>
            </a:r>
            <a:r>
              <a:rPr lang="ru-RU" dirty="0" err="1"/>
              <a:t>випадкового</a:t>
            </a:r>
            <a:r>
              <a:rPr lang="ru-RU" dirty="0"/>
              <a:t> </a:t>
            </a:r>
            <a:r>
              <a:rPr lang="ru-RU" dirty="0" err="1"/>
              <a:t>знищення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випадкового</a:t>
            </a:r>
            <a:r>
              <a:rPr lang="ru-RU" dirty="0"/>
              <a:t> </a:t>
            </a:r>
            <a:r>
              <a:rPr lang="ru-RU" dirty="0" err="1"/>
              <a:t>пошкодження</a:t>
            </a:r>
            <a:r>
              <a:rPr lang="ru-RU" dirty="0"/>
              <a:t> </a:t>
            </a:r>
            <a:r>
              <a:rPr lang="ru-RU" dirty="0" err="1"/>
              <a:t>притриманої</a:t>
            </a:r>
            <a:r>
              <a:rPr lang="ru-RU" dirty="0"/>
              <a:t> </a:t>
            </a:r>
            <a:r>
              <a:rPr lang="ru-RU" dirty="0" err="1"/>
              <a:t>речі</a:t>
            </a:r>
            <a:r>
              <a:rPr lang="ru-RU" dirty="0"/>
              <a:t> </a:t>
            </a:r>
            <a:r>
              <a:rPr lang="ru-RU" dirty="0" err="1"/>
              <a:t>несе</a:t>
            </a:r>
            <a:r>
              <a:rPr lang="ru-RU" dirty="0"/>
              <a:t> кредитор, </a:t>
            </a:r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інше</a:t>
            </a:r>
            <a:r>
              <a:rPr lang="ru-RU" dirty="0"/>
              <a:t> не </a:t>
            </a:r>
            <a:r>
              <a:rPr lang="ru-RU" dirty="0" err="1"/>
              <a:t>встановлено</a:t>
            </a:r>
            <a:r>
              <a:rPr lang="ru-RU" dirty="0"/>
              <a:t> законом.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6775424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 err="1"/>
              <a:t>Стаття</a:t>
            </a:r>
            <a:r>
              <a:rPr lang="ru-RU" b="1" dirty="0"/>
              <a:t> 595.</a:t>
            </a:r>
            <a:r>
              <a:rPr lang="ru-RU" dirty="0"/>
              <a:t> </a:t>
            </a:r>
            <a:r>
              <a:rPr lang="ru-RU" dirty="0" err="1"/>
              <a:t>Обов'язки</a:t>
            </a:r>
            <a:r>
              <a:rPr lang="ru-RU" dirty="0"/>
              <a:t> кредитора, </a:t>
            </a:r>
            <a:r>
              <a:rPr lang="ru-RU" dirty="0" err="1"/>
              <a:t>який</a:t>
            </a:r>
            <a:r>
              <a:rPr lang="ru-RU" dirty="0"/>
              <a:t> </a:t>
            </a:r>
            <a:r>
              <a:rPr lang="ru-RU" dirty="0" err="1"/>
              <a:t>притримує</a:t>
            </a:r>
            <a:r>
              <a:rPr lang="ru-RU" dirty="0"/>
              <a:t> </a:t>
            </a:r>
            <a:r>
              <a:rPr lang="ru-RU" dirty="0" err="1"/>
              <a:t>річ</a:t>
            </a:r>
            <a:r>
              <a:rPr lang="ru-RU" dirty="0"/>
              <a:t> у себе</a:t>
            </a:r>
          </a:p>
          <a:p>
            <a:r>
              <a:rPr lang="ru-RU" dirty="0"/>
              <a:t>1. Кредитор, </a:t>
            </a:r>
            <a:r>
              <a:rPr lang="ru-RU" dirty="0" err="1"/>
              <a:t>який</a:t>
            </a:r>
            <a:r>
              <a:rPr lang="ru-RU" dirty="0"/>
              <a:t> </a:t>
            </a:r>
            <a:r>
              <a:rPr lang="ru-RU" dirty="0" err="1"/>
              <a:t>притримує</a:t>
            </a:r>
            <a:r>
              <a:rPr lang="ru-RU" dirty="0"/>
              <a:t> </a:t>
            </a:r>
            <a:r>
              <a:rPr lang="ru-RU" dirty="0" err="1"/>
              <a:t>річ</a:t>
            </a:r>
            <a:r>
              <a:rPr lang="ru-RU" dirty="0"/>
              <a:t> у себе, </a:t>
            </a:r>
            <a:r>
              <a:rPr lang="ru-RU" dirty="0" err="1"/>
              <a:t>зобов'язаний</a:t>
            </a:r>
            <a:r>
              <a:rPr lang="ru-RU" dirty="0"/>
              <a:t> </a:t>
            </a:r>
            <a:r>
              <a:rPr lang="ru-RU" dirty="0" err="1"/>
              <a:t>негайно</a:t>
            </a:r>
            <a:r>
              <a:rPr lang="ru-RU" dirty="0"/>
              <a:t> </a:t>
            </a:r>
            <a:r>
              <a:rPr lang="ru-RU" dirty="0" err="1"/>
              <a:t>повідомити</a:t>
            </a:r>
            <a:r>
              <a:rPr lang="ru-RU" dirty="0"/>
              <a:t> про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боржника</a:t>
            </a:r>
            <a:r>
              <a:rPr lang="ru-RU" dirty="0"/>
              <a:t>.</a:t>
            </a:r>
          </a:p>
          <a:p>
            <a:r>
              <a:rPr lang="ru-RU" dirty="0"/>
              <a:t>2. Кредитор </a:t>
            </a:r>
            <a:r>
              <a:rPr lang="ru-RU" dirty="0" err="1"/>
              <a:t>відповідає</a:t>
            </a:r>
            <a:r>
              <a:rPr lang="ru-RU" dirty="0"/>
              <a:t> за </a:t>
            </a:r>
            <a:r>
              <a:rPr lang="ru-RU" dirty="0" err="1"/>
              <a:t>втрату</a:t>
            </a:r>
            <a:r>
              <a:rPr lang="ru-RU" dirty="0"/>
              <a:t>, </a:t>
            </a:r>
            <a:r>
              <a:rPr lang="ru-RU" dirty="0" err="1"/>
              <a:t>псування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пошкодження</a:t>
            </a:r>
            <a:r>
              <a:rPr lang="ru-RU" dirty="0"/>
              <a:t> </a:t>
            </a:r>
            <a:r>
              <a:rPr lang="ru-RU" dirty="0" err="1"/>
              <a:t>речі</a:t>
            </a:r>
            <a:r>
              <a:rPr lang="ru-RU" dirty="0"/>
              <a:t>, яку </a:t>
            </a:r>
            <a:r>
              <a:rPr lang="ru-RU" dirty="0" err="1"/>
              <a:t>він</a:t>
            </a:r>
            <a:r>
              <a:rPr lang="ru-RU" dirty="0"/>
              <a:t> </a:t>
            </a:r>
            <a:r>
              <a:rPr lang="ru-RU" dirty="0" err="1"/>
              <a:t>притримує</a:t>
            </a:r>
            <a:r>
              <a:rPr lang="ru-RU" dirty="0"/>
              <a:t> в себе, </a:t>
            </a:r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втрата</a:t>
            </a:r>
            <a:r>
              <a:rPr lang="ru-RU" dirty="0"/>
              <a:t>, </a:t>
            </a:r>
            <a:r>
              <a:rPr lang="ru-RU" dirty="0" err="1"/>
              <a:t>псування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пошкодження</a:t>
            </a:r>
            <a:r>
              <a:rPr lang="ru-RU" dirty="0"/>
              <a:t> </a:t>
            </a:r>
            <a:r>
              <a:rPr lang="ru-RU" dirty="0" err="1"/>
              <a:t>сталися</a:t>
            </a:r>
            <a:r>
              <a:rPr lang="ru-RU" dirty="0"/>
              <a:t> з </a:t>
            </a:r>
            <a:r>
              <a:rPr lang="ru-RU" dirty="0" err="1"/>
              <a:t>його</a:t>
            </a:r>
            <a:r>
              <a:rPr lang="ru-RU" dirty="0"/>
              <a:t> вини.</a:t>
            </a:r>
          </a:p>
          <a:p>
            <a:r>
              <a:rPr lang="ru-RU" dirty="0"/>
              <a:t>3. Кредитор не </a:t>
            </a:r>
            <a:r>
              <a:rPr lang="ru-RU" dirty="0" err="1"/>
              <a:t>має</a:t>
            </a:r>
            <a:r>
              <a:rPr lang="ru-RU" dirty="0"/>
              <a:t> права </a:t>
            </a:r>
            <a:r>
              <a:rPr lang="ru-RU" dirty="0" err="1"/>
              <a:t>користуватися</a:t>
            </a:r>
            <a:r>
              <a:rPr lang="ru-RU" dirty="0"/>
              <a:t> </a:t>
            </a:r>
            <a:r>
              <a:rPr lang="ru-RU" dirty="0" err="1"/>
              <a:t>річчю</a:t>
            </a:r>
            <a:r>
              <a:rPr lang="ru-RU" dirty="0"/>
              <a:t>, яку </a:t>
            </a:r>
            <a:r>
              <a:rPr lang="ru-RU" dirty="0" err="1"/>
              <a:t>він</a:t>
            </a:r>
            <a:r>
              <a:rPr lang="ru-RU" dirty="0"/>
              <a:t> </a:t>
            </a:r>
            <a:r>
              <a:rPr lang="ru-RU" dirty="0" err="1"/>
              <a:t>притримує</a:t>
            </a:r>
            <a:r>
              <a:rPr lang="ru-RU" dirty="0"/>
              <a:t> у себе.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3827085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 err="1"/>
              <a:t>Стаття</a:t>
            </a:r>
            <a:r>
              <a:rPr lang="ru-RU" b="1" dirty="0"/>
              <a:t> 596.</a:t>
            </a:r>
            <a:r>
              <a:rPr lang="ru-RU" dirty="0"/>
              <a:t> </a:t>
            </a:r>
            <a:r>
              <a:rPr lang="ru-RU" dirty="0" err="1"/>
              <a:t>Розпорядження</a:t>
            </a:r>
            <a:r>
              <a:rPr lang="ru-RU" dirty="0"/>
              <a:t> </a:t>
            </a:r>
            <a:r>
              <a:rPr lang="ru-RU" dirty="0" err="1"/>
              <a:t>річчю</a:t>
            </a:r>
            <a:r>
              <a:rPr lang="ru-RU" dirty="0"/>
              <a:t>, яку </a:t>
            </a:r>
            <a:r>
              <a:rPr lang="ru-RU" dirty="0" err="1"/>
              <a:t>притримує</a:t>
            </a:r>
            <a:r>
              <a:rPr lang="ru-RU" dirty="0"/>
              <a:t> кредитор</a:t>
            </a:r>
          </a:p>
          <a:p>
            <a:r>
              <a:rPr lang="ru-RU" dirty="0"/>
              <a:t>1. До кредитора, </a:t>
            </a:r>
            <a:r>
              <a:rPr lang="ru-RU" dirty="0" err="1"/>
              <a:t>який</a:t>
            </a:r>
            <a:r>
              <a:rPr lang="ru-RU" dirty="0"/>
              <a:t> </a:t>
            </a:r>
            <a:r>
              <a:rPr lang="ru-RU" dirty="0" err="1"/>
              <a:t>притримує</a:t>
            </a:r>
            <a:r>
              <a:rPr lang="ru-RU" dirty="0"/>
              <a:t> у себе </a:t>
            </a:r>
            <a:r>
              <a:rPr lang="ru-RU" dirty="0" err="1"/>
              <a:t>річ</a:t>
            </a:r>
            <a:r>
              <a:rPr lang="ru-RU" dirty="0"/>
              <a:t> </a:t>
            </a:r>
            <a:r>
              <a:rPr lang="ru-RU" dirty="0" err="1"/>
              <a:t>боржника</a:t>
            </a:r>
            <a:r>
              <a:rPr lang="ru-RU" dirty="0"/>
              <a:t>, не переходить право </a:t>
            </a:r>
            <a:r>
              <a:rPr lang="ru-RU" dirty="0" err="1"/>
              <a:t>власності</a:t>
            </a:r>
            <a:r>
              <a:rPr lang="ru-RU" dirty="0"/>
              <a:t> на </a:t>
            </a:r>
            <a:r>
              <a:rPr lang="ru-RU" dirty="0" err="1"/>
              <a:t>неї</a:t>
            </a:r>
            <a:r>
              <a:rPr lang="ru-RU" dirty="0"/>
              <a:t>.</a:t>
            </a:r>
          </a:p>
          <a:p>
            <a:r>
              <a:rPr lang="ru-RU" dirty="0"/>
              <a:t>2. </a:t>
            </a:r>
            <a:r>
              <a:rPr lang="ru-RU" dirty="0" err="1"/>
              <a:t>Боржник</a:t>
            </a:r>
            <a:r>
              <a:rPr lang="ru-RU" dirty="0"/>
              <a:t>, </a:t>
            </a:r>
            <a:r>
              <a:rPr lang="ru-RU" dirty="0" err="1"/>
              <a:t>річ</a:t>
            </a:r>
            <a:r>
              <a:rPr lang="ru-RU" dirty="0"/>
              <a:t> </a:t>
            </a:r>
            <a:r>
              <a:rPr lang="ru-RU" dirty="0" err="1"/>
              <a:t>якого</a:t>
            </a:r>
            <a:r>
              <a:rPr lang="ru-RU" dirty="0"/>
              <a:t> кредитор </a:t>
            </a:r>
            <a:r>
              <a:rPr lang="ru-RU" dirty="0" err="1"/>
              <a:t>притримує</a:t>
            </a:r>
            <a:r>
              <a:rPr lang="ru-RU" dirty="0"/>
              <a:t>, </a:t>
            </a:r>
            <a:r>
              <a:rPr lang="ru-RU" dirty="0" err="1"/>
              <a:t>має</a:t>
            </a:r>
            <a:r>
              <a:rPr lang="ru-RU" dirty="0"/>
              <a:t> право </a:t>
            </a:r>
            <a:r>
              <a:rPr lang="ru-RU" dirty="0" err="1"/>
              <a:t>розпорядитися</a:t>
            </a:r>
            <a:r>
              <a:rPr lang="ru-RU" dirty="0"/>
              <a:t> нею, </a:t>
            </a:r>
            <a:r>
              <a:rPr lang="ru-RU" dirty="0" err="1"/>
              <a:t>повідомивши</a:t>
            </a:r>
            <a:r>
              <a:rPr lang="ru-RU" dirty="0"/>
              <a:t> </a:t>
            </a:r>
            <a:r>
              <a:rPr lang="ru-RU" dirty="0" err="1"/>
              <a:t>набувача</a:t>
            </a:r>
            <a:r>
              <a:rPr lang="ru-RU" dirty="0"/>
              <a:t> про </a:t>
            </a:r>
            <a:r>
              <a:rPr lang="ru-RU" dirty="0" err="1"/>
              <a:t>притримання</a:t>
            </a:r>
            <a:r>
              <a:rPr lang="ru-RU" dirty="0"/>
              <a:t> </a:t>
            </a:r>
            <a:r>
              <a:rPr lang="ru-RU" dirty="0" err="1"/>
              <a:t>речі</a:t>
            </a:r>
            <a:r>
              <a:rPr lang="ru-RU" dirty="0"/>
              <a:t> і права кредитора.</a:t>
            </a:r>
          </a:p>
          <a:p>
            <a:r>
              <a:rPr lang="ru-RU" b="1" dirty="0" err="1"/>
              <a:t>Стаття</a:t>
            </a:r>
            <a:r>
              <a:rPr lang="ru-RU" b="1" dirty="0"/>
              <a:t> 597.</a:t>
            </a:r>
            <a:r>
              <a:rPr lang="ru-RU" dirty="0"/>
              <a:t> </a:t>
            </a:r>
            <a:r>
              <a:rPr lang="ru-RU" dirty="0" err="1"/>
              <a:t>Задоволення</a:t>
            </a:r>
            <a:r>
              <a:rPr lang="ru-RU" dirty="0"/>
              <a:t> </a:t>
            </a:r>
            <a:r>
              <a:rPr lang="ru-RU" dirty="0" err="1"/>
              <a:t>вимог</a:t>
            </a:r>
            <a:r>
              <a:rPr lang="ru-RU" dirty="0"/>
              <a:t> за </a:t>
            </a:r>
            <a:r>
              <a:rPr lang="ru-RU" dirty="0" err="1"/>
              <a:t>рахунок</a:t>
            </a:r>
            <a:r>
              <a:rPr lang="ru-RU" dirty="0"/>
              <a:t> </a:t>
            </a:r>
            <a:r>
              <a:rPr lang="ru-RU" dirty="0" err="1"/>
              <a:t>речі</a:t>
            </a:r>
            <a:r>
              <a:rPr lang="ru-RU" dirty="0"/>
              <a:t>, яку </a:t>
            </a:r>
            <a:r>
              <a:rPr lang="ru-RU" dirty="0" err="1"/>
              <a:t>притримує</a:t>
            </a:r>
            <a:r>
              <a:rPr lang="ru-RU" dirty="0"/>
              <a:t> кредитор</a:t>
            </a:r>
          </a:p>
          <a:p>
            <a:r>
              <a:rPr lang="ru-RU" dirty="0"/>
              <a:t>1. </a:t>
            </a:r>
            <a:r>
              <a:rPr lang="ru-RU" dirty="0" err="1"/>
              <a:t>Вимоги</a:t>
            </a:r>
            <a:r>
              <a:rPr lang="ru-RU" dirty="0"/>
              <a:t> кредитора, </a:t>
            </a:r>
            <a:r>
              <a:rPr lang="ru-RU" dirty="0" err="1"/>
              <a:t>який</a:t>
            </a:r>
            <a:r>
              <a:rPr lang="ru-RU" dirty="0"/>
              <a:t> </a:t>
            </a:r>
            <a:r>
              <a:rPr lang="ru-RU" dirty="0" err="1"/>
              <a:t>притримує</a:t>
            </a:r>
            <a:r>
              <a:rPr lang="ru-RU" dirty="0"/>
              <a:t> </a:t>
            </a:r>
            <a:r>
              <a:rPr lang="ru-RU" dirty="0" err="1"/>
              <a:t>річ</a:t>
            </a:r>
            <a:r>
              <a:rPr lang="ru-RU" dirty="0"/>
              <a:t> у себе, </a:t>
            </a:r>
            <a:r>
              <a:rPr lang="ru-RU" dirty="0" err="1"/>
              <a:t>задовольняються</a:t>
            </a:r>
            <a:r>
              <a:rPr lang="ru-RU" dirty="0"/>
              <a:t> з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вартості</a:t>
            </a:r>
            <a:r>
              <a:rPr lang="ru-RU" dirty="0"/>
              <a:t> </a:t>
            </a:r>
            <a:r>
              <a:rPr lang="ru-RU" dirty="0" err="1"/>
              <a:t>відповідно</a:t>
            </a:r>
            <a:r>
              <a:rPr lang="ru-RU" dirty="0"/>
              <a:t> до </a:t>
            </a:r>
            <a:r>
              <a:rPr lang="ru-RU" u="sng" dirty="0" err="1">
                <a:hlinkClick r:id="rId2"/>
              </a:rPr>
              <a:t>статті</a:t>
            </a:r>
            <a:r>
              <a:rPr lang="ru-RU" u="sng" dirty="0">
                <a:hlinkClick r:id="rId2"/>
              </a:rPr>
              <a:t> 591</a:t>
            </a:r>
            <a:r>
              <a:rPr lang="ru-RU" dirty="0"/>
              <a:t> </a:t>
            </a:r>
            <a:r>
              <a:rPr lang="ru-RU" dirty="0" err="1"/>
              <a:t>цього</a:t>
            </a:r>
            <a:r>
              <a:rPr lang="ru-RU" dirty="0"/>
              <a:t> Кодексу.</a:t>
            </a:r>
          </a:p>
          <a:p>
            <a:r>
              <a:rPr lang="ru-RU" dirty="0"/>
              <a:t/>
            </a:r>
            <a:br>
              <a:rPr lang="ru-RU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3788206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b="1" dirty="0"/>
              <a:t>§ 8. </a:t>
            </a:r>
            <a:r>
              <a:rPr lang="ru-RU" b="1" dirty="0" err="1"/>
              <a:t>Довірча</a:t>
            </a:r>
            <a:r>
              <a:rPr lang="ru-RU" b="1" dirty="0"/>
              <a:t> </a:t>
            </a:r>
            <a:r>
              <a:rPr lang="ru-RU" b="1" dirty="0" err="1"/>
              <a:t>власність</a:t>
            </a:r>
            <a:endParaRPr lang="ru-RU" dirty="0"/>
          </a:p>
          <a:p>
            <a:r>
              <a:rPr lang="ru-RU" b="1" dirty="0" err="1"/>
              <a:t>Стаття</a:t>
            </a:r>
            <a:r>
              <a:rPr lang="ru-RU" b="1" dirty="0"/>
              <a:t> 597</a:t>
            </a:r>
            <a:r>
              <a:rPr lang="ru-RU" b="1" baseline="30000" dirty="0"/>
              <a:t>-1</a:t>
            </a:r>
            <a:r>
              <a:rPr lang="ru-RU" b="1" dirty="0"/>
              <a:t>.</a:t>
            </a:r>
            <a:r>
              <a:rPr lang="ru-RU" dirty="0"/>
              <a:t> Право </a:t>
            </a:r>
            <a:r>
              <a:rPr lang="ru-RU" dirty="0" err="1"/>
              <a:t>довірчої</a:t>
            </a:r>
            <a:r>
              <a:rPr lang="ru-RU" dirty="0"/>
              <a:t> </a:t>
            </a:r>
            <a:r>
              <a:rPr lang="ru-RU" dirty="0" err="1"/>
              <a:t>власності</a:t>
            </a:r>
            <a:r>
              <a:rPr lang="ru-RU" dirty="0"/>
              <a:t> як </a:t>
            </a:r>
            <a:r>
              <a:rPr lang="ru-RU" dirty="0" err="1"/>
              <a:t>спосіб</a:t>
            </a:r>
            <a:r>
              <a:rPr lang="ru-RU" dirty="0"/>
              <a:t> </a:t>
            </a:r>
            <a:r>
              <a:rPr lang="ru-RU" dirty="0" err="1"/>
              <a:t>забезпечення</a:t>
            </a:r>
            <a:r>
              <a:rPr lang="ru-RU" dirty="0"/>
              <a:t> </a:t>
            </a:r>
            <a:r>
              <a:rPr lang="ru-RU" dirty="0" err="1"/>
              <a:t>виконання</a:t>
            </a:r>
            <a:r>
              <a:rPr lang="ru-RU" dirty="0"/>
              <a:t> </a:t>
            </a:r>
            <a:r>
              <a:rPr lang="ru-RU" dirty="0" err="1"/>
              <a:t>зобов’язання</a:t>
            </a:r>
            <a:r>
              <a:rPr lang="ru-RU" dirty="0"/>
              <a:t> за </a:t>
            </a:r>
            <a:r>
              <a:rPr lang="ru-RU" dirty="0" err="1"/>
              <a:t>кредитним</a:t>
            </a:r>
            <a:r>
              <a:rPr lang="ru-RU" dirty="0"/>
              <a:t> договором</a:t>
            </a:r>
          </a:p>
          <a:p>
            <a:r>
              <a:rPr lang="ru-RU" dirty="0"/>
              <a:t>1. За договором про </a:t>
            </a:r>
            <a:r>
              <a:rPr lang="ru-RU" dirty="0" err="1"/>
              <a:t>встановлення</a:t>
            </a:r>
            <a:r>
              <a:rPr lang="ru-RU" dirty="0"/>
              <a:t> </a:t>
            </a:r>
            <a:r>
              <a:rPr lang="ru-RU" dirty="0" err="1"/>
              <a:t>довірчої</a:t>
            </a:r>
            <a:r>
              <a:rPr lang="ru-RU" dirty="0"/>
              <a:t> </a:t>
            </a:r>
            <a:r>
              <a:rPr lang="ru-RU" dirty="0" err="1"/>
              <a:t>власності</a:t>
            </a:r>
            <a:r>
              <a:rPr lang="ru-RU" dirty="0"/>
              <a:t> одна сторона (</a:t>
            </a:r>
            <a:r>
              <a:rPr lang="ru-RU" dirty="0" err="1"/>
              <a:t>довірчий</a:t>
            </a:r>
            <a:r>
              <a:rPr lang="ru-RU" dirty="0"/>
              <a:t> </a:t>
            </a:r>
            <a:r>
              <a:rPr lang="ru-RU" dirty="0" err="1"/>
              <a:t>засновник</a:t>
            </a:r>
            <a:r>
              <a:rPr lang="ru-RU" dirty="0"/>
              <a:t>) </a:t>
            </a:r>
            <a:r>
              <a:rPr lang="ru-RU" dirty="0" err="1"/>
              <a:t>передає</a:t>
            </a:r>
            <a:r>
              <a:rPr lang="ru-RU" dirty="0"/>
              <a:t> </a:t>
            </a:r>
            <a:r>
              <a:rPr lang="ru-RU" dirty="0" err="1"/>
              <a:t>майно</a:t>
            </a:r>
            <a:r>
              <a:rPr lang="ru-RU" dirty="0"/>
              <a:t> </a:t>
            </a:r>
            <a:r>
              <a:rPr lang="ru-RU" dirty="0" err="1"/>
              <a:t>другій</a:t>
            </a:r>
            <a:r>
              <a:rPr lang="ru-RU" dirty="0"/>
              <a:t> </a:t>
            </a:r>
            <a:r>
              <a:rPr lang="ru-RU" dirty="0" err="1"/>
              <a:t>стороні</a:t>
            </a:r>
            <a:r>
              <a:rPr lang="ru-RU" dirty="0"/>
              <a:t> (</a:t>
            </a:r>
            <a:r>
              <a:rPr lang="ru-RU" dirty="0" err="1"/>
              <a:t>довірчому</a:t>
            </a:r>
            <a:r>
              <a:rPr lang="ru-RU" dirty="0"/>
              <a:t> </a:t>
            </a:r>
            <a:r>
              <a:rPr lang="ru-RU" dirty="0" err="1"/>
              <a:t>власнику</a:t>
            </a:r>
            <a:r>
              <a:rPr lang="ru-RU" dirty="0"/>
              <a:t>) на </a:t>
            </a:r>
            <a:r>
              <a:rPr lang="ru-RU" dirty="0" err="1"/>
              <a:t>праві</a:t>
            </a:r>
            <a:r>
              <a:rPr lang="ru-RU" dirty="0"/>
              <a:t> </a:t>
            </a:r>
            <a:r>
              <a:rPr lang="ru-RU" dirty="0" err="1"/>
              <a:t>довірчої</a:t>
            </a:r>
            <a:r>
              <a:rPr lang="ru-RU" dirty="0"/>
              <a:t> </a:t>
            </a:r>
            <a:r>
              <a:rPr lang="ru-RU" dirty="0" err="1"/>
              <a:t>власності</a:t>
            </a:r>
            <a:r>
              <a:rPr lang="ru-RU" dirty="0"/>
              <a:t> для </a:t>
            </a:r>
            <a:r>
              <a:rPr lang="ru-RU" dirty="0" err="1"/>
              <a:t>забезпечення</a:t>
            </a:r>
            <a:r>
              <a:rPr lang="ru-RU" dirty="0"/>
              <a:t> </a:t>
            </a:r>
            <a:r>
              <a:rPr lang="ru-RU" dirty="0" err="1"/>
              <a:t>зобов’язання</a:t>
            </a:r>
            <a:r>
              <a:rPr lang="ru-RU" dirty="0"/>
              <a:t> </a:t>
            </a:r>
            <a:r>
              <a:rPr lang="ru-RU" dirty="0" err="1"/>
              <a:t>боржника</a:t>
            </a:r>
            <a:r>
              <a:rPr lang="ru-RU" dirty="0"/>
              <a:t> за </a:t>
            </a:r>
            <a:r>
              <a:rPr lang="ru-RU" dirty="0" err="1"/>
              <a:t>кредитним</a:t>
            </a:r>
            <a:r>
              <a:rPr lang="ru-RU" dirty="0"/>
              <a:t> договором, договором </a:t>
            </a:r>
            <a:r>
              <a:rPr lang="ru-RU" dirty="0" err="1"/>
              <a:t>позики</a:t>
            </a:r>
            <a:r>
              <a:rPr lang="ru-RU" dirty="0"/>
              <a:t>.</a:t>
            </a:r>
          </a:p>
          <a:p>
            <a:r>
              <a:rPr lang="ru-RU" dirty="0"/>
              <a:t>2. Право </a:t>
            </a:r>
            <a:r>
              <a:rPr lang="ru-RU" dirty="0" err="1"/>
              <a:t>довірчої</a:t>
            </a:r>
            <a:r>
              <a:rPr lang="ru-RU" dirty="0"/>
              <a:t> </a:t>
            </a:r>
            <a:r>
              <a:rPr lang="ru-RU" dirty="0" err="1"/>
              <a:t>власності</a:t>
            </a:r>
            <a:r>
              <a:rPr lang="ru-RU" dirty="0"/>
              <a:t> як </a:t>
            </a:r>
            <a:r>
              <a:rPr lang="ru-RU" dirty="0" err="1"/>
              <a:t>спосіб</a:t>
            </a:r>
            <a:r>
              <a:rPr lang="ru-RU" dirty="0"/>
              <a:t> </a:t>
            </a:r>
            <a:r>
              <a:rPr lang="ru-RU" dirty="0" err="1"/>
              <a:t>забезпечення</a:t>
            </a:r>
            <a:r>
              <a:rPr lang="ru-RU" dirty="0"/>
              <a:t> </a:t>
            </a:r>
            <a:r>
              <a:rPr lang="ru-RU" dirty="0" err="1"/>
              <a:t>виконання</a:t>
            </a:r>
            <a:r>
              <a:rPr lang="ru-RU" dirty="0"/>
              <a:t> </a:t>
            </a:r>
            <a:r>
              <a:rPr lang="ru-RU" dirty="0" err="1"/>
              <a:t>зобов’язань</a:t>
            </a:r>
            <a:r>
              <a:rPr lang="ru-RU" dirty="0"/>
              <a:t> (</a:t>
            </a:r>
            <a:r>
              <a:rPr lang="ru-RU" dirty="0" err="1"/>
              <a:t>далі</a:t>
            </a:r>
            <a:r>
              <a:rPr lang="ru-RU" dirty="0"/>
              <a:t> - </a:t>
            </a:r>
            <a:r>
              <a:rPr lang="ru-RU" dirty="0" err="1"/>
              <a:t>довірча</a:t>
            </a:r>
            <a:r>
              <a:rPr lang="ru-RU" dirty="0"/>
              <a:t> </a:t>
            </a:r>
            <a:r>
              <a:rPr lang="ru-RU" dirty="0" err="1"/>
              <a:t>власність</a:t>
            </a:r>
            <a:r>
              <a:rPr lang="ru-RU" dirty="0"/>
              <a:t>) є </a:t>
            </a:r>
            <a:r>
              <a:rPr lang="ru-RU" dirty="0" err="1"/>
              <a:t>різновидом</a:t>
            </a:r>
            <a:r>
              <a:rPr lang="ru-RU" dirty="0"/>
              <a:t> права </a:t>
            </a:r>
            <a:r>
              <a:rPr lang="ru-RU" dirty="0" err="1"/>
              <a:t>власності</a:t>
            </a:r>
            <a:r>
              <a:rPr lang="ru-RU" dirty="0"/>
              <a:t> на </a:t>
            </a:r>
            <a:r>
              <a:rPr lang="ru-RU" dirty="0" err="1"/>
              <a:t>майно</a:t>
            </a:r>
            <a:r>
              <a:rPr lang="ru-RU" dirty="0"/>
              <a:t>, за </a:t>
            </a:r>
            <a:r>
              <a:rPr lang="ru-RU" dirty="0" err="1"/>
              <a:t>яким</a:t>
            </a:r>
            <a:r>
              <a:rPr lang="ru-RU" dirty="0"/>
              <a:t> кредитор, </a:t>
            </a:r>
            <a:r>
              <a:rPr lang="ru-RU" dirty="0" err="1"/>
              <a:t>який</a:t>
            </a:r>
            <a:r>
              <a:rPr lang="ru-RU" dirty="0"/>
              <a:t> </a:t>
            </a:r>
            <a:r>
              <a:rPr lang="ru-RU" dirty="0" err="1"/>
              <a:t>отримав</a:t>
            </a:r>
            <a:r>
              <a:rPr lang="ru-RU" dirty="0"/>
              <a:t> </a:t>
            </a:r>
            <a:r>
              <a:rPr lang="ru-RU" dirty="0" err="1"/>
              <a:t>майно</a:t>
            </a:r>
            <a:r>
              <a:rPr lang="ru-RU" dirty="0"/>
              <a:t> у </a:t>
            </a:r>
            <a:r>
              <a:rPr lang="ru-RU" dirty="0" err="1"/>
              <a:t>довірчу</a:t>
            </a:r>
            <a:r>
              <a:rPr lang="ru-RU" dirty="0"/>
              <a:t> </a:t>
            </a:r>
            <a:r>
              <a:rPr lang="ru-RU" dirty="0" err="1"/>
              <a:t>власність</a:t>
            </a:r>
            <a:r>
              <a:rPr lang="ru-RU" dirty="0"/>
              <a:t> (</a:t>
            </a:r>
            <a:r>
              <a:rPr lang="ru-RU" dirty="0" err="1"/>
              <a:t>довірчий</a:t>
            </a:r>
            <a:r>
              <a:rPr lang="ru-RU" dirty="0"/>
              <a:t> </a:t>
            </a:r>
            <a:r>
              <a:rPr lang="ru-RU" dirty="0" err="1"/>
              <a:t>власник</a:t>
            </a:r>
            <a:r>
              <a:rPr lang="ru-RU" dirty="0"/>
              <a:t>), не </a:t>
            </a:r>
            <a:r>
              <a:rPr lang="ru-RU" dirty="0" err="1"/>
              <a:t>має</a:t>
            </a:r>
            <a:r>
              <a:rPr lang="ru-RU" dirty="0"/>
              <a:t> права </a:t>
            </a:r>
            <a:r>
              <a:rPr lang="ru-RU" dirty="0" err="1"/>
              <a:t>самостійно</a:t>
            </a:r>
            <a:r>
              <a:rPr lang="ru-RU" dirty="0"/>
              <a:t> </a:t>
            </a:r>
            <a:r>
              <a:rPr lang="ru-RU" dirty="0" err="1"/>
              <a:t>відчужувати</a:t>
            </a:r>
            <a:r>
              <a:rPr lang="ru-RU" dirty="0"/>
              <a:t> </a:t>
            </a:r>
            <a:r>
              <a:rPr lang="ru-RU" dirty="0" err="1"/>
              <a:t>таке</a:t>
            </a:r>
            <a:r>
              <a:rPr lang="ru-RU" dirty="0"/>
              <a:t> </a:t>
            </a:r>
            <a:r>
              <a:rPr lang="ru-RU" dirty="0" err="1"/>
              <a:t>майно</a:t>
            </a:r>
            <a:r>
              <a:rPr lang="ru-RU" dirty="0"/>
              <a:t>, </a:t>
            </a:r>
            <a:r>
              <a:rPr lang="ru-RU" dirty="0" err="1"/>
              <a:t>крім</a:t>
            </a:r>
            <a:r>
              <a:rPr lang="ru-RU" dirty="0"/>
              <a:t> як для </a:t>
            </a:r>
            <a:r>
              <a:rPr lang="ru-RU" dirty="0" err="1"/>
              <a:t>звернення</a:t>
            </a:r>
            <a:r>
              <a:rPr lang="ru-RU" dirty="0"/>
              <a:t> </a:t>
            </a:r>
            <a:r>
              <a:rPr lang="ru-RU" dirty="0" err="1"/>
              <a:t>стягнення</a:t>
            </a:r>
            <a:r>
              <a:rPr lang="ru-RU" dirty="0"/>
              <a:t> на </a:t>
            </a:r>
            <a:r>
              <a:rPr lang="ru-RU" dirty="0" err="1"/>
              <a:t>нього</a:t>
            </a:r>
            <a:r>
              <a:rPr lang="ru-RU" dirty="0"/>
              <a:t>, а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викупу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 для </a:t>
            </a:r>
            <a:r>
              <a:rPr lang="ru-RU" dirty="0" err="1"/>
              <a:t>суспільних</a:t>
            </a:r>
            <a:r>
              <a:rPr lang="ru-RU" dirty="0"/>
              <a:t> потреб у порядку, </a:t>
            </a:r>
            <a:r>
              <a:rPr lang="ru-RU" dirty="0" err="1"/>
              <a:t>встановленому</a:t>
            </a:r>
            <a:r>
              <a:rPr lang="ru-RU" dirty="0"/>
              <a:t> законом.</a:t>
            </a:r>
          </a:p>
          <a:p>
            <a:r>
              <a:rPr lang="ru-RU" dirty="0"/>
              <a:t>3. З моменту </a:t>
            </a:r>
            <a:r>
              <a:rPr lang="ru-RU" dirty="0" err="1"/>
              <a:t>встановлення</a:t>
            </a:r>
            <a:r>
              <a:rPr lang="ru-RU" dirty="0"/>
              <a:t> </a:t>
            </a:r>
            <a:r>
              <a:rPr lang="ru-RU" dirty="0" err="1"/>
              <a:t>довірчої</a:t>
            </a:r>
            <a:r>
              <a:rPr lang="ru-RU" dirty="0"/>
              <a:t> </a:t>
            </a:r>
            <a:r>
              <a:rPr lang="ru-RU" dirty="0" err="1"/>
              <a:t>власності</a:t>
            </a:r>
            <a:r>
              <a:rPr lang="ru-RU" dirty="0"/>
              <a:t> право </a:t>
            </a:r>
            <a:r>
              <a:rPr lang="ru-RU" dirty="0" err="1"/>
              <a:t>власності</a:t>
            </a:r>
            <a:r>
              <a:rPr lang="ru-RU" dirty="0"/>
              <a:t> особи, яка передала </a:t>
            </a:r>
            <a:r>
              <a:rPr lang="ru-RU" dirty="0" err="1"/>
              <a:t>своє</a:t>
            </a:r>
            <a:r>
              <a:rPr lang="ru-RU" dirty="0"/>
              <a:t> </a:t>
            </a:r>
            <a:r>
              <a:rPr lang="ru-RU" dirty="0" err="1"/>
              <a:t>майно</a:t>
            </a:r>
            <a:r>
              <a:rPr lang="ru-RU" dirty="0"/>
              <a:t> у </a:t>
            </a:r>
            <a:r>
              <a:rPr lang="ru-RU" dirty="0" err="1"/>
              <a:t>довірчу</a:t>
            </a:r>
            <a:r>
              <a:rPr lang="ru-RU" dirty="0"/>
              <a:t> </a:t>
            </a:r>
            <a:r>
              <a:rPr lang="ru-RU" dirty="0" err="1"/>
              <a:t>власність</a:t>
            </a:r>
            <a:r>
              <a:rPr lang="ru-RU" dirty="0"/>
              <a:t>, </a:t>
            </a:r>
            <a:r>
              <a:rPr lang="ru-RU" dirty="0" err="1"/>
              <a:t>припиняється</a:t>
            </a:r>
            <a:r>
              <a:rPr lang="ru-RU" dirty="0"/>
              <a:t>.</a:t>
            </a: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2001408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12691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 err="1"/>
              <a:t>Стаття</a:t>
            </a:r>
            <a:r>
              <a:rPr lang="ru-RU" b="1" dirty="0"/>
              <a:t> 526.</a:t>
            </a:r>
            <a:r>
              <a:rPr lang="ru-RU" dirty="0"/>
              <a:t> </a:t>
            </a:r>
            <a:r>
              <a:rPr lang="ru-RU" dirty="0" err="1"/>
              <a:t>Загальні</a:t>
            </a:r>
            <a:r>
              <a:rPr lang="ru-RU" dirty="0"/>
              <a:t> </a:t>
            </a:r>
            <a:r>
              <a:rPr lang="ru-RU" dirty="0" err="1"/>
              <a:t>умови</a:t>
            </a:r>
            <a:r>
              <a:rPr lang="ru-RU" dirty="0"/>
              <a:t> </a:t>
            </a:r>
            <a:r>
              <a:rPr lang="ru-RU" dirty="0" err="1"/>
              <a:t>виконання</a:t>
            </a:r>
            <a:r>
              <a:rPr lang="ru-RU" dirty="0"/>
              <a:t> </a:t>
            </a:r>
            <a:r>
              <a:rPr lang="ru-RU" dirty="0" err="1"/>
              <a:t>зобов'язання</a:t>
            </a:r>
            <a:endParaRPr lang="ru-RU" dirty="0"/>
          </a:p>
          <a:p>
            <a:r>
              <a:rPr lang="ru-RU" dirty="0"/>
              <a:t>1. </a:t>
            </a:r>
            <a:r>
              <a:rPr lang="ru-RU" dirty="0" err="1"/>
              <a:t>Зобов'язання</a:t>
            </a:r>
            <a:r>
              <a:rPr lang="ru-RU" dirty="0"/>
              <a:t> </a:t>
            </a:r>
            <a:r>
              <a:rPr lang="ru-RU" dirty="0" err="1"/>
              <a:t>має</a:t>
            </a:r>
            <a:r>
              <a:rPr lang="ru-RU" dirty="0"/>
              <a:t> </a:t>
            </a:r>
            <a:r>
              <a:rPr lang="ru-RU" dirty="0" err="1"/>
              <a:t>виконуватися</a:t>
            </a:r>
            <a:r>
              <a:rPr lang="ru-RU" dirty="0"/>
              <a:t> </a:t>
            </a:r>
            <a:r>
              <a:rPr lang="ru-RU" dirty="0" err="1"/>
              <a:t>належним</a:t>
            </a:r>
            <a:r>
              <a:rPr lang="ru-RU" dirty="0"/>
              <a:t> чином </a:t>
            </a:r>
            <a:r>
              <a:rPr lang="ru-RU" dirty="0" err="1"/>
              <a:t>відповідно</a:t>
            </a:r>
            <a:r>
              <a:rPr lang="ru-RU" dirty="0"/>
              <a:t> до умов договору та </a:t>
            </a:r>
            <a:r>
              <a:rPr lang="ru-RU" dirty="0" err="1"/>
              <a:t>вимог</a:t>
            </a:r>
            <a:r>
              <a:rPr lang="ru-RU" dirty="0"/>
              <a:t> </a:t>
            </a:r>
            <a:r>
              <a:rPr lang="ru-RU" dirty="0" err="1"/>
              <a:t>цього</a:t>
            </a:r>
            <a:r>
              <a:rPr lang="ru-RU" dirty="0"/>
              <a:t> Кодексу, </a:t>
            </a:r>
            <a:r>
              <a:rPr lang="ru-RU" dirty="0" err="1"/>
              <a:t>інших</a:t>
            </a:r>
            <a:r>
              <a:rPr lang="ru-RU" dirty="0"/>
              <a:t> </a:t>
            </a:r>
            <a:r>
              <a:rPr lang="ru-RU" dirty="0" err="1"/>
              <a:t>актів</a:t>
            </a:r>
            <a:r>
              <a:rPr lang="ru-RU" dirty="0"/>
              <a:t> </a:t>
            </a:r>
            <a:r>
              <a:rPr lang="ru-RU" dirty="0" err="1"/>
              <a:t>цивільного</a:t>
            </a:r>
            <a:r>
              <a:rPr lang="ru-RU" dirty="0"/>
              <a:t> </a:t>
            </a:r>
            <a:r>
              <a:rPr lang="ru-RU" dirty="0" err="1"/>
              <a:t>законодавства</a:t>
            </a:r>
            <a:r>
              <a:rPr lang="ru-RU" dirty="0"/>
              <a:t>, а за </a:t>
            </a:r>
            <a:r>
              <a:rPr lang="ru-RU" dirty="0" err="1"/>
              <a:t>відсутності</a:t>
            </a:r>
            <a:r>
              <a:rPr lang="ru-RU" dirty="0"/>
              <a:t> таких умов та </a:t>
            </a:r>
            <a:r>
              <a:rPr lang="ru-RU" dirty="0" err="1"/>
              <a:t>вимог</a:t>
            </a:r>
            <a:r>
              <a:rPr lang="ru-RU" dirty="0"/>
              <a:t> - </a:t>
            </a:r>
            <a:r>
              <a:rPr lang="ru-RU" dirty="0" err="1"/>
              <a:t>відповідно</a:t>
            </a:r>
            <a:r>
              <a:rPr lang="ru-RU" dirty="0"/>
              <a:t> до </a:t>
            </a:r>
            <a:r>
              <a:rPr lang="ru-RU" dirty="0" err="1"/>
              <a:t>звичаїв</a:t>
            </a:r>
            <a:r>
              <a:rPr lang="ru-RU" dirty="0"/>
              <a:t> </a:t>
            </a:r>
            <a:r>
              <a:rPr lang="ru-RU" dirty="0" err="1"/>
              <a:t>ділового</a:t>
            </a:r>
            <a:r>
              <a:rPr lang="ru-RU" dirty="0"/>
              <a:t> обороту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інших</a:t>
            </a:r>
            <a:r>
              <a:rPr lang="ru-RU" dirty="0"/>
              <a:t> </a:t>
            </a:r>
            <a:r>
              <a:rPr lang="ru-RU" dirty="0" err="1"/>
              <a:t>вимог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звичайно</a:t>
            </a:r>
            <a:r>
              <a:rPr lang="ru-RU" dirty="0"/>
              <a:t> </a:t>
            </a:r>
            <a:r>
              <a:rPr lang="ru-RU" dirty="0" err="1"/>
              <a:t>ставляться</a:t>
            </a:r>
            <a:r>
              <a:rPr lang="ru-RU" dirty="0"/>
              <a:t>.</a:t>
            </a:r>
          </a:p>
          <a:p>
            <a:r>
              <a:rPr lang="ru-RU" dirty="0"/>
              <a:t>2. </a:t>
            </a:r>
            <a:r>
              <a:rPr lang="ru-RU" dirty="0" err="1"/>
              <a:t>Виконання</a:t>
            </a:r>
            <a:r>
              <a:rPr lang="ru-RU" dirty="0"/>
              <a:t> </a:t>
            </a:r>
            <a:r>
              <a:rPr lang="ru-RU" dirty="0" err="1"/>
              <a:t>зобов’язань</a:t>
            </a:r>
            <a:r>
              <a:rPr lang="ru-RU" dirty="0"/>
              <a:t>, </a:t>
            </a:r>
            <a:r>
              <a:rPr lang="ru-RU" dirty="0" err="1"/>
              <a:t>реалізація</a:t>
            </a:r>
            <a:r>
              <a:rPr lang="ru-RU" dirty="0"/>
              <a:t>, </a:t>
            </a:r>
            <a:r>
              <a:rPr lang="ru-RU" dirty="0" err="1"/>
              <a:t>зміна</a:t>
            </a:r>
            <a:r>
              <a:rPr lang="ru-RU" dirty="0"/>
              <a:t> та </a:t>
            </a:r>
            <a:r>
              <a:rPr lang="ru-RU" dirty="0" err="1"/>
              <a:t>припинення</a:t>
            </a:r>
            <a:r>
              <a:rPr lang="ru-RU" dirty="0"/>
              <a:t> </a:t>
            </a:r>
            <a:r>
              <a:rPr lang="ru-RU" dirty="0" err="1"/>
              <a:t>певних</a:t>
            </a:r>
            <a:r>
              <a:rPr lang="ru-RU" dirty="0"/>
              <a:t> прав у </a:t>
            </a:r>
            <a:r>
              <a:rPr lang="ru-RU" dirty="0" err="1"/>
              <a:t>договірному</a:t>
            </a:r>
            <a:r>
              <a:rPr lang="ru-RU" dirty="0"/>
              <a:t> </a:t>
            </a:r>
            <a:r>
              <a:rPr lang="ru-RU" dirty="0" err="1"/>
              <a:t>зобов’язанні</a:t>
            </a:r>
            <a:r>
              <a:rPr lang="ru-RU" dirty="0"/>
              <a:t> </a:t>
            </a:r>
            <a:r>
              <a:rPr lang="ru-RU" dirty="0" err="1"/>
              <a:t>можуть</a:t>
            </a:r>
            <a:r>
              <a:rPr lang="ru-RU" dirty="0"/>
              <a:t> бути </a:t>
            </a:r>
            <a:r>
              <a:rPr lang="ru-RU" dirty="0" err="1"/>
              <a:t>зумовлені</a:t>
            </a:r>
            <a:r>
              <a:rPr lang="ru-RU" dirty="0"/>
              <a:t> </a:t>
            </a:r>
            <a:r>
              <a:rPr lang="ru-RU" dirty="0" err="1"/>
              <a:t>вчиненням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утриманням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вчинення</a:t>
            </a:r>
            <a:r>
              <a:rPr lang="ru-RU" dirty="0"/>
              <a:t> </a:t>
            </a:r>
            <a:r>
              <a:rPr lang="ru-RU" dirty="0" err="1"/>
              <a:t>однією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сторін</a:t>
            </a:r>
            <a:r>
              <a:rPr lang="ru-RU" dirty="0"/>
              <a:t> у </a:t>
            </a:r>
            <a:r>
              <a:rPr lang="ru-RU" dirty="0" err="1"/>
              <a:t>зобов’язанні</a:t>
            </a:r>
            <a:r>
              <a:rPr lang="ru-RU" dirty="0"/>
              <a:t> </a:t>
            </a:r>
            <a:r>
              <a:rPr lang="ru-RU" dirty="0" err="1"/>
              <a:t>певних</a:t>
            </a:r>
            <a:r>
              <a:rPr lang="ru-RU" dirty="0"/>
              <a:t> </a:t>
            </a:r>
            <a:r>
              <a:rPr lang="ru-RU" dirty="0" err="1"/>
              <a:t>дій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настанням</a:t>
            </a:r>
            <a:r>
              <a:rPr lang="ru-RU" dirty="0"/>
              <a:t> </a:t>
            </a:r>
            <a:r>
              <a:rPr lang="ru-RU" dirty="0" err="1"/>
              <a:t>інших</a:t>
            </a:r>
            <a:r>
              <a:rPr lang="ru-RU" dirty="0"/>
              <a:t> </a:t>
            </a:r>
            <a:r>
              <a:rPr lang="ru-RU" dirty="0" err="1"/>
              <a:t>обставин</a:t>
            </a:r>
            <a:r>
              <a:rPr lang="ru-RU" dirty="0"/>
              <a:t>, </a:t>
            </a:r>
            <a:r>
              <a:rPr lang="ru-RU" dirty="0" err="1"/>
              <a:t>передбачених</a:t>
            </a:r>
            <a:r>
              <a:rPr lang="ru-RU" dirty="0"/>
              <a:t> договором, у тому </a:t>
            </a:r>
            <a:r>
              <a:rPr lang="ru-RU" dirty="0" err="1"/>
              <a:t>числі</a:t>
            </a:r>
            <a:r>
              <a:rPr lang="ru-RU" dirty="0"/>
              <a:t> </a:t>
            </a:r>
            <a:r>
              <a:rPr lang="ru-RU" dirty="0" err="1"/>
              <a:t>обставин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повністю</a:t>
            </a:r>
            <a:r>
              <a:rPr lang="ru-RU" dirty="0"/>
              <a:t> </a:t>
            </a:r>
            <a:r>
              <a:rPr lang="ru-RU" dirty="0" err="1"/>
              <a:t>залежать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волі</a:t>
            </a:r>
            <a:r>
              <a:rPr lang="ru-RU" dirty="0"/>
              <a:t> </a:t>
            </a:r>
            <a:r>
              <a:rPr lang="ru-RU" dirty="0" err="1"/>
              <a:t>однієї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сторін</a:t>
            </a:r>
            <a:r>
              <a:rPr lang="ru-RU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97608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b="1" dirty="0" err="1"/>
              <a:t>Стаття</a:t>
            </a:r>
            <a:r>
              <a:rPr lang="ru-RU" b="1" dirty="0"/>
              <a:t> 530.</a:t>
            </a:r>
            <a:r>
              <a:rPr lang="ru-RU" dirty="0"/>
              <a:t> Строк (</a:t>
            </a:r>
            <a:r>
              <a:rPr lang="ru-RU" dirty="0" err="1"/>
              <a:t>термін</a:t>
            </a:r>
            <a:r>
              <a:rPr lang="ru-RU" dirty="0"/>
              <a:t>) </a:t>
            </a:r>
            <a:r>
              <a:rPr lang="ru-RU" dirty="0" err="1"/>
              <a:t>виконання</a:t>
            </a:r>
            <a:r>
              <a:rPr lang="ru-RU" dirty="0"/>
              <a:t> </a:t>
            </a:r>
            <a:r>
              <a:rPr lang="ru-RU" dirty="0" err="1"/>
              <a:t>зобов'язання</a:t>
            </a:r>
            <a:endParaRPr lang="ru-RU" dirty="0"/>
          </a:p>
          <a:p>
            <a:r>
              <a:rPr lang="ru-RU" dirty="0"/>
              <a:t>1. </a:t>
            </a:r>
            <a:r>
              <a:rPr lang="ru-RU" dirty="0" err="1"/>
              <a:t>Якщо</a:t>
            </a:r>
            <a:r>
              <a:rPr lang="ru-RU" dirty="0"/>
              <a:t> у </a:t>
            </a:r>
            <a:r>
              <a:rPr lang="ru-RU" dirty="0" err="1"/>
              <a:t>зобов'язанні</a:t>
            </a:r>
            <a:r>
              <a:rPr lang="ru-RU" dirty="0"/>
              <a:t> </a:t>
            </a:r>
            <a:r>
              <a:rPr lang="ru-RU" dirty="0" err="1"/>
              <a:t>встановлений</a:t>
            </a:r>
            <a:r>
              <a:rPr lang="ru-RU" dirty="0"/>
              <a:t> строк (</a:t>
            </a:r>
            <a:r>
              <a:rPr lang="ru-RU" dirty="0" err="1"/>
              <a:t>термін</a:t>
            </a:r>
            <a:r>
              <a:rPr lang="ru-RU" dirty="0"/>
              <a:t>)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виконання</a:t>
            </a:r>
            <a:r>
              <a:rPr lang="ru-RU" dirty="0"/>
              <a:t>, то </a:t>
            </a:r>
            <a:r>
              <a:rPr lang="ru-RU" dirty="0" err="1"/>
              <a:t>воно</a:t>
            </a:r>
            <a:r>
              <a:rPr lang="ru-RU" dirty="0"/>
              <a:t> </a:t>
            </a:r>
            <a:r>
              <a:rPr lang="ru-RU" dirty="0" err="1"/>
              <a:t>підлягає</a:t>
            </a:r>
            <a:r>
              <a:rPr lang="ru-RU" dirty="0"/>
              <a:t> </a:t>
            </a:r>
            <a:r>
              <a:rPr lang="ru-RU" dirty="0" err="1"/>
              <a:t>виконанню</a:t>
            </a:r>
            <a:r>
              <a:rPr lang="ru-RU" dirty="0"/>
              <a:t> у </a:t>
            </a:r>
            <a:r>
              <a:rPr lang="ru-RU" dirty="0" err="1"/>
              <a:t>цей</a:t>
            </a:r>
            <a:r>
              <a:rPr lang="ru-RU" dirty="0"/>
              <a:t> строк (</a:t>
            </a:r>
            <a:r>
              <a:rPr lang="ru-RU" dirty="0" err="1"/>
              <a:t>термін</a:t>
            </a:r>
            <a:r>
              <a:rPr lang="ru-RU" dirty="0"/>
              <a:t>).</a:t>
            </a:r>
          </a:p>
          <a:p>
            <a:r>
              <a:rPr lang="ru-RU" dirty="0" err="1"/>
              <a:t>Зобов'язання</a:t>
            </a:r>
            <a:r>
              <a:rPr lang="ru-RU" dirty="0"/>
              <a:t>, строк (</a:t>
            </a:r>
            <a:r>
              <a:rPr lang="ru-RU" dirty="0" err="1"/>
              <a:t>термін</a:t>
            </a:r>
            <a:r>
              <a:rPr lang="ru-RU" dirty="0"/>
              <a:t>) </a:t>
            </a:r>
            <a:r>
              <a:rPr lang="ru-RU" dirty="0" err="1"/>
              <a:t>виконання</a:t>
            </a:r>
            <a:r>
              <a:rPr lang="ru-RU" dirty="0"/>
              <a:t> </a:t>
            </a:r>
            <a:r>
              <a:rPr lang="ru-RU" dirty="0" err="1"/>
              <a:t>якого</a:t>
            </a:r>
            <a:r>
              <a:rPr lang="ru-RU" dirty="0"/>
              <a:t> </a:t>
            </a:r>
            <a:r>
              <a:rPr lang="ru-RU" dirty="0" err="1"/>
              <a:t>визначений</a:t>
            </a:r>
            <a:r>
              <a:rPr lang="ru-RU" dirty="0"/>
              <a:t> </a:t>
            </a:r>
            <a:r>
              <a:rPr lang="ru-RU" dirty="0" err="1"/>
              <a:t>вказівкою</a:t>
            </a:r>
            <a:r>
              <a:rPr lang="ru-RU" dirty="0"/>
              <a:t> на </a:t>
            </a:r>
            <a:r>
              <a:rPr lang="ru-RU" dirty="0" err="1"/>
              <a:t>подію</a:t>
            </a:r>
            <a:r>
              <a:rPr lang="ru-RU" dirty="0"/>
              <a:t>, яка неминуче </a:t>
            </a:r>
            <a:r>
              <a:rPr lang="ru-RU" dirty="0" err="1"/>
              <a:t>має</a:t>
            </a:r>
            <a:r>
              <a:rPr lang="ru-RU" dirty="0"/>
              <a:t> </a:t>
            </a:r>
            <a:r>
              <a:rPr lang="ru-RU" dirty="0" err="1"/>
              <a:t>настати</a:t>
            </a:r>
            <a:r>
              <a:rPr lang="ru-RU" dirty="0"/>
              <a:t>, </a:t>
            </a:r>
            <a:r>
              <a:rPr lang="ru-RU" dirty="0" err="1"/>
              <a:t>підлягає</a:t>
            </a:r>
            <a:r>
              <a:rPr lang="ru-RU" dirty="0"/>
              <a:t> </a:t>
            </a:r>
            <a:r>
              <a:rPr lang="ru-RU" dirty="0" err="1"/>
              <a:t>виконанню</a:t>
            </a:r>
            <a:r>
              <a:rPr lang="ru-RU" dirty="0"/>
              <a:t> з </a:t>
            </a:r>
            <a:r>
              <a:rPr lang="ru-RU" dirty="0" err="1"/>
              <a:t>настанням</a:t>
            </a:r>
            <a:r>
              <a:rPr lang="ru-RU" dirty="0"/>
              <a:t> </a:t>
            </a:r>
            <a:r>
              <a:rPr lang="ru-RU" dirty="0" err="1"/>
              <a:t>цієї</a:t>
            </a:r>
            <a:r>
              <a:rPr lang="ru-RU" dirty="0"/>
              <a:t> </a:t>
            </a:r>
            <a:r>
              <a:rPr lang="ru-RU" dirty="0" err="1"/>
              <a:t>події</a:t>
            </a:r>
            <a:r>
              <a:rPr lang="ru-RU" dirty="0"/>
              <a:t>.</a:t>
            </a:r>
          </a:p>
          <a:p>
            <a:r>
              <a:rPr lang="ru-RU" dirty="0"/>
              <a:t>2. </a:t>
            </a:r>
            <a:r>
              <a:rPr lang="ru-RU" dirty="0" err="1"/>
              <a:t>Якщо</a:t>
            </a:r>
            <a:r>
              <a:rPr lang="ru-RU" dirty="0"/>
              <a:t> строк (</a:t>
            </a:r>
            <a:r>
              <a:rPr lang="ru-RU" dirty="0" err="1"/>
              <a:t>термін</a:t>
            </a:r>
            <a:r>
              <a:rPr lang="ru-RU" dirty="0"/>
              <a:t>) </a:t>
            </a:r>
            <a:r>
              <a:rPr lang="ru-RU" dirty="0" err="1"/>
              <a:t>виконання</a:t>
            </a:r>
            <a:r>
              <a:rPr lang="ru-RU" dirty="0"/>
              <a:t> </a:t>
            </a:r>
            <a:r>
              <a:rPr lang="ru-RU" dirty="0" err="1"/>
              <a:t>боржником</a:t>
            </a:r>
            <a:r>
              <a:rPr lang="ru-RU" dirty="0"/>
              <a:t> </a:t>
            </a:r>
            <a:r>
              <a:rPr lang="ru-RU" dirty="0" err="1"/>
              <a:t>обов’язку</a:t>
            </a:r>
            <a:r>
              <a:rPr lang="ru-RU" dirty="0"/>
              <a:t> не </a:t>
            </a:r>
            <a:r>
              <a:rPr lang="ru-RU" dirty="0" err="1"/>
              <a:t>встановлений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визначений</a:t>
            </a:r>
            <a:r>
              <a:rPr lang="ru-RU" dirty="0"/>
              <a:t> моментом </a:t>
            </a:r>
            <a:r>
              <a:rPr lang="ru-RU" dirty="0" err="1"/>
              <a:t>пред’явлення</a:t>
            </a:r>
            <a:r>
              <a:rPr lang="ru-RU" dirty="0"/>
              <a:t> </a:t>
            </a:r>
            <a:r>
              <a:rPr lang="ru-RU" dirty="0" err="1"/>
              <a:t>вимоги</a:t>
            </a:r>
            <a:r>
              <a:rPr lang="ru-RU" dirty="0"/>
              <a:t>, кредитор </a:t>
            </a:r>
            <a:r>
              <a:rPr lang="ru-RU" dirty="0" err="1"/>
              <a:t>має</a:t>
            </a:r>
            <a:r>
              <a:rPr lang="ru-RU" dirty="0"/>
              <a:t> право </a:t>
            </a:r>
            <a:r>
              <a:rPr lang="ru-RU" dirty="0" err="1"/>
              <a:t>вимагати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виконання</a:t>
            </a:r>
            <a:r>
              <a:rPr lang="ru-RU" dirty="0"/>
              <a:t> у будь-</a:t>
            </a:r>
            <a:r>
              <a:rPr lang="ru-RU" dirty="0" err="1"/>
              <a:t>який</a:t>
            </a:r>
            <a:r>
              <a:rPr lang="ru-RU" dirty="0"/>
              <a:t> час, </a:t>
            </a:r>
            <a:r>
              <a:rPr lang="ru-RU" dirty="0" err="1"/>
              <a:t>крім</a:t>
            </a:r>
            <a:r>
              <a:rPr lang="ru-RU" dirty="0"/>
              <a:t> </a:t>
            </a:r>
            <a:r>
              <a:rPr lang="ru-RU" dirty="0" err="1"/>
              <a:t>випадків</a:t>
            </a:r>
            <a:r>
              <a:rPr lang="ru-RU" dirty="0"/>
              <a:t>, </a:t>
            </a:r>
            <a:r>
              <a:rPr lang="ru-RU" dirty="0" err="1"/>
              <a:t>установлених</a:t>
            </a:r>
            <a:r>
              <a:rPr lang="ru-RU" dirty="0"/>
              <a:t> законом про банки і </a:t>
            </a:r>
            <a:r>
              <a:rPr lang="ru-RU" dirty="0" err="1"/>
              <a:t>банківську</a:t>
            </a:r>
            <a:r>
              <a:rPr lang="ru-RU" dirty="0"/>
              <a:t> </a:t>
            </a:r>
            <a:r>
              <a:rPr lang="ru-RU" dirty="0" err="1"/>
              <a:t>діяльність</a:t>
            </a:r>
            <a:r>
              <a:rPr lang="ru-RU" dirty="0"/>
              <a:t>. </a:t>
            </a:r>
            <a:r>
              <a:rPr lang="ru-RU" dirty="0" err="1"/>
              <a:t>Боржник</a:t>
            </a:r>
            <a:r>
              <a:rPr lang="ru-RU" dirty="0"/>
              <a:t> повинен </a:t>
            </a:r>
            <a:r>
              <a:rPr lang="ru-RU" dirty="0" err="1"/>
              <a:t>виконати</a:t>
            </a:r>
            <a:r>
              <a:rPr lang="ru-RU" dirty="0"/>
              <a:t> </a:t>
            </a:r>
            <a:r>
              <a:rPr lang="ru-RU" dirty="0" err="1"/>
              <a:t>такий</a:t>
            </a:r>
            <a:r>
              <a:rPr lang="ru-RU" dirty="0"/>
              <a:t> </a:t>
            </a:r>
            <a:r>
              <a:rPr lang="ru-RU" dirty="0" err="1"/>
              <a:t>обов’язок</a:t>
            </a:r>
            <a:r>
              <a:rPr lang="ru-RU" dirty="0"/>
              <a:t> у </a:t>
            </a:r>
            <a:r>
              <a:rPr lang="ru-RU" dirty="0" err="1"/>
              <a:t>семиденний</a:t>
            </a:r>
            <a:r>
              <a:rPr lang="ru-RU" dirty="0"/>
              <a:t> строк </a:t>
            </a:r>
            <a:r>
              <a:rPr lang="ru-RU" dirty="0" err="1"/>
              <a:t>від</a:t>
            </a:r>
            <a:r>
              <a:rPr lang="ru-RU" dirty="0"/>
              <a:t> дня </a:t>
            </a:r>
            <a:r>
              <a:rPr lang="ru-RU" dirty="0" err="1"/>
              <a:t>пред’явлення</a:t>
            </a:r>
            <a:r>
              <a:rPr lang="ru-RU" dirty="0"/>
              <a:t> </a:t>
            </a:r>
            <a:r>
              <a:rPr lang="ru-RU" dirty="0" err="1"/>
              <a:t>вимоги</a:t>
            </a:r>
            <a:r>
              <a:rPr lang="ru-RU" dirty="0"/>
              <a:t>, </a:t>
            </a:r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обов’язок</a:t>
            </a:r>
            <a:r>
              <a:rPr lang="ru-RU" dirty="0"/>
              <a:t> </a:t>
            </a:r>
            <a:r>
              <a:rPr lang="ru-RU" dirty="0" err="1"/>
              <a:t>негайного</a:t>
            </a:r>
            <a:r>
              <a:rPr lang="ru-RU" dirty="0"/>
              <a:t> </a:t>
            </a:r>
            <a:r>
              <a:rPr lang="ru-RU" dirty="0" err="1"/>
              <a:t>виконання</a:t>
            </a:r>
            <a:r>
              <a:rPr lang="ru-RU" dirty="0"/>
              <a:t> не </a:t>
            </a:r>
            <a:r>
              <a:rPr lang="ru-RU" dirty="0" err="1"/>
              <a:t>випливає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договору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актів</a:t>
            </a:r>
            <a:r>
              <a:rPr lang="ru-RU" dirty="0"/>
              <a:t> </a:t>
            </a:r>
            <a:r>
              <a:rPr lang="ru-RU" dirty="0" err="1"/>
              <a:t>цивільного</a:t>
            </a:r>
            <a:r>
              <a:rPr lang="ru-RU" dirty="0"/>
              <a:t> </a:t>
            </a:r>
            <a:r>
              <a:rPr lang="ru-RU" dirty="0" err="1"/>
              <a:t>законодавства</a:t>
            </a:r>
            <a:r>
              <a:rPr lang="ru-RU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13620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ru-RU" b="1" dirty="0" err="1"/>
              <a:t>Стаття</a:t>
            </a:r>
            <a:r>
              <a:rPr lang="ru-RU" b="1" dirty="0"/>
              <a:t> 531.</a:t>
            </a:r>
            <a:r>
              <a:rPr lang="ru-RU" dirty="0"/>
              <a:t> </a:t>
            </a:r>
            <a:r>
              <a:rPr lang="ru-RU" dirty="0" err="1"/>
              <a:t>Дострокове</a:t>
            </a:r>
            <a:r>
              <a:rPr lang="ru-RU" dirty="0"/>
              <a:t> </a:t>
            </a:r>
            <a:r>
              <a:rPr lang="ru-RU" dirty="0" err="1"/>
              <a:t>виконання</a:t>
            </a:r>
            <a:r>
              <a:rPr lang="ru-RU" dirty="0"/>
              <a:t> </a:t>
            </a:r>
            <a:r>
              <a:rPr lang="ru-RU" dirty="0" err="1"/>
              <a:t>зобов'язання</a:t>
            </a:r>
            <a:endParaRPr lang="ru-RU" dirty="0"/>
          </a:p>
          <a:p>
            <a:r>
              <a:rPr lang="ru-RU" dirty="0"/>
              <a:t>1. </a:t>
            </a:r>
            <a:r>
              <a:rPr lang="ru-RU" dirty="0" err="1"/>
              <a:t>Боржник</a:t>
            </a:r>
            <a:r>
              <a:rPr lang="ru-RU" dirty="0"/>
              <a:t> </a:t>
            </a:r>
            <a:r>
              <a:rPr lang="ru-RU" dirty="0" err="1"/>
              <a:t>має</a:t>
            </a:r>
            <a:r>
              <a:rPr lang="ru-RU" dirty="0"/>
              <a:t> право </a:t>
            </a:r>
            <a:r>
              <a:rPr lang="ru-RU" dirty="0" err="1"/>
              <a:t>виконати</a:t>
            </a:r>
            <a:r>
              <a:rPr lang="ru-RU" dirty="0"/>
              <a:t> </a:t>
            </a:r>
            <a:r>
              <a:rPr lang="ru-RU" dirty="0" err="1"/>
              <a:t>свій</a:t>
            </a:r>
            <a:r>
              <a:rPr lang="ru-RU" dirty="0"/>
              <a:t> </a:t>
            </a:r>
            <a:r>
              <a:rPr lang="ru-RU" dirty="0" err="1"/>
              <a:t>обов'язок</a:t>
            </a:r>
            <a:r>
              <a:rPr lang="ru-RU" dirty="0"/>
              <a:t> </a:t>
            </a:r>
            <a:r>
              <a:rPr lang="ru-RU" dirty="0" err="1"/>
              <a:t>достроково</a:t>
            </a:r>
            <a:r>
              <a:rPr lang="ru-RU" dirty="0"/>
              <a:t>, </a:t>
            </a:r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інше</a:t>
            </a:r>
            <a:r>
              <a:rPr lang="ru-RU" dirty="0"/>
              <a:t> не </a:t>
            </a:r>
            <a:r>
              <a:rPr lang="ru-RU" dirty="0" err="1"/>
              <a:t>встановлено</a:t>
            </a:r>
            <a:r>
              <a:rPr lang="ru-RU" dirty="0"/>
              <a:t> договором, актами </a:t>
            </a:r>
            <a:r>
              <a:rPr lang="ru-RU" dirty="0" err="1"/>
              <a:t>цивільного</a:t>
            </a:r>
            <a:r>
              <a:rPr lang="ru-RU" dirty="0"/>
              <a:t> </a:t>
            </a:r>
            <a:r>
              <a:rPr lang="ru-RU" dirty="0" err="1"/>
              <a:t>законодавства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не </a:t>
            </a:r>
            <a:r>
              <a:rPr lang="ru-RU" dirty="0" err="1"/>
              <a:t>випливає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суті</a:t>
            </a:r>
            <a:r>
              <a:rPr lang="ru-RU" dirty="0"/>
              <a:t> </a:t>
            </a:r>
            <a:r>
              <a:rPr lang="ru-RU" dirty="0" err="1"/>
              <a:t>зобов'язання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звичаїв</a:t>
            </a:r>
            <a:r>
              <a:rPr lang="ru-RU" dirty="0"/>
              <a:t> </a:t>
            </a:r>
            <a:r>
              <a:rPr lang="ru-RU" dirty="0" err="1"/>
              <a:t>ділового</a:t>
            </a:r>
            <a:r>
              <a:rPr lang="ru-RU" dirty="0"/>
              <a:t> обороту.</a:t>
            </a:r>
          </a:p>
          <a:p>
            <a:r>
              <a:rPr lang="ru-RU" b="1" dirty="0" err="1"/>
              <a:t>Стаття</a:t>
            </a:r>
            <a:r>
              <a:rPr lang="ru-RU" b="1" dirty="0"/>
              <a:t> 532.</a:t>
            </a:r>
            <a:r>
              <a:rPr lang="ru-RU" dirty="0"/>
              <a:t> </a:t>
            </a:r>
            <a:r>
              <a:rPr lang="ru-RU" dirty="0" err="1"/>
              <a:t>Місце</a:t>
            </a:r>
            <a:r>
              <a:rPr lang="ru-RU" dirty="0"/>
              <a:t> </a:t>
            </a:r>
            <a:r>
              <a:rPr lang="ru-RU" dirty="0" err="1"/>
              <a:t>виконання</a:t>
            </a:r>
            <a:r>
              <a:rPr lang="ru-RU" dirty="0"/>
              <a:t> </a:t>
            </a:r>
            <a:r>
              <a:rPr lang="ru-RU" dirty="0" err="1"/>
              <a:t>зобов'язання</a:t>
            </a:r>
            <a:endParaRPr lang="ru-RU" dirty="0"/>
          </a:p>
          <a:p>
            <a:r>
              <a:rPr lang="ru-RU" dirty="0"/>
              <a:t>1. </a:t>
            </a:r>
            <a:r>
              <a:rPr lang="ru-RU" dirty="0" err="1"/>
              <a:t>Місце</a:t>
            </a:r>
            <a:r>
              <a:rPr lang="ru-RU" dirty="0"/>
              <a:t> </a:t>
            </a:r>
            <a:r>
              <a:rPr lang="ru-RU" dirty="0" err="1"/>
              <a:t>виконання</a:t>
            </a:r>
            <a:r>
              <a:rPr lang="ru-RU" dirty="0"/>
              <a:t> </a:t>
            </a:r>
            <a:r>
              <a:rPr lang="ru-RU" dirty="0" err="1"/>
              <a:t>зобов'язання</a:t>
            </a:r>
            <a:r>
              <a:rPr lang="ru-RU" dirty="0"/>
              <a:t> </a:t>
            </a:r>
            <a:r>
              <a:rPr lang="ru-RU" dirty="0" err="1"/>
              <a:t>встановлюється</a:t>
            </a:r>
            <a:r>
              <a:rPr lang="ru-RU" dirty="0"/>
              <a:t> у </a:t>
            </a:r>
            <a:r>
              <a:rPr lang="ru-RU" dirty="0" err="1"/>
              <a:t>договорі</a:t>
            </a:r>
            <a:r>
              <a:rPr lang="ru-RU" dirty="0"/>
              <a:t>.</a:t>
            </a:r>
          </a:p>
          <a:p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місце</a:t>
            </a:r>
            <a:r>
              <a:rPr lang="ru-RU" dirty="0"/>
              <a:t> </a:t>
            </a:r>
            <a:r>
              <a:rPr lang="ru-RU" dirty="0" err="1"/>
              <a:t>виконання</a:t>
            </a:r>
            <a:r>
              <a:rPr lang="ru-RU" dirty="0"/>
              <a:t> </a:t>
            </a:r>
            <a:r>
              <a:rPr lang="ru-RU" dirty="0" err="1"/>
              <a:t>зобов'язання</a:t>
            </a:r>
            <a:r>
              <a:rPr lang="ru-RU" dirty="0"/>
              <a:t> не </a:t>
            </a:r>
            <a:r>
              <a:rPr lang="ru-RU" dirty="0" err="1"/>
              <a:t>встановлено</a:t>
            </a:r>
            <a:r>
              <a:rPr lang="ru-RU" dirty="0"/>
              <a:t> у </a:t>
            </a:r>
            <a:r>
              <a:rPr lang="ru-RU" dirty="0" err="1"/>
              <a:t>договорі</a:t>
            </a:r>
            <a:r>
              <a:rPr lang="ru-RU" dirty="0"/>
              <a:t>, </a:t>
            </a:r>
            <a:r>
              <a:rPr lang="ru-RU" dirty="0" err="1"/>
              <a:t>виконання</a:t>
            </a:r>
            <a:r>
              <a:rPr lang="ru-RU" dirty="0"/>
              <a:t> </a:t>
            </a:r>
            <a:r>
              <a:rPr lang="ru-RU" dirty="0" err="1"/>
              <a:t>провадиться</a:t>
            </a:r>
            <a:r>
              <a:rPr lang="ru-RU" dirty="0"/>
              <a:t>:</a:t>
            </a:r>
          </a:p>
          <a:p>
            <a:r>
              <a:rPr lang="ru-RU" dirty="0"/>
              <a:t>1) за </a:t>
            </a:r>
            <a:r>
              <a:rPr lang="ru-RU" dirty="0" err="1"/>
              <a:t>зобов'язанням</a:t>
            </a:r>
            <a:r>
              <a:rPr lang="ru-RU" dirty="0"/>
              <a:t> про </a:t>
            </a:r>
            <a:r>
              <a:rPr lang="ru-RU" dirty="0" err="1"/>
              <a:t>передання</a:t>
            </a:r>
            <a:r>
              <a:rPr lang="ru-RU" dirty="0"/>
              <a:t> </a:t>
            </a:r>
            <a:r>
              <a:rPr lang="ru-RU" dirty="0" err="1"/>
              <a:t>нерухомого</a:t>
            </a:r>
            <a:r>
              <a:rPr lang="ru-RU" dirty="0"/>
              <a:t> майна - за </a:t>
            </a:r>
            <a:r>
              <a:rPr lang="ru-RU" dirty="0" err="1"/>
              <a:t>місцезнаходженням</a:t>
            </a:r>
            <a:r>
              <a:rPr lang="ru-RU" dirty="0"/>
              <a:t> </a:t>
            </a:r>
            <a:r>
              <a:rPr lang="ru-RU" dirty="0" err="1"/>
              <a:t>цього</a:t>
            </a:r>
            <a:r>
              <a:rPr lang="ru-RU" dirty="0"/>
              <a:t> майна;</a:t>
            </a:r>
          </a:p>
          <a:p>
            <a:r>
              <a:rPr lang="ru-RU" dirty="0"/>
              <a:t>2) за </a:t>
            </a:r>
            <a:r>
              <a:rPr lang="ru-RU" dirty="0" err="1"/>
              <a:t>зобов'язанням</a:t>
            </a:r>
            <a:r>
              <a:rPr lang="ru-RU" dirty="0"/>
              <a:t> про </a:t>
            </a:r>
            <a:r>
              <a:rPr lang="ru-RU" dirty="0" err="1"/>
              <a:t>передання</a:t>
            </a:r>
            <a:r>
              <a:rPr lang="ru-RU" dirty="0"/>
              <a:t> товару (майна),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виникає</a:t>
            </a:r>
            <a:r>
              <a:rPr lang="ru-RU" dirty="0"/>
              <a:t> на </a:t>
            </a:r>
            <a:r>
              <a:rPr lang="ru-RU" dirty="0" err="1"/>
              <a:t>підставі</a:t>
            </a:r>
            <a:r>
              <a:rPr lang="ru-RU" dirty="0"/>
              <a:t> договору </a:t>
            </a:r>
            <a:r>
              <a:rPr lang="ru-RU" dirty="0" err="1"/>
              <a:t>перевезення</a:t>
            </a:r>
            <a:r>
              <a:rPr lang="ru-RU" dirty="0"/>
              <a:t>, - за </a:t>
            </a:r>
            <a:r>
              <a:rPr lang="ru-RU" dirty="0" err="1"/>
              <a:t>місцем</a:t>
            </a:r>
            <a:r>
              <a:rPr lang="ru-RU" dirty="0"/>
              <a:t> </a:t>
            </a:r>
            <a:r>
              <a:rPr lang="ru-RU" dirty="0" err="1"/>
              <a:t>здавання</a:t>
            </a:r>
            <a:r>
              <a:rPr lang="ru-RU" dirty="0"/>
              <a:t> товару (майна) </a:t>
            </a:r>
            <a:r>
              <a:rPr lang="ru-RU" dirty="0" err="1"/>
              <a:t>перевізникові</a:t>
            </a:r>
            <a:r>
              <a:rPr lang="ru-RU" dirty="0"/>
              <a:t>;</a:t>
            </a:r>
          </a:p>
          <a:p>
            <a:r>
              <a:rPr lang="ru-RU" dirty="0"/>
              <a:t>3) за </a:t>
            </a:r>
            <a:r>
              <a:rPr lang="ru-RU" dirty="0" err="1"/>
              <a:t>зобов'язанням</a:t>
            </a:r>
            <a:r>
              <a:rPr lang="ru-RU" dirty="0"/>
              <a:t> про </a:t>
            </a:r>
            <a:r>
              <a:rPr lang="ru-RU" dirty="0" err="1"/>
              <a:t>передання</a:t>
            </a:r>
            <a:r>
              <a:rPr lang="ru-RU" dirty="0"/>
              <a:t> товару (майна),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виникає</a:t>
            </a:r>
            <a:r>
              <a:rPr lang="ru-RU" dirty="0"/>
              <a:t> на </a:t>
            </a:r>
            <a:r>
              <a:rPr lang="ru-RU" dirty="0" err="1"/>
              <a:t>підставі</a:t>
            </a:r>
            <a:r>
              <a:rPr lang="ru-RU" dirty="0"/>
              <a:t> </a:t>
            </a:r>
            <a:r>
              <a:rPr lang="ru-RU" dirty="0" err="1"/>
              <a:t>інших</a:t>
            </a:r>
            <a:r>
              <a:rPr lang="ru-RU" dirty="0"/>
              <a:t> </a:t>
            </a:r>
            <a:r>
              <a:rPr lang="ru-RU" dirty="0" err="1"/>
              <a:t>правочинів</a:t>
            </a:r>
            <a:r>
              <a:rPr lang="ru-RU" dirty="0"/>
              <a:t>, - за </a:t>
            </a:r>
            <a:r>
              <a:rPr lang="ru-RU" dirty="0" err="1"/>
              <a:t>місцем</a:t>
            </a:r>
            <a:r>
              <a:rPr lang="ru-RU" dirty="0"/>
              <a:t> </a:t>
            </a:r>
            <a:r>
              <a:rPr lang="ru-RU" dirty="0" err="1"/>
              <a:t>виготовлення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зберігання</a:t>
            </a:r>
            <a:r>
              <a:rPr lang="ru-RU" dirty="0"/>
              <a:t> товару (майна), </a:t>
            </a:r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місце</a:t>
            </a:r>
            <a:r>
              <a:rPr lang="ru-RU" dirty="0"/>
              <a:t> </a:t>
            </a:r>
            <a:r>
              <a:rPr lang="ru-RU" dirty="0" err="1"/>
              <a:t>було</a:t>
            </a:r>
            <a:r>
              <a:rPr lang="ru-RU" dirty="0"/>
              <a:t> </a:t>
            </a:r>
            <a:r>
              <a:rPr lang="ru-RU" dirty="0" err="1"/>
              <a:t>відоме</a:t>
            </a:r>
            <a:r>
              <a:rPr lang="ru-RU" dirty="0"/>
              <a:t> </a:t>
            </a:r>
            <a:r>
              <a:rPr lang="ru-RU" dirty="0" err="1"/>
              <a:t>кредиторові</a:t>
            </a:r>
            <a:r>
              <a:rPr lang="ru-RU" dirty="0"/>
              <a:t> на момент </a:t>
            </a:r>
            <a:r>
              <a:rPr lang="ru-RU" dirty="0" err="1"/>
              <a:t>виникнення</a:t>
            </a:r>
            <a:r>
              <a:rPr lang="ru-RU" dirty="0"/>
              <a:t> </a:t>
            </a:r>
            <a:r>
              <a:rPr lang="ru-RU" dirty="0" err="1"/>
              <a:t>зобов'язання</a:t>
            </a:r>
            <a:r>
              <a:rPr lang="ru-RU" dirty="0"/>
              <a:t>;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56769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dirty="0"/>
              <a:t>4) за </a:t>
            </a:r>
            <a:r>
              <a:rPr lang="ru-RU" dirty="0" err="1"/>
              <a:t>грошовим</a:t>
            </a:r>
            <a:r>
              <a:rPr lang="ru-RU" dirty="0"/>
              <a:t> </a:t>
            </a:r>
            <a:r>
              <a:rPr lang="ru-RU" dirty="0" err="1"/>
              <a:t>зобов'язанням</a:t>
            </a:r>
            <a:r>
              <a:rPr lang="ru-RU" dirty="0"/>
              <a:t> - за </a:t>
            </a:r>
            <a:r>
              <a:rPr lang="ru-RU" dirty="0" err="1"/>
              <a:t>місцем</a:t>
            </a:r>
            <a:r>
              <a:rPr lang="ru-RU" dirty="0"/>
              <a:t> </a:t>
            </a:r>
            <a:r>
              <a:rPr lang="ru-RU" dirty="0" err="1"/>
              <a:t>проживання</a:t>
            </a:r>
            <a:r>
              <a:rPr lang="ru-RU" dirty="0"/>
              <a:t> кредитора, а </a:t>
            </a:r>
            <a:r>
              <a:rPr lang="ru-RU" dirty="0" err="1"/>
              <a:t>якщо</a:t>
            </a:r>
            <a:r>
              <a:rPr lang="ru-RU" dirty="0"/>
              <a:t> кредитором є </a:t>
            </a:r>
            <a:r>
              <a:rPr lang="ru-RU" dirty="0" err="1"/>
              <a:t>юридична</a:t>
            </a:r>
            <a:r>
              <a:rPr lang="ru-RU" dirty="0"/>
              <a:t> особа, - за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місцезнаходженням</a:t>
            </a:r>
            <a:r>
              <a:rPr lang="ru-RU" dirty="0"/>
              <a:t> на момент </a:t>
            </a:r>
            <a:r>
              <a:rPr lang="ru-RU" dirty="0" err="1"/>
              <a:t>виникнення</a:t>
            </a:r>
            <a:r>
              <a:rPr lang="ru-RU" dirty="0"/>
              <a:t> </a:t>
            </a:r>
            <a:r>
              <a:rPr lang="ru-RU" dirty="0" err="1"/>
              <a:t>зобов'язання</a:t>
            </a:r>
            <a:r>
              <a:rPr lang="ru-RU" dirty="0"/>
              <a:t>. </a:t>
            </a:r>
            <a:r>
              <a:rPr lang="ru-RU" dirty="0" err="1"/>
              <a:t>Якщо</a:t>
            </a:r>
            <a:r>
              <a:rPr lang="ru-RU" dirty="0"/>
              <a:t> кредитор на момент </a:t>
            </a:r>
            <a:r>
              <a:rPr lang="ru-RU" dirty="0" err="1"/>
              <a:t>виконання</a:t>
            </a:r>
            <a:r>
              <a:rPr lang="ru-RU" dirty="0"/>
              <a:t> </a:t>
            </a:r>
            <a:r>
              <a:rPr lang="ru-RU" dirty="0" err="1"/>
              <a:t>зобов'язання</a:t>
            </a:r>
            <a:r>
              <a:rPr lang="ru-RU" dirty="0"/>
              <a:t> </a:t>
            </a:r>
            <a:r>
              <a:rPr lang="ru-RU" dirty="0" err="1"/>
              <a:t>змінив</a:t>
            </a:r>
            <a:r>
              <a:rPr lang="ru-RU" dirty="0"/>
              <a:t> </a:t>
            </a:r>
            <a:r>
              <a:rPr lang="ru-RU" dirty="0" err="1"/>
              <a:t>місце</a:t>
            </a:r>
            <a:r>
              <a:rPr lang="ru-RU" dirty="0"/>
              <a:t> </a:t>
            </a:r>
            <a:r>
              <a:rPr lang="ru-RU" dirty="0" err="1"/>
              <a:t>проживання</a:t>
            </a:r>
            <a:r>
              <a:rPr lang="ru-RU" dirty="0"/>
              <a:t> (</a:t>
            </a:r>
            <a:r>
              <a:rPr lang="ru-RU" dirty="0" err="1"/>
              <a:t>місцезнаходження</a:t>
            </a:r>
            <a:r>
              <a:rPr lang="ru-RU" dirty="0"/>
              <a:t>) і </a:t>
            </a:r>
            <a:r>
              <a:rPr lang="ru-RU" dirty="0" err="1"/>
              <a:t>сповістив</a:t>
            </a:r>
            <a:r>
              <a:rPr lang="ru-RU" dirty="0"/>
              <a:t> про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боржника</a:t>
            </a:r>
            <a:r>
              <a:rPr lang="ru-RU" dirty="0"/>
              <a:t>, </a:t>
            </a:r>
            <a:r>
              <a:rPr lang="ru-RU" dirty="0" err="1"/>
              <a:t>зобов'язання</a:t>
            </a:r>
            <a:r>
              <a:rPr lang="ru-RU" dirty="0"/>
              <a:t> </a:t>
            </a:r>
            <a:r>
              <a:rPr lang="ru-RU" dirty="0" err="1"/>
              <a:t>виконується</a:t>
            </a:r>
            <a:r>
              <a:rPr lang="ru-RU" dirty="0"/>
              <a:t> за </a:t>
            </a:r>
            <a:r>
              <a:rPr lang="ru-RU" dirty="0" err="1"/>
              <a:t>новим</a:t>
            </a:r>
            <a:r>
              <a:rPr lang="ru-RU" dirty="0"/>
              <a:t> </a:t>
            </a:r>
            <a:r>
              <a:rPr lang="ru-RU" dirty="0" err="1"/>
              <a:t>місцем</a:t>
            </a:r>
            <a:r>
              <a:rPr lang="ru-RU" dirty="0"/>
              <a:t> </a:t>
            </a:r>
            <a:r>
              <a:rPr lang="ru-RU" dirty="0" err="1"/>
              <a:t>проживання</a:t>
            </a:r>
            <a:r>
              <a:rPr lang="ru-RU" dirty="0"/>
              <a:t> (</a:t>
            </a:r>
            <a:r>
              <a:rPr lang="ru-RU" dirty="0" err="1"/>
              <a:t>місцезнаходженням</a:t>
            </a:r>
            <a:r>
              <a:rPr lang="ru-RU" dirty="0"/>
              <a:t>) кредитора з </a:t>
            </a:r>
            <a:r>
              <a:rPr lang="ru-RU" dirty="0" err="1"/>
              <a:t>віднесенням</a:t>
            </a:r>
            <a:r>
              <a:rPr lang="ru-RU" dirty="0"/>
              <a:t> на кредитора </a:t>
            </a:r>
            <a:r>
              <a:rPr lang="ru-RU" dirty="0" err="1"/>
              <a:t>всіх</a:t>
            </a:r>
            <a:r>
              <a:rPr lang="ru-RU" dirty="0"/>
              <a:t> </a:t>
            </a:r>
            <a:r>
              <a:rPr lang="ru-RU" dirty="0" err="1"/>
              <a:t>витрат</a:t>
            </a:r>
            <a:r>
              <a:rPr lang="ru-RU" dirty="0"/>
              <a:t>, </a:t>
            </a:r>
            <a:r>
              <a:rPr lang="ru-RU" dirty="0" err="1"/>
              <a:t>пов'язаних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зміною</a:t>
            </a:r>
            <a:r>
              <a:rPr lang="ru-RU" dirty="0"/>
              <a:t> </a:t>
            </a:r>
            <a:r>
              <a:rPr lang="ru-RU" dirty="0" err="1"/>
              <a:t>місця</a:t>
            </a:r>
            <a:r>
              <a:rPr lang="ru-RU" dirty="0"/>
              <a:t> </a:t>
            </a:r>
            <a:r>
              <a:rPr lang="ru-RU" dirty="0" err="1"/>
              <a:t>виконання</a:t>
            </a:r>
            <a:r>
              <a:rPr lang="ru-RU" dirty="0"/>
              <a:t>;</a:t>
            </a:r>
          </a:p>
          <a:p>
            <a:r>
              <a:rPr lang="ru-RU" dirty="0"/>
              <a:t>5) за </a:t>
            </a:r>
            <a:r>
              <a:rPr lang="ru-RU" dirty="0" err="1"/>
              <a:t>іншим</a:t>
            </a:r>
            <a:r>
              <a:rPr lang="ru-RU" dirty="0"/>
              <a:t> </a:t>
            </a:r>
            <a:r>
              <a:rPr lang="ru-RU" dirty="0" err="1"/>
              <a:t>зобов'язанням</a:t>
            </a:r>
            <a:r>
              <a:rPr lang="ru-RU" dirty="0"/>
              <a:t> - за </a:t>
            </a:r>
            <a:r>
              <a:rPr lang="ru-RU" dirty="0" err="1"/>
              <a:t>місцем</a:t>
            </a:r>
            <a:r>
              <a:rPr lang="ru-RU" dirty="0"/>
              <a:t> </a:t>
            </a:r>
            <a:r>
              <a:rPr lang="ru-RU" dirty="0" err="1"/>
              <a:t>проживання</a:t>
            </a:r>
            <a:r>
              <a:rPr lang="ru-RU" dirty="0"/>
              <a:t> (</a:t>
            </a:r>
            <a:r>
              <a:rPr lang="ru-RU" dirty="0" err="1"/>
              <a:t>місцезнаходженням</a:t>
            </a:r>
            <a:r>
              <a:rPr lang="ru-RU" dirty="0"/>
              <a:t>) </a:t>
            </a:r>
            <a:r>
              <a:rPr lang="ru-RU" dirty="0" err="1"/>
              <a:t>боржника</a:t>
            </a:r>
            <a:r>
              <a:rPr lang="ru-RU" dirty="0"/>
              <a:t>.</a:t>
            </a:r>
          </a:p>
          <a:p>
            <a:r>
              <a:rPr lang="ru-RU" dirty="0"/>
              <a:t>2. </a:t>
            </a:r>
            <a:r>
              <a:rPr lang="ru-RU" dirty="0" err="1"/>
              <a:t>Зобов'язання</a:t>
            </a:r>
            <a:r>
              <a:rPr lang="ru-RU" dirty="0"/>
              <a:t> </a:t>
            </a:r>
            <a:r>
              <a:rPr lang="ru-RU" dirty="0" err="1"/>
              <a:t>може</a:t>
            </a:r>
            <a:r>
              <a:rPr lang="ru-RU" dirty="0"/>
              <a:t> бути </a:t>
            </a:r>
            <a:r>
              <a:rPr lang="ru-RU" dirty="0" err="1"/>
              <a:t>виконане</a:t>
            </a:r>
            <a:r>
              <a:rPr lang="ru-RU" dirty="0"/>
              <a:t> в </a:t>
            </a:r>
            <a:r>
              <a:rPr lang="ru-RU" dirty="0" err="1"/>
              <a:t>іншому</a:t>
            </a:r>
            <a:r>
              <a:rPr lang="ru-RU" dirty="0"/>
              <a:t> </a:t>
            </a:r>
            <a:r>
              <a:rPr lang="ru-RU" dirty="0" err="1"/>
              <a:t>місці</a:t>
            </a:r>
            <a:r>
              <a:rPr lang="ru-RU" dirty="0"/>
              <a:t>, </a:t>
            </a:r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встановлено</a:t>
            </a:r>
            <a:r>
              <a:rPr lang="ru-RU" dirty="0"/>
              <a:t> актами </a:t>
            </a:r>
            <a:r>
              <a:rPr lang="ru-RU" dirty="0" err="1"/>
              <a:t>цивільного</a:t>
            </a:r>
            <a:r>
              <a:rPr lang="ru-RU" dirty="0"/>
              <a:t> </a:t>
            </a:r>
            <a:r>
              <a:rPr lang="ru-RU" dirty="0" err="1"/>
              <a:t>законодавства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випливає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суті</a:t>
            </a:r>
            <a:r>
              <a:rPr lang="ru-RU" dirty="0"/>
              <a:t> </a:t>
            </a:r>
            <a:r>
              <a:rPr lang="ru-RU" dirty="0" err="1"/>
              <a:t>зобов'язання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звичаїв</a:t>
            </a:r>
            <a:r>
              <a:rPr lang="ru-RU" dirty="0"/>
              <a:t> </a:t>
            </a:r>
            <a:r>
              <a:rPr lang="ru-RU" dirty="0" err="1"/>
              <a:t>ділового</a:t>
            </a:r>
            <a:r>
              <a:rPr lang="ru-RU" dirty="0"/>
              <a:t> обороту.</a:t>
            </a:r>
          </a:p>
          <a:p>
            <a:r>
              <a:rPr lang="ru-RU" b="1" dirty="0" err="1"/>
              <a:t>Стаття</a:t>
            </a:r>
            <a:r>
              <a:rPr lang="ru-RU" b="1" dirty="0"/>
              <a:t> 533.</a:t>
            </a:r>
            <a:r>
              <a:rPr lang="ru-RU" dirty="0"/>
              <a:t> Валюта </a:t>
            </a:r>
            <a:r>
              <a:rPr lang="ru-RU" dirty="0" err="1"/>
              <a:t>виконання</a:t>
            </a:r>
            <a:r>
              <a:rPr lang="ru-RU" dirty="0"/>
              <a:t> грошового </a:t>
            </a:r>
            <a:r>
              <a:rPr lang="ru-RU" dirty="0" err="1"/>
              <a:t>зобов'язання</a:t>
            </a:r>
            <a:endParaRPr lang="ru-RU" dirty="0"/>
          </a:p>
          <a:p>
            <a:r>
              <a:rPr lang="ru-RU" dirty="0"/>
              <a:t>1. </a:t>
            </a:r>
            <a:r>
              <a:rPr lang="ru-RU" dirty="0" err="1"/>
              <a:t>Грошове</a:t>
            </a:r>
            <a:r>
              <a:rPr lang="ru-RU" dirty="0"/>
              <a:t> </a:t>
            </a:r>
            <a:r>
              <a:rPr lang="ru-RU" dirty="0" err="1"/>
              <a:t>зобов'язання</a:t>
            </a:r>
            <a:r>
              <a:rPr lang="ru-RU" dirty="0"/>
              <a:t> </a:t>
            </a:r>
            <a:r>
              <a:rPr lang="ru-RU" dirty="0" err="1"/>
              <a:t>має</a:t>
            </a:r>
            <a:r>
              <a:rPr lang="ru-RU" dirty="0"/>
              <a:t> бути </a:t>
            </a:r>
            <a:r>
              <a:rPr lang="ru-RU" dirty="0" err="1"/>
              <a:t>виконане</a:t>
            </a:r>
            <a:r>
              <a:rPr lang="ru-RU" dirty="0"/>
              <a:t> у </a:t>
            </a:r>
            <a:r>
              <a:rPr lang="ru-RU" dirty="0" err="1"/>
              <a:t>гривнях</a:t>
            </a:r>
            <a:r>
              <a:rPr lang="ru-RU" dirty="0"/>
              <a:t>.</a:t>
            </a:r>
          </a:p>
          <a:p>
            <a:r>
              <a:rPr lang="ru-RU" dirty="0"/>
              <a:t>2. </a:t>
            </a:r>
            <a:r>
              <a:rPr lang="ru-RU" dirty="0" err="1"/>
              <a:t>Якщо</a:t>
            </a:r>
            <a:r>
              <a:rPr lang="ru-RU" dirty="0"/>
              <a:t> у </a:t>
            </a:r>
            <a:r>
              <a:rPr lang="ru-RU" dirty="0" err="1"/>
              <a:t>зобов'язанні</a:t>
            </a:r>
            <a:r>
              <a:rPr lang="ru-RU" dirty="0"/>
              <a:t> </a:t>
            </a:r>
            <a:r>
              <a:rPr lang="ru-RU" dirty="0" err="1"/>
              <a:t>визначено</a:t>
            </a:r>
            <a:r>
              <a:rPr lang="ru-RU" dirty="0"/>
              <a:t> </a:t>
            </a:r>
            <a:r>
              <a:rPr lang="ru-RU" dirty="0" err="1"/>
              <a:t>грошовий</a:t>
            </a:r>
            <a:r>
              <a:rPr lang="ru-RU" dirty="0"/>
              <a:t> </a:t>
            </a:r>
            <a:r>
              <a:rPr lang="ru-RU" dirty="0" err="1"/>
              <a:t>еквівалент</a:t>
            </a:r>
            <a:r>
              <a:rPr lang="ru-RU" dirty="0"/>
              <a:t> в </a:t>
            </a:r>
            <a:r>
              <a:rPr lang="ru-RU" dirty="0" err="1"/>
              <a:t>іноземній</a:t>
            </a:r>
            <a:r>
              <a:rPr lang="ru-RU" dirty="0"/>
              <a:t> </a:t>
            </a:r>
            <a:r>
              <a:rPr lang="ru-RU" dirty="0" err="1"/>
              <a:t>валюті</a:t>
            </a:r>
            <a:r>
              <a:rPr lang="ru-RU" dirty="0"/>
              <a:t>, сума,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підлягає</a:t>
            </a:r>
            <a:r>
              <a:rPr lang="ru-RU" dirty="0"/>
              <a:t> </a:t>
            </a:r>
            <a:r>
              <a:rPr lang="ru-RU" dirty="0" err="1"/>
              <a:t>сплаті</a:t>
            </a:r>
            <a:r>
              <a:rPr lang="ru-RU" dirty="0"/>
              <a:t> у </a:t>
            </a:r>
            <a:r>
              <a:rPr lang="ru-RU" dirty="0" err="1"/>
              <a:t>гривнях</a:t>
            </a:r>
            <a:r>
              <a:rPr lang="ru-RU" dirty="0"/>
              <a:t>, </a:t>
            </a:r>
            <a:r>
              <a:rPr lang="ru-RU" dirty="0" err="1"/>
              <a:t>визначається</a:t>
            </a:r>
            <a:r>
              <a:rPr lang="ru-RU" dirty="0"/>
              <a:t> за </a:t>
            </a:r>
            <a:r>
              <a:rPr lang="ru-RU" dirty="0" err="1"/>
              <a:t>офіційним</a:t>
            </a:r>
            <a:r>
              <a:rPr lang="ru-RU" dirty="0"/>
              <a:t> курсом </a:t>
            </a:r>
            <a:r>
              <a:rPr lang="ru-RU" dirty="0" err="1"/>
              <a:t>відповідної</a:t>
            </a:r>
            <a:r>
              <a:rPr lang="ru-RU" dirty="0"/>
              <a:t> </a:t>
            </a:r>
            <a:r>
              <a:rPr lang="ru-RU" dirty="0" err="1"/>
              <a:t>валюти</a:t>
            </a:r>
            <a:r>
              <a:rPr lang="ru-RU" dirty="0"/>
              <a:t> на день платежу, </a:t>
            </a:r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інший</a:t>
            </a:r>
            <a:r>
              <a:rPr lang="ru-RU" dirty="0"/>
              <a:t> порядок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визначення</a:t>
            </a:r>
            <a:r>
              <a:rPr lang="ru-RU" dirty="0"/>
              <a:t> не </a:t>
            </a:r>
            <a:r>
              <a:rPr lang="ru-RU" dirty="0" err="1"/>
              <a:t>встановлений</a:t>
            </a:r>
            <a:r>
              <a:rPr lang="ru-RU" dirty="0"/>
              <a:t> договором </a:t>
            </a:r>
            <a:r>
              <a:rPr lang="ru-RU" dirty="0" err="1"/>
              <a:t>або</a:t>
            </a:r>
            <a:r>
              <a:rPr lang="ru-RU" dirty="0"/>
              <a:t> законом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іншим</a:t>
            </a:r>
            <a:r>
              <a:rPr lang="ru-RU" dirty="0"/>
              <a:t> нормативно-</a:t>
            </a:r>
            <a:r>
              <a:rPr lang="ru-RU" dirty="0" err="1"/>
              <a:t>правовим</a:t>
            </a:r>
            <a:r>
              <a:rPr lang="ru-RU" dirty="0"/>
              <a:t> актом.</a:t>
            </a:r>
          </a:p>
          <a:p>
            <a:r>
              <a:rPr lang="ru-RU" dirty="0"/>
              <a:t>3. </a:t>
            </a:r>
            <a:r>
              <a:rPr lang="ru-RU" dirty="0" err="1"/>
              <a:t>Використання</a:t>
            </a:r>
            <a:r>
              <a:rPr lang="ru-RU" dirty="0"/>
              <a:t> </a:t>
            </a:r>
            <a:r>
              <a:rPr lang="ru-RU" dirty="0" err="1"/>
              <a:t>іноземної</a:t>
            </a:r>
            <a:r>
              <a:rPr lang="ru-RU" dirty="0"/>
              <a:t> </a:t>
            </a:r>
            <a:r>
              <a:rPr lang="ru-RU" dirty="0" err="1"/>
              <a:t>валюти</a:t>
            </a:r>
            <a:r>
              <a:rPr lang="ru-RU" dirty="0"/>
              <a:t>, а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платіжних</a:t>
            </a:r>
            <a:r>
              <a:rPr lang="ru-RU" dirty="0"/>
              <a:t> </a:t>
            </a:r>
            <a:r>
              <a:rPr lang="ru-RU" dirty="0" err="1"/>
              <a:t>документів</a:t>
            </a:r>
            <a:r>
              <a:rPr lang="ru-RU" dirty="0"/>
              <a:t> в </a:t>
            </a:r>
            <a:r>
              <a:rPr lang="ru-RU" dirty="0" err="1"/>
              <a:t>іноземній</a:t>
            </a:r>
            <a:r>
              <a:rPr lang="ru-RU" dirty="0"/>
              <a:t> </a:t>
            </a:r>
            <a:r>
              <a:rPr lang="ru-RU" dirty="0" err="1"/>
              <a:t>валюті</a:t>
            </a:r>
            <a:r>
              <a:rPr lang="ru-RU" dirty="0"/>
              <a:t> при </a:t>
            </a:r>
            <a:r>
              <a:rPr lang="ru-RU" dirty="0" err="1"/>
              <a:t>здійсненні</a:t>
            </a:r>
            <a:r>
              <a:rPr lang="ru-RU" dirty="0"/>
              <a:t> </a:t>
            </a:r>
            <a:r>
              <a:rPr lang="ru-RU" dirty="0" err="1"/>
              <a:t>розрахунків</a:t>
            </a:r>
            <a:r>
              <a:rPr lang="ru-RU" dirty="0"/>
              <a:t> на </a:t>
            </a:r>
            <a:r>
              <a:rPr lang="ru-RU" dirty="0" err="1"/>
              <a:t>території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 за </a:t>
            </a:r>
            <a:r>
              <a:rPr lang="ru-RU" dirty="0" err="1"/>
              <a:t>зобов'язаннями</a:t>
            </a:r>
            <a:r>
              <a:rPr lang="ru-RU" dirty="0"/>
              <a:t> </a:t>
            </a:r>
            <a:r>
              <a:rPr lang="ru-RU" dirty="0" err="1"/>
              <a:t>допускається</a:t>
            </a:r>
            <a:r>
              <a:rPr lang="ru-RU" dirty="0"/>
              <a:t> у </a:t>
            </a:r>
            <a:r>
              <a:rPr lang="ru-RU" dirty="0" err="1"/>
              <a:t>випадках</a:t>
            </a:r>
            <a:r>
              <a:rPr lang="ru-RU" dirty="0"/>
              <a:t>, порядку та на </a:t>
            </a:r>
            <a:r>
              <a:rPr lang="ru-RU" dirty="0" err="1"/>
              <a:t>умовах</a:t>
            </a:r>
            <a:r>
              <a:rPr lang="ru-RU" dirty="0"/>
              <a:t>, </a:t>
            </a:r>
            <a:r>
              <a:rPr lang="ru-RU" dirty="0" err="1"/>
              <a:t>встановлених</a:t>
            </a:r>
            <a:r>
              <a:rPr lang="ru-RU" dirty="0"/>
              <a:t> законом.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481257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b="1" dirty="0" err="1"/>
              <a:t>Стаття</a:t>
            </a:r>
            <a:r>
              <a:rPr lang="ru-RU" b="1" dirty="0"/>
              <a:t> 536.</a:t>
            </a:r>
            <a:r>
              <a:rPr lang="ru-RU" dirty="0"/>
              <a:t> </a:t>
            </a:r>
            <a:r>
              <a:rPr lang="ru-RU" dirty="0" err="1"/>
              <a:t>Проценти</a:t>
            </a:r>
            <a:endParaRPr lang="ru-RU" dirty="0"/>
          </a:p>
          <a:p>
            <a:r>
              <a:rPr lang="ru-RU" dirty="0"/>
              <a:t>1. За </a:t>
            </a:r>
            <a:r>
              <a:rPr lang="ru-RU" dirty="0" err="1"/>
              <a:t>користування</a:t>
            </a:r>
            <a:r>
              <a:rPr lang="ru-RU" dirty="0"/>
              <a:t> чужими </a:t>
            </a:r>
            <a:r>
              <a:rPr lang="ru-RU" dirty="0" err="1"/>
              <a:t>грошовими</a:t>
            </a:r>
            <a:r>
              <a:rPr lang="ru-RU" dirty="0"/>
              <a:t> коштами </a:t>
            </a:r>
            <a:r>
              <a:rPr lang="ru-RU" dirty="0" err="1"/>
              <a:t>боржник</a:t>
            </a:r>
            <a:r>
              <a:rPr lang="ru-RU" dirty="0"/>
              <a:t> </a:t>
            </a:r>
            <a:r>
              <a:rPr lang="ru-RU" dirty="0" err="1"/>
              <a:t>зобов’язаний</a:t>
            </a:r>
            <a:r>
              <a:rPr lang="ru-RU" dirty="0"/>
              <a:t> </a:t>
            </a:r>
            <a:r>
              <a:rPr lang="ru-RU" dirty="0" err="1"/>
              <a:t>сплачувати</a:t>
            </a:r>
            <a:r>
              <a:rPr lang="ru-RU" dirty="0"/>
              <a:t> </a:t>
            </a:r>
            <a:r>
              <a:rPr lang="ru-RU" dirty="0" err="1"/>
              <a:t>проценти</a:t>
            </a:r>
            <a:r>
              <a:rPr lang="ru-RU" dirty="0"/>
              <a:t>, </a:t>
            </a:r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інше</a:t>
            </a:r>
            <a:r>
              <a:rPr lang="ru-RU" dirty="0"/>
              <a:t> не </a:t>
            </a:r>
            <a:r>
              <a:rPr lang="ru-RU" dirty="0" err="1"/>
              <a:t>встановлено</a:t>
            </a:r>
            <a:r>
              <a:rPr lang="ru-RU" dirty="0"/>
              <a:t> договором </a:t>
            </a:r>
            <a:r>
              <a:rPr lang="ru-RU" dirty="0" err="1"/>
              <a:t>між</a:t>
            </a:r>
            <a:r>
              <a:rPr lang="ru-RU" dirty="0"/>
              <a:t> </a:t>
            </a:r>
            <a:r>
              <a:rPr lang="ru-RU" dirty="0" err="1"/>
              <a:t>фізичними</a:t>
            </a:r>
            <a:r>
              <a:rPr lang="ru-RU" dirty="0"/>
              <a:t> особами </a:t>
            </a:r>
            <a:r>
              <a:rPr lang="ru-RU" dirty="0" err="1"/>
              <a:t>або</a:t>
            </a:r>
            <a:r>
              <a:rPr lang="ru-RU" dirty="0"/>
              <a:t> законом про банки і </a:t>
            </a:r>
            <a:r>
              <a:rPr lang="ru-RU" dirty="0" err="1"/>
              <a:t>банківську</a:t>
            </a:r>
            <a:r>
              <a:rPr lang="ru-RU" dirty="0"/>
              <a:t> </a:t>
            </a:r>
            <a:r>
              <a:rPr lang="ru-RU" dirty="0" err="1"/>
              <a:t>діяльність</a:t>
            </a:r>
            <a:r>
              <a:rPr lang="ru-RU" dirty="0"/>
              <a:t>.</a:t>
            </a:r>
          </a:p>
          <a:p>
            <a:r>
              <a:rPr lang="ru-RU" dirty="0" smtClean="0"/>
              <a:t>2</a:t>
            </a:r>
            <a:r>
              <a:rPr lang="ru-RU" dirty="0"/>
              <a:t>. </a:t>
            </a:r>
            <a:r>
              <a:rPr lang="ru-RU" dirty="0" err="1"/>
              <a:t>Розмір</a:t>
            </a:r>
            <a:r>
              <a:rPr lang="ru-RU" dirty="0"/>
              <a:t> </a:t>
            </a:r>
            <a:r>
              <a:rPr lang="ru-RU" dirty="0" err="1"/>
              <a:t>процентів</a:t>
            </a:r>
            <a:r>
              <a:rPr lang="ru-RU" dirty="0"/>
              <a:t> за </a:t>
            </a:r>
            <a:r>
              <a:rPr lang="ru-RU" dirty="0" err="1"/>
              <a:t>користування</a:t>
            </a:r>
            <a:r>
              <a:rPr lang="ru-RU" dirty="0"/>
              <a:t> чужими </a:t>
            </a:r>
            <a:r>
              <a:rPr lang="ru-RU" dirty="0" err="1"/>
              <a:t>грошовими</a:t>
            </a:r>
            <a:r>
              <a:rPr lang="ru-RU" dirty="0"/>
              <a:t> коштами </a:t>
            </a:r>
            <a:r>
              <a:rPr lang="ru-RU" dirty="0" err="1"/>
              <a:t>встановлюється</a:t>
            </a:r>
            <a:r>
              <a:rPr lang="ru-RU" dirty="0"/>
              <a:t> договором, законом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іншим</a:t>
            </a:r>
            <a:r>
              <a:rPr lang="ru-RU" dirty="0"/>
              <a:t> актом </a:t>
            </a:r>
            <a:r>
              <a:rPr lang="ru-RU" dirty="0" err="1"/>
              <a:t>цивільного</a:t>
            </a:r>
            <a:r>
              <a:rPr lang="ru-RU" dirty="0"/>
              <a:t> </a:t>
            </a:r>
            <a:r>
              <a:rPr lang="ru-RU" dirty="0" err="1"/>
              <a:t>законодавства</a:t>
            </a:r>
            <a:r>
              <a:rPr lang="ru-RU" dirty="0"/>
              <a:t>.</a:t>
            </a:r>
          </a:p>
          <a:p>
            <a:r>
              <a:rPr lang="ru-RU" b="1" dirty="0" err="1"/>
              <a:t>Стаття</a:t>
            </a:r>
            <a:r>
              <a:rPr lang="ru-RU" b="1" dirty="0"/>
              <a:t> 537.</a:t>
            </a:r>
            <a:r>
              <a:rPr lang="ru-RU" dirty="0"/>
              <a:t> </a:t>
            </a:r>
            <a:r>
              <a:rPr lang="ru-RU" dirty="0" err="1"/>
              <a:t>Виконання</a:t>
            </a:r>
            <a:r>
              <a:rPr lang="ru-RU" dirty="0"/>
              <a:t> </a:t>
            </a:r>
            <a:r>
              <a:rPr lang="ru-RU" dirty="0" err="1"/>
              <a:t>зобов'язання</a:t>
            </a:r>
            <a:r>
              <a:rPr lang="ru-RU" dirty="0"/>
              <a:t> </a:t>
            </a:r>
            <a:r>
              <a:rPr lang="ru-RU" dirty="0" err="1"/>
              <a:t>внесенням</a:t>
            </a:r>
            <a:r>
              <a:rPr lang="ru-RU" dirty="0"/>
              <a:t> боргу в депозит </a:t>
            </a:r>
            <a:r>
              <a:rPr lang="ru-RU" dirty="0" err="1"/>
              <a:t>нотаріуса</a:t>
            </a:r>
            <a:r>
              <a:rPr lang="ru-RU" dirty="0"/>
              <a:t>, </a:t>
            </a:r>
            <a:r>
              <a:rPr lang="ru-RU" dirty="0" err="1"/>
              <a:t>нотаріальної</a:t>
            </a:r>
            <a:r>
              <a:rPr lang="ru-RU" dirty="0"/>
              <a:t> </a:t>
            </a:r>
            <a:r>
              <a:rPr lang="ru-RU" dirty="0" err="1"/>
              <a:t>контори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на </a:t>
            </a:r>
            <a:r>
              <a:rPr lang="ru-RU" dirty="0" err="1"/>
              <a:t>рахунок</a:t>
            </a:r>
            <a:r>
              <a:rPr lang="ru-RU" dirty="0"/>
              <a:t> </a:t>
            </a:r>
            <a:r>
              <a:rPr lang="ru-RU" dirty="0" err="1"/>
              <a:t>ескроу</a:t>
            </a:r>
            <a:endParaRPr lang="ru-RU" dirty="0"/>
          </a:p>
          <a:p>
            <a:r>
              <a:rPr lang="ru-RU" dirty="0"/>
              <a:t/>
            </a:r>
            <a:br>
              <a:rPr lang="ru-RU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2406586"/>
      </p:ext>
    </p:extLst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8C59B386-999D-4CB6-B907-9F3997C027CC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29</TotalTime>
  <Words>707</Words>
  <Application>Microsoft Office PowerPoint</Application>
  <PresentationFormat>Широкоэкранный</PresentationFormat>
  <Paragraphs>236</Paragraphs>
  <Slides>46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46</vt:i4>
      </vt:variant>
    </vt:vector>
  </HeadingPairs>
  <TitlesOfParts>
    <vt:vector size="50" baseType="lpstr">
      <vt:lpstr>Arial</vt:lpstr>
      <vt:lpstr>Trebuchet MS</vt:lpstr>
      <vt:lpstr>Wingdings 3</vt:lpstr>
      <vt:lpstr>Аспект</vt:lpstr>
      <vt:lpstr>Зобов’язальне право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ЗАБЕЗПЕЧЕННЯ ВИКОНАННЯ ЗОБОВ'ЯЗАННЯ  </vt:lpstr>
      <vt:lpstr> Неустойка  </vt:lpstr>
      <vt:lpstr>Презентация PowerPoint</vt:lpstr>
      <vt:lpstr>Презентация PowerPoint</vt:lpstr>
      <vt:lpstr>Порука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Гарантія</vt:lpstr>
      <vt:lpstr>Презентация PowerPoint</vt:lpstr>
      <vt:lpstr>Презентация PowerPoint</vt:lpstr>
      <vt:lpstr>Завдаток</vt:lpstr>
      <vt:lpstr>Презентация PowerPoint</vt:lpstr>
      <vt:lpstr>Застава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Зобов’язальне право</dc:title>
  <dc:creator>ASUS</dc:creator>
  <cp:lastModifiedBy>ASUS</cp:lastModifiedBy>
  <cp:revision>5</cp:revision>
  <dcterms:created xsi:type="dcterms:W3CDTF">2024-11-19T18:55:36Z</dcterms:created>
  <dcterms:modified xsi:type="dcterms:W3CDTF">2024-11-19T19:24:39Z</dcterms:modified>
</cp:coreProperties>
</file>