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3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79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38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99853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9563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687186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936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34107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588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2484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564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8438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519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98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50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0006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468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985F7-8438-4BA9-ACD1-36AEBB567142}" type="datetimeFigureOut">
              <a:rPr lang="en-US" smtClean="0"/>
              <a:t>4/21/2022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A437195F-DD8B-4CEF-8918-03FE62F7FD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984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4433" y="2189408"/>
            <a:ext cx="8959426" cy="2266681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latin typeface="Arial Black" panose="020B0A04020102020204" pitchFamily="34" charset="0"/>
              </a:rPr>
              <a:t>ЛЕКЦІЯ </a:t>
            </a:r>
            <a:r>
              <a:rPr lang="uk-UA" sz="3200" b="1" dirty="0" smtClean="0">
                <a:latin typeface="Arial Black" panose="020B0A04020102020204" pitchFamily="34" charset="0"/>
              </a:rPr>
              <a:t>№</a:t>
            </a:r>
            <a:r>
              <a:rPr lang="en-US" sz="3200" b="1" dirty="0" smtClean="0">
                <a:latin typeface="Arial Black" panose="020B0A04020102020204" pitchFamily="34" charset="0"/>
              </a:rPr>
              <a:t>8</a:t>
            </a:r>
            <a:r>
              <a:rPr lang="uk-UA" sz="3200" b="1" dirty="0">
                <a:latin typeface="Arial Black" panose="020B0A04020102020204" pitchFamily="34" charset="0"/>
              </a:rPr>
              <a:t/>
            </a:r>
            <a:br>
              <a:rPr lang="uk-UA" sz="3200" b="1" dirty="0">
                <a:latin typeface="Arial Black" panose="020B0A04020102020204" pitchFamily="34" charset="0"/>
              </a:rPr>
            </a:br>
            <a:r>
              <a:rPr lang="uk-UA" sz="3200" b="1" dirty="0" smtClean="0">
                <a:latin typeface="Arial Black" panose="020B0A04020102020204" pitchFamily="34" charset="0"/>
              </a:rPr>
              <a:t>Лінійні відображення. Регресія</a:t>
            </a:r>
            <a:r>
              <a:rPr lang="uk-UA" sz="3200" b="1" dirty="0">
                <a:latin typeface="Arial Black" panose="020B0A04020102020204" pitchFamily="34" charset="0"/>
              </a:rPr>
              <a:t>. Інтерполяція</a:t>
            </a:r>
            <a:r>
              <a:rPr lang="uk-UA" sz="2800" dirty="0">
                <a:latin typeface="Arial Black" panose="020B0A04020102020204" pitchFamily="34" charset="0"/>
              </a:rPr>
              <a:t>.</a:t>
            </a:r>
            <a:endParaRPr lang="en-US" sz="32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4167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10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913" y="305269"/>
            <a:ext cx="10249954" cy="5850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6863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11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34" y="178493"/>
            <a:ext cx="10034589" cy="653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1412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672" y="676207"/>
            <a:ext cx="10397116" cy="4655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12826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49035" y="673592"/>
            <a:ext cx="10191313" cy="50446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8496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97305" y="1042987"/>
            <a:ext cx="10022470" cy="4430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15111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5034" y="176413"/>
            <a:ext cx="9442159" cy="6519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03975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16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6550" y="154278"/>
            <a:ext cx="10054445" cy="615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43084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17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88058" y="1220473"/>
            <a:ext cx="10552290" cy="4755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7127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85187" y="1176001"/>
            <a:ext cx="10163257" cy="4361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414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19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3672" y="308086"/>
            <a:ext cx="10401431" cy="5848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42020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308" y="263078"/>
            <a:ext cx="10208472" cy="5403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1187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20</a:t>
            </a:r>
            <a:endParaRPr lang="en-US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9429" y="598196"/>
            <a:ext cx="10153599" cy="4038198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9429" y="4655175"/>
            <a:ext cx="10153599" cy="1294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7706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21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0403" y="1118985"/>
            <a:ext cx="10359945" cy="3942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0331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22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2308" y="237723"/>
            <a:ext cx="10032965" cy="6085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9303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7761" y="1418352"/>
            <a:ext cx="10304861" cy="3552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24735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849" y="510257"/>
            <a:ext cx="10139499" cy="5555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5649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 smtClean="0"/>
              <a:t>25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7914" y="1079478"/>
            <a:ext cx="10210735" cy="40463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4655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3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25866" y="541986"/>
            <a:ext cx="10406815" cy="5240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773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4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790" y="1422377"/>
            <a:ext cx="10607703" cy="3110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5202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5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9729" y="679561"/>
            <a:ext cx="10266499" cy="46265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9586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6</a:t>
            </a:r>
            <a:endParaRPr lang="en-US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665" y="1450952"/>
            <a:ext cx="10917639" cy="3108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5458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7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4211" y="691904"/>
            <a:ext cx="10242017" cy="44982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640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8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54293" y="852084"/>
            <a:ext cx="10065482" cy="4247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2534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719775" y="6426558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dirty="0"/>
              <a:t>9</a:t>
            </a:r>
            <a:endParaRPr lang="en-US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6439" y="1042987"/>
            <a:ext cx="9993336" cy="4417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009818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498</TotalTime>
  <Words>27</Words>
  <Application>Microsoft Office PowerPoint</Application>
  <PresentationFormat>Широкоэкранный</PresentationFormat>
  <Paragraphs>25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30" baseType="lpstr">
      <vt:lpstr>Arial</vt:lpstr>
      <vt:lpstr>Arial Black</vt:lpstr>
      <vt:lpstr>Century Gothic</vt:lpstr>
      <vt:lpstr>Wingdings 3</vt:lpstr>
      <vt:lpstr>Легкий дым</vt:lpstr>
      <vt:lpstr>ЛЕКЦІЯ №8 Лінійні відображення. Регресія. Інтерполяція.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ЛЕКЦІЯ №4 </dc:title>
  <dc:creator>Admin</dc:creator>
  <cp:lastModifiedBy>Admin</cp:lastModifiedBy>
  <cp:revision>33</cp:revision>
  <dcterms:created xsi:type="dcterms:W3CDTF">2022-01-24T19:17:24Z</dcterms:created>
  <dcterms:modified xsi:type="dcterms:W3CDTF">2022-04-21T08:08:46Z</dcterms:modified>
</cp:coreProperties>
</file>