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58" r:id="rId5"/>
    <p:sldId id="260" r:id="rId6"/>
    <p:sldId id="261" r:id="rId7"/>
    <p:sldId id="263" r:id="rId8"/>
    <p:sldId id="264" r:id="rId9"/>
    <p:sldId id="262" r:id="rId10"/>
    <p:sldId id="265" r:id="rId11"/>
    <p:sldId id="267" r:id="rId12"/>
    <p:sldId id="268" r:id="rId13"/>
    <p:sldId id="269" r:id="rId14"/>
    <p:sldId id="270" r:id="rId15"/>
    <p:sldId id="271" r:id="rId16"/>
    <p:sldId id="272" r:id="rId17"/>
    <p:sldId id="273"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25" autoAdjust="0"/>
  </p:normalViewPr>
  <p:slideViewPr>
    <p:cSldViewPr snapToGrid="0">
      <p:cViewPr varScale="1">
        <p:scale>
          <a:sx n="75" d="100"/>
          <a:sy n="75" d="100"/>
        </p:scale>
        <p:origin x="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19724-CEFC-49C3-A862-6716A83F72FB}" type="datetimeFigureOut">
              <a:rPr lang="ru-RU" smtClean="0"/>
              <a:t>01.03.2023</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7F831-102F-4C37-A547-E35FA5827721}" type="slidenum">
              <a:rPr lang="ru-RU" smtClean="0"/>
              <a:t>‹№›</a:t>
            </a:fld>
            <a:endParaRPr lang="ru-RU"/>
          </a:p>
        </p:txBody>
      </p:sp>
    </p:spTree>
    <p:extLst>
      <p:ext uri="{BB962C8B-B14F-4D97-AF65-F5344CB8AC3E}">
        <p14:creationId xmlns:p14="http://schemas.microsoft.com/office/powerpoint/2010/main" val="75185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5"/>
          </p:nvPr>
        </p:nvSpPr>
        <p:spPr/>
        <p:txBody>
          <a:bodyPr/>
          <a:lstStyle/>
          <a:p>
            <a:fld id="{F417F831-102F-4C37-A547-E35FA5827721}" type="slidenum">
              <a:rPr lang="ru-RU" smtClean="0"/>
              <a:t>13</a:t>
            </a:fld>
            <a:endParaRPr lang="ru-RU"/>
          </a:p>
        </p:txBody>
      </p:sp>
    </p:spTree>
    <p:extLst>
      <p:ext uri="{BB962C8B-B14F-4D97-AF65-F5344CB8AC3E}">
        <p14:creationId xmlns:p14="http://schemas.microsoft.com/office/powerpoint/2010/main" val="40764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33B901-EF28-4060-907F-4FC30421BC56}"/>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RU"/>
          </a:p>
        </p:txBody>
      </p:sp>
      <p:sp>
        <p:nvSpPr>
          <p:cNvPr id="3" name="Підзаголовок 2">
            <a:extLst>
              <a:ext uri="{FF2B5EF4-FFF2-40B4-BE49-F238E27FC236}">
                <a16:creationId xmlns:a16="http://schemas.microsoft.com/office/drawing/2014/main" id="{905A011B-EE4B-4107-9A6F-488563F29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RU"/>
          </a:p>
        </p:txBody>
      </p:sp>
      <p:sp>
        <p:nvSpPr>
          <p:cNvPr id="4" name="Місце для дати 3">
            <a:extLst>
              <a:ext uri="{FF2B5EF4-FFF2-40B4-BE49-F238E27FC236}">
                <a16:creationId xmlns:a16="http://schemas.microsoft.com/office/drawing/2014/main" id="{A989BBBD-7F55-432F-BB04-F55D42504FE1}"/>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AD7DA2A2-C2D4-439F-83A3-246EBE7739AB}"/>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F0789E26-08E6-46A7-B0C0-1D05F6AC0C05}"/>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90365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6FEFE-3888-4C1B-BE4C-026D1A0591A3}"/>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1DAD98AA-FF09-44B6-8C3E-B93FF0B0BD3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D4E7B8B3-1552-4A1E-8240-CA5D72CC7E0E}"/>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E5113D92-51A6-4DA7-8EBA-40ADB5F85646}"/>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9E92261E-C5A6-4F60-82C2-5CA8F3444759}"/>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371741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1930BD74-5B4B-48A0-B39A-72E0D6309CA4}"/>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5D692DA7-D1E4-47B2-A93E-F7BB7A4A31E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7223D75F-6EEC-4B72-BEBF-33993ED141C3}"/>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C9F434F9-760A-4C7D-B97C-7C2658AAB470}"/>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E5F75AE9-9F00-46D6-9EA3-97BB64E00F49}"/>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49329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008ED-D4D1-4A65-B99D-B4496C676D82}"/>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A1A0CADF-F617-4321-9297-093750F38E2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F62D7F45-680B-4352-B9AB-66B86B580D6B}"/>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7B8DA391-1A18-46B3-AB52-54F58FDFE9E5}"/>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DF75B9E7-1142-4A5C-BF64-1C9A71A5A247}"/>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63145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F73A07-3FAB-4C89-B1AF-BFDA5AD3C0E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D0C22211-EC9A-477D-BDE4-0BCAB165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3CD3FD1-C598-441F-BE5E-BBB915283DC1}"/>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3C5B5D86-7959-4AC3-ACCF-C58ED447C480}"/>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F8A5809B-D9C8-4D34-9CA8-422780A6C82D}"/>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8779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28FA9-27B6-4725-8444-91220EFA0A3C}"/>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91C3E620-B38B-4B5B-B4F9-800E39C55367}"/>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вмісту 3">
            <a:extLst>
              <a:ext uri="{FF2B5EF4-FFF2-40B4-BE49-F238E27FC236}">
                <a16:creationId xmlns:a16="http://schemas.microsoft.com/office/drawing/2014/main" id="{1F40DB7E-66EA-4FD4-947C-514F641F6B2B}"/>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дати 4">
            <a:extLst>
              <a:ext uri="{FF2B5EF4-FFF2-40B4-BE49-F238E27FC236}">
                <a16:creationId xmlns:a16="http://schemas.microsoft.com/office/drawing/2014/main" id="{A6969427-A4D2-4723-B9F3-FCB5C81D29EE}"/>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6" name="Місце для нижнього колонтитула 5">
            <a:extLst>
              <a:ext uri="{FF2B5EF4-FFF2-40B4-BE49-F238E27FC236}">
                <a16:creationId xmlns:a16="http://schemas.microsoft.com/office/drawing/2014/main" id="{B21718B7-57A4-41F1-90E6-F42C9F77E0DD}"/>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E8D55697-0F1D-4CB6-9AC7-9A2FEEA4215D}"/>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317030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C5A75-7AD3-490E-AE2B-08E2C215380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5580E854-2915-4087-9E1E-25CD388AD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F5745BB7-3317-41E6-981E-4C2A949F101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тексту 4">
            <a:extLst>
              <a:ext uri="{FF2B5EF4-FFF2-40B4-BE49-F238E27FC236}">
                <a16:creationId xmlns:a16="http://schemas.microsoft.com/office/drawing/2014/main" id="{4E5A0C52-80D2-414F-86B3-2A95C2B0C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913E45E-FDA3-47A5-AF3B-63449DCC909B}"/>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7" name="Місце для дати 6">
            <a:extLst>
              <a:ext uri="{FF2B5EF4-FFF2-40B4-BE49-F238E27FC236}">
                <a16:creationId xmlns:a16="http://schemas.microsoft.com/office/drawing/2014/main" id="{76E822D1-1399-460C-9EDA-D217E6F1946C}"/>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8" name="Місце для нижнього колонтитула 7">
            <a:extLst>
              <a:ext uri="{FF2B5EF4-FFF2-40B4-BE49-F238E27FC236}">
                <a16:creationId xmlns:a16="http://schemas.microsoft.com/office/drawing/2014/main" id="{26DA5182-0B02-477F-A8BA-CE13A1E41E97}"/>
              </a:ext>
            </a:extLst>
          </p:cNvPr>
          <p:cNvSpPr>
            <a:spLocks noGrp="1"/>
          </p:cNvSpPr>
          <p:nvPr>
            <p:ph type="ftr" sz="quarter" idx="11"/>
          </p:nvPr>
        </p:nvSpPr>
        <p:spPr/>
        <p:txBody>
          <a:bodyPr/>
          <a:lstStyle/>
          <a:p>
            <a:endParaRPr lang="ru-RU"/>
          </a:p>
        </p:txBody>
      </p:sp>
      <p:sp>
        <p:nvSpPr>
          <p:cNvPr id="9" name="Місце для номера слайда 8">
            <a:extLst>
              <a:ext uri="{FF2B5EF4-FFF2-40B4-BE49-F238E27FC236}">
                <a16:creationId xmlns:a16="http://schemas.microsoft.com/office/drawing/2014/main" id="{76530025-3356-45D1-9B20-977BFAF4E417}"/>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0724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8AF80D-A781-4AE1-943E-A7174E1F568C}"/>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дати 2">
            <a:extLst>
              <a:ext uri="{FF2B5EF4-FFF2-40B4-BE49-F238E27FC236}">
                <a16:creationId xmlns:a16="http://schemas.microsoft.com/office/drawing/2014/main" id="{CF1FEB1E-32FC-49D7-AE51-51AA9504CA7A}"/>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4" name="Місце для нижнього колонтитула 3">
            <a:extLst>
              <a:ext uri="{FF2B5EF4-FFF2-40B4-BE49-F238E27FC236}">
                <a16:creationId xmlns:a16="http://schemas.microsoft.com/office/drawing/2014/main" id="{81C3E4DF-55A5-4269-9EE7-EA8A531CABE7}"/>
              </a:ext>
            </a:extLst>
          </p:cNvPr>
          <p:cNvSpPr>
            <a:spLocks noGrp="1"/>
          </p:cNvSpPr>
          <p:nvPr>
            <p:ph type="ftr" sz="quarter" idx="11"/>
          </p:nvPr>
        </p:nvSpPr>
        <p:spPr/>
        <p:txBody>
          <a:bodyPr/>
          <a:lstStyle/>
          <a:p>
            <a:endParaRPr lang="ru-RU"/>
          </a:p>
        </p:txBody>
      </p:sp>
      <p:sp>
        <p:nvSpPr>
          <p:cNvPr id="5" name="Місце для номера слайда 4">
            <a:extLst>
              <a:ext uri="{FF2B5EF4-FFF2-40B4-BE49-F238E27FC236}">
                <a16:creationId xmlns:a16="http://schemas.microsoft.com/office/drawing/2014/main" id="{0DFCA51E-515F-4303-AAAE-588F6A61097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135830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3AD85A6-CCB4-45DF-ADF1-42151B95401B}"/>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3" name="Місце для нижнього колонтитула 2">
            <a:extLst>
              <a:ext uri="{FF2B5EF4-FFF2-40B4-BE49-F238E27FC236}">
                <a16:creationId xmlns:a16="http://schemas.microsoft.com/office/drawing/2014/main" id="{F18B413D-66A5-4D5B-ABE7-82CBD91D3425}"/>
              </a:ext>
            </a:extLst>
          </p:cNvPr>
          <p:cNvSpPr>
            <a:spLocks noGrp="1"/>
          </p:cNvSpPr>
          <p:nvPr>
            <p:ph type="ftr" sz="quarter" idx="11"/>
          </p:nvPr>
        </p:nvSpPr>
        <p:spPr/>
        <p:txBody>
          <a:bodyPr/>
          <a:lstStyle/>
          <a:p>
            <a:endParaRPr lang="ru-RU"/>
          </a:p>
        </p:txBody>
      </p:sp>
      <p:sp>
        <p:nvSpPr>
          <p:cNvPr id="4" name="Місце для номера слайда 3">
            <a:extLst>
              <a:ext uri="{FF2B5EF4-FFF2-40B4-BE49-F238E27FC236}">
                <a16:creationId xmlns:a16="http://schemas.microsoft.com/office/drawing/2014/main" id="{0B2DFC50-EDB2-4923-B64C-342242D27DB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19242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BC41C-2AC5-48D9-B2B5-57553C9C23D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1798766C-022C-4009-8B8E-9A5587496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тексту 3">
            <a:extLst>
              <a:ext uri="{FF2B5EF4-FFF2-40B4-BE49-F238E27FC236}">
                <a16:creationId xmlns:a16="http://schemas.microsoft.com/office/drawing/2014/main" id="{455E41C6-9930-4997-9F2D-D1B8A18D0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A630F4E-08E5-40EE-8384-A76DC29B12F9}"/>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6" name="Місце для нижнього колонтитула 5">
            <a:extLst>
              <a:ext uri="{FF2B5EF4-FFF2-40B4-BE49-F238E27FC236}">
                <a16:creationId xmlns:a16="http://schemas.microsoft.com/office/drawing/2014/main" id="{363DEF54-1814-4A5C-8642-2EEA0F6167DB}"/>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0A5A6D56-58BE-4BC7-9BAA-CE7D1ACFA75C}"/>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417204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804F2-8C0D-40DF-8135-E11AFF58000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зображення 2">
            <a:extLst>
              <a:ext uri="{FF2B5EF4-FFF2-40B4-BE49-F238E27FC236}">
                <a16:creationId xmlns:a16="http://schemas.microsoft.com/office/drawing/2014/main" id="{6FB83E33-23DA-4587-90DA-12AC8E88A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a:extLst>
              <a:ext uri="{FF2B5EF4-FFF2-40B4-BE49-F238E27FC236}">
                <a16:creationId xmlns:a16="http://schemas.microsoft.com/office/drawing/2014/main" id="{1AA04964-85A2-4FD3-82E4-0E63D7362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8ECC8AE-07A9-4E1D-8E09-AB54156D0D55}"/>
              </a:ext>
            </a:extLst>
          </p:cNvPr>
          <p:cNvSpPr>
            <a:spLocks noGrp="1"/>
          </p:cNvSpPr>
          <p:nvPr>
            <p:ph type="dt" sz="half" idx="10"/>
          </p:nvPr>
        </p:nvSpPr>
        <p:spPr/>
        <p:txBody>
          <a:bodyPr/>
          <a:lstStyle/>
          <a:p>
            <a:fld id="{43510C38-C941-4AC5-8FF4-09AE0203A475}" type="datetimeFigureOut">
              <a:rPr lang="ru-RU" smtClean="0"/>
              <a:t>01.03.2023</a:t>
            </a:fld>
            <a:endParaRPr lang="ru-RU"/>
          </a:p>
        </p:txBody>
      </p:sp>
      <p:sp>
        <p:nvSpPr>
          <p:cNvPr id="6" name="Місце для нижнього колонтитула 5">
            <a:extLst>
              <a:ext uri="{FF2B5EF4-FFF2-40B4-BE49-F238E27FC236}">
                <a16:creationId xmlns:a16="http://schemas.microsoft.com/office/drawing/2014/main" id="{29ADADB3-B1DA-453A-B604-54ACB91BD555}"/>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C9D8A386-4F4A-436B-914D-5F0494EAD492}"/>
              </a:ext>
            </a:extLst>
          </p:cNvPr>
          <p:cNvSpPr>
            <a:spLocks noGrp="1"/>
          </p:cNvSpPr>
          <p:nvPr>
            <p:ph type="sldNum" sz="quarter" idx="12"/>
          </p:nvPr>
        </p:nvSpPr>
        <p:spPr/>
        <p:txBody>
          <a:bodyPr/>
          <a:lstStyle/>
          <a:p>
            <a:fld id="{CAF98C76-46A7-4E31-8668-0FC044D4B735}" type="slidenum">
              <a:rPr lang="ru-RU" smtClean="0"/>
              <a:t>‹№›</a:t>
            </a:fld>
            <a:endParaRPr lang="ru-RU"/>
          </a:p>
        </p:txBody>
      </p:sp>
    </p:spTree>
    <p:extLst>
      <p:ext uri="{BB962C8B-B14F-4D97-AF65-F5344CB8AC3E}">
        <p14:creationId xmlns:p14="http://schemas.microsoft.com/office/powerpoint/2010/main" val="203320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9F5D6CA-760D-47AD-A9FC-46594BD48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406645BB-A629-4FE5-9143-4609F99AB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53D48C95-D53A-406B-B145-076C759CB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0C38-C941-4AC5-8FF4-09AE0203A475}" type="datetimeFigureOut">
              <a:rPr lang="ru-RU" smtClean="0"/>
              <a:t>01.03.2023</a:t>
            </a:fld>
            <a:endParaRPr lang="ru-RU"/>
          </a:p>
        </p:txBody>
      </p:sp>
      <p:sp>
        <p:nvSpPr>
          <p:cNvPr id="5" name="Місце для нижнього колонтитула 4">
            <a:extLst>
              <a:ext uri="{FF2B5EF4-FFF2-40B4-BE49-F238E27FC236}">
                <a16:creationId xmlns:a16="http://schemas.microsoft.com/office/drawing/2014/main" id="{4B8974D8-6E23-43D7-82A8-888F30B7B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a:extLst>
              <a:ext uri="{FF2B5EF4-FFF2-40B4-BE49-F238E27FC236}">
                <a16:creationId xmlns:a16="http://schemas.microsoft.com/office/drawing/2014/main" id="{105068BB-1C8E-48B1-9672-902097DA6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98C76-46A7-4E31-8668-0FC044D4B735}" type="slidenum">
              <a:rPr lang="ru-RU" smtClean="0"/>
              <a:t>‹№›</a:t>
            </a:fld>
            <a:endParaRPr lang="ru-RU"/>
          </a:p>
        </p:txBody>
      </p:sp>
    </p:spTree>
    <p:extLst>
      <p:ext uri="{BB962C8B-B14F-4D97-AF65-F5344CB8AC3E}">
        <p14:creationId xmlns:p14="http://schemas.microsoft.com/office/powerpoint/2010/main" val="53745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ebportal.com.ua/category/microsoft-office/w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92ADD-032D-468F-A8E5-D3F1A9E62161}"/>
              </a:ext>
            </a:extLst>
          </p:cNvPr>
          <p:cNvSpPr>
            <a:spLocks noGrp="1"/>
          </p:cNvSpPr>
          <p:nvPr>
            <p:ph type="ctrTitle"/>
          </p:nvPr>
        </p:nvSpPr>
        <p:spPr/>
        <p:txBody>
          <a:bodyPr/>
          <a:lstStyle/>
          <a:p>
            <a:r>
              <a:rPr lang="uk-UA" b="1" dirty="0">
                <a:latin typeface="Times New Roman" panose="02020603050405020304" pitchFamily="18" charset="0"/>
                <a:cs typeface="Times New Roman" panose="02020603050405020304" pitchFamily="18" charset="0"/>
              </a:rPr>
              <a:t>Текстовий процесор </a:t>
            </a:r>
            <a:r>
              <a:rPr lang="en-US" b="1" dirty="0">
                <a:latin typeface="Times New Roman" panose="02020603050405020304" pitchFamily="18" charset="0"/>
                <a:cs typeface="Times New Roman" panose="02020603050405020304" pitchFamily="18" charset="0"/>
              </a:rPr>
              <a:t>MS Word</a:t>
            </a:r>
            <a:endParaRPr lang="ru-RU" b="1"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D1FC0987-CC82-46CA-928E-0FD47766707E}"/>
              </a:ext>
            </a:extLst>
          </p:cNvPr>
          <p:cNvSpPr>
            <a:spLocks noGrp="1"/>
          </p:cNvSpPr>
          <p:nvPr>
            <p:ph type="subTitle" idx="1"/>
          </p:nvPr>
        </p:nvSpPr>
        <p:spPr/>
        <p:txBody>
          <a:bodyPr/>
          <a:lstStyle/>
          <a:p>
            <a:r>
              <a:rPr lang="uk-UA" b="1" dirty="0"/>
              <a:t>Лекція</a:t>
            </a:r>
            <a:r>
              <a:rPr lang="en-US" b="1" dirty="0"/>
              <a:t> 2</a:t>
            </a:r>
            <a:endParaRPr lang="ru-RU" b="1" dirty="0"/>
          </a:p>
        </p:txBody>
      </p:sp>
    </p:spTree>
    <p:extLst>
      <p:ext uri="{BB962C8B-B14F-4D97-AF65-F5344CB8AC3E}">
        <p14:creationId xmlns:p14="http://schemas.microsoft.com/office/powerpoint/2010/main" val="26821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10C31F9-1D48-4B6A-8C3F-7F133FCF83A2}"/>
              </a:ext>
            </a:extLst>
          </p:cNvPr>
          <p:cNvPicPr>
            <a:picLocks noGrp="1" noChangeAspect="1"/>
          </p:cNvPicPr>
          <p:nvPr>
            <p:ph idx="1"/>
          </p:nvPr>
        </p:nvPicPr>
        <p:blipFill>
          <a:blip r:embed="rId2"/>
          <a:stretch>
            <a:fillRect/>
          </a:stretch>
        </p:blipFill>
        <p:spPr>
          <a:xfrm>
            <a:off x="193119" y="1648070"/>
            <a:ext cx="5529557" cy="2382391"/>
          </a:xfrm>
          <a:prstGeom prst="rect">
            <a:avLst/>
          </a:prstGeom>
        </p:spPr>
      </p:pic>
      <p:pic>
        <p:nvPicPr>
          <p:cNvPr id="5" name="Рисунок 4">
            <a:extLst>
              <a:ext uri="{FF2B5EF4-FFF2-40B4-BE49-F238E27FC236}">
                <a16:creationId xmlns:a16="http://schemas.microsoft.com/office/drawing/2014/main" id="{BA570A47-D5C3-4279-87E0-9C47DE3A2BCA}"/>
              </a:ext>
            </a:extLst>
          </p:cNvPr>
          <p:cNvPicPr>
            <a:picLocks noChangeAspect="1"/>
          </p:cNvPicPr>
          <p:nvPr/>
        </p:nvPicPr>
        <p:blipFill>
          <a:blip r:embed="rId3"/>
          <a:stretch>
            <a:fillRect/>
          </a:stretch>
        </p:blipFill>
        <p:spPr>
          <a:xfrm>
            <a:off x="5722676" y="590458"/>
            <a:ext cx="6218585" cy="5916875"/>
          </a:xfrm>
          <a:prstGeom prst="rect">
            <a:avLst/>
          </a:prstGeom>
        </p:spPr>
      </p:pic>
    </p:spTree>
    <p:extLst>
      <p:ext uri="{BB962C8B-B14F-4D97-AF65-F5344CB8AC3E}">
        <p14:creationId xmlns:p14="http://schemas.microsoft.com/office/powerpoint/2010/main" val="8483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FB367-6EB6-4659-A2C2-CAC2592987B0}"/>
              </a:ext>
            </a:extLst>
          </p:cNvPr>
          <p:cNvSpPr>
            <a:spLocks noGrp="1"/>
          </p:cNvSpPr>
          <p:nvPr>
            <p:ph type="title"/>
          </p:nvPr>
        </p:nvSpPr>
        <p:spPr>
          <a:xfrm>
            <a:off x="852240" y="356042"/>
            <a:ext cx="10515600" cy="682440"/>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Діаграма</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2744C8C3-CB02-45FF-BC63-11DF998943CB}"/>
              </a:ext>
            </a:extLst>
          </p:cNvPr>
          <p:cNvPicPr>
            <a:picLocks noGrp="1" noChangeAspect="1"/>
          </p:cNvPicPr>
          <p:nvPr>
            <p:ph idx="1"/>
          </p:nvPr>
        </p:nvPicPr>
        <p:blipFill>
          <a:blip r:embed="rId2"/>
          <a:stretch>
            <a:fillRect/>
          </a:stretch>
        </p:blipFill>
        <p:spPr>
          <a:xfrm>
            <a:off x="755985" y="2449990"/>
            <a:ext cx="4850988" cy="4234895"/>
          </a:xfrm>
          <a:prstGeom prst="rect">
            <a:avLst/>
          </a:prstGeom>
        </p:spPr>
      </p:pic>
      <p:pic>
        <p:nvPicPr>
          <p:cNvPr id="5" name="Рисунок 4">
            <a:extLst>
              <a:ext uri="{FF2B5EF4-FFF2-40B4-BE49-F238E27FC236}">
                <a16:creationId xmlns:a16="http://schemas.microsoft.com/office/drawing/2014/main" id="{FE141013-D5B6-438D-B9E5-C70303535606}"/>
              </a:ext>
            </a:extLst>
          </p:cNvPr>
          <p:cNvPicPr>
            <a:picLocks noChangeAspect="1"/>
          </p:cNvPicPr>
          <p:nvPr/>
        </p:nvPicPr>
        <p:blipFill>
          <a:blip r:embed="rId3"/>
          <a:stretch>
            <a:fillRect/>
          </a:stretch>
        </p:blipFill>
        <p:spPr>
          <a:xfrm>
            <a:off x="5812638" y="2121762"/>
            <a:ext cx="5834865" cy="4651900"/>
          </a:xfrm>
          <a:prstGeom prst="rect">
            <a:avLst/>
          </a:prstGeom>
        </p:spPr>
      </p:pic>
      <p:pic>
        <p:nvPicPr>
          <p:cNvPr id="6" name="Рисунок 5">
            <a:extLst>
              <a:ext uri="{FF2B5EF4-FFF2-40B4-BE49-F238E27FC236}">
                <a16:creationId xmlns:a16="http://schemas.microsoft.com/office/drawing/2014/main" id="{980997B8-BAD5-4314-A379-EB9CFA9418DB}"/>
              </a:ext>
            </a:extLst>
          </p:cNvPr>
          <p:cNvPicPr>
            <a:picLocks noChangeAspect="1"/>
          </p:cNvPicPr>
          <p:nvPr/>
        </p:nvPicPr>
        <p:blipFill>
          <a:blip r:embed="rId4"/>
          <a:stretch>
            <a:fillRect/>
          </a:stretch>
        </p:blipFill>
        <p:spPr>
          <a:xfrm>
            <a:off x="134644" y="978050"/>
            <a:ext cx="11922711" cy="1254840"/>
          </a:xfrm>
          <a:prstGeom prst="rect">
            <a:avLst/>
          </a:prstGeom>
        </p:spPr>
      </p:pic>
      <p:pic>
        <p:nvPicPr>
          <p:cNvPr id="7" name="Рисунок 6">
            <a:extLst>
              <a:ext uri="{FF2B5EF4-FFF2-40B4-BE49-F238E27FC236}">
                <a16:creationId xmlns:a16="http://schemas.microsoft.com/office/drawing/2014/main" id="{DBFC612E-677E-45E8-979B-762192BC49FE}"/>
              </a:ext>
            </a:extLst>
          </p:cNvPr>
          <p:cNvPicPr>
            <a:picLocks noChangeAspect="1"/>
          </p:cNvPicPr>
          <p:nvPr/>
        </p:nvPicPr>
        <p:blipFill>
          <a:blip r:embed="rId5"/>
          <a:stretch>
            <a:fillRect/>
          </a:stretch>
        </p:blipFill>
        <p:spPr>
          <a:xfrm>
            <a:off x="3920799" y="3515557"/>
            <a:ext cx="1965294" cy="2977317"/>
          </a:xfrm>
          <a:prstGeom prst="rect">
            <a:avLst/>
          </a:prstGeom>
        </p:spPr>
      </p:pic>
      <p:cxnSp>
        <p:nvCxnSpPr>
          <p:cNvPr id="9" name="Пряма сполучна лінія 8">
            <a:extLst>
              <a:ext uri="{FF2B5EF4-FFF2-40B4-BE49-F238E27FC236}">
                <a16:creationId xmlns:a16="http://schemas.microsoft.com/office/drawing/2014/main" id="{3E06E98B-F6DD-42C4-B5E2-38099882C087}"/>
              </a:ext>
            </a:extLst>
          </p:cNvPr>
          <p:cNvCxnSpPr/>
          <p:nvPr/>
        </p:nvCxnSpPr>
        <p:spPr>
          <a:xfrm>
            <a:off x="4873841" y="4651899"/>
            <a:ext cx="58221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Прямокутник 9">
            <a:extLst>
              <a:ext uri="{FF2B5EF4-FFF2-40B4-BE49-F238E27FC236}">
                <a16:creationId xmlns:a16="http://schemas.microsoft.com/office/drawing/2014/main" id="{1658E950-4711-4DF4-AC0A-0772B97074EE}"/>
              </a:ext>
            </a:extLst>
          </p:cNvPr>
          <p:cNvSpPr/>
          <p:nvPr/>
        </p:nvSpPr>
        <p:spPr>
          <a:xfrm>
            <a:off x="4474346" y="3213717"/>
            <a:ext cx="1411747" cy="665815"/>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100" dirty="0"/>
              <a:t>Якщо вставляти з </a:t>
            </a:r>
            <a:r>
              <a:rPr lang="en-US" sz="1100" dirty="0"/>
              <a:t>MS Excel</a:t>
            </a:r>
            <a:endParaRPr lang="ru-RU" sz="1100" dirty="0"/>
          </a:p>
        </p:txBody>
      </p:sp>
      <p:cxnSp>
        <p:nvCxnSpPr>
          <p:cNvPr id="12" name="Пряма зі стрілкою 11">
            <a:extLst>
              <a:ext uri="{FF2B5EF4-FFF2-40B4-BE49-F238E27FC236}">
                <a16:creationId xmlns:a16="http://schemas.microsoft.com/office/drawing/2014/main" id="{3478F4BA-EAD0-425E-9CF4-3A7B3B2315FB}"/>
              </a:ext>
            </a:extLst>
          </p:cNvPr>
          <p:cNvCxnSpPr/>
          <p:nvPr/>
        </p:nvCxnSpPr>
        <p:spPr>
          <a:xfrm flipH="1">
            <a:off x="5175682" y="3773010"/>
            <a:ext cx="159798" cy="5592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89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D33026-89DC-49D6-8EDD-3FDC3662625D}"/>
              </a:ext>
            </a:extLst>
          </p:cNvPr>
          <p:cNvSpPr>
            <a:spLocks noGrp="1"/>
          </p:cNvSpPr>
          <p:nvPr>
            <p:ph type="title"/>
          </p:nvPr>
        </p:nvSpPr>
        <p:spPr>
          <a:xfrm>
            <a:off x="838200" y="365125"/>
            <a:ext cx="10515600" cy="487131"/>
          </a:xfrm>
        </p:spPr>
        <p:txBody>
          <a:bodyPr>
            <a:normAutofit fontScale="90000"/>
          </a:bodyPr>
          <a:lstStyle/>
          <a:p>
            <a:pPr algn="ctr"/>
            <a:r>
              <a:rPr lang="ru-RU" sz="4000" dirty="0">
                <a:latin typeface="Times New Roman" panose="02020603050405020304" pitchFamily="18" charset="0"/>
                <a:cs typeface="Times New Roman" panose="02020603050405020304" pitchFamily="18" charset="0"/>
              </a:rPr>
              <a:t>Автоф</a:t>
            </a:r>
            <a:r>
              <a:rPr lang="uk-UA" sz="4000" dirty="0">
                <a:latin typeface="Times New Roman" panose="02020603050405020304" pitchFamily="18" charset="0"/>
                <a:cs typeface="Times New Roman" panose="02020603050405020304" pitchFamily="18" charset="0"/>
              </a:rPr>
              <a:t>і</a:t>
            </a:r>
            <a:r>
              <a:rPr lang="ru-RU" sz="4000" dirty="0">
                <a:latin typeface="Times New Roman" panose="02020603050405020304" pitchFamily="18" charset="0"/>
                <a:cs typeface="Times New Roman" panose="02020603050405020304" pitchFamily="18" charset="0"/>
              </a:rPr>
              <a:t>гури (фігури, графічні примітиви)</a:t>
            </a:r>
          </a:p>
        </p:txBody>
      </p:sp>
      <p:pic>
        <p:nvPicPr>
          <p:cNvPr id="5" name="Рисунок 4">
            <a:extLst>
              <a:ext uri="{FF2B5EF4-FFF2-40B4-BE49-F238E27FC236}">
                <a16:creationId xmlns:a16="http://schemas.microsoft.com/office/drawing/2014/main" id="{DAFCA045-71F7-493C-8A53-E069F9F1F1C8}"/>
              </a:ext>
            </a:extLst>
          </p:cNvPr>
          <p:cNvPicPr>
            <a:picLocks noChangeAspect="1"/>
          </p:cNvPicPr>
          <p:nvPr/>
        </p:nvPicPr>
        <p:blipFill>
          <a:blip r:embed="rId2"/>
          <a:stretch>
            <a:fillRect/>
          </a:stretch>
        </p:blipFill>
        <p:spPr>
          <a:xfrm>
            <a:off x="838200" y="984557"/>
            <a:ext cx="11016449" cy="1273008"/>
          </a:xfrm>
          <a:prstGeom prst="rect">
            <a:avLst/>
          </a:prstGeom>
        </p:spPr>
      </p:pic>
      <p:pic>
        <p:nvPicPr>
          <p:cNvPr id="6" name="Рисунок 5">
            <a:extLst>
              <a:ext uri="{FF2B5EF4-FFF2-40B4-BE49-F238E27FC236}">
                <a16:creationId xmlns:a16="http://schemas.microsoft.com/office/drawing/2014/main" id="{A5225873-77E8-4A9A-8BBB-697ED68F143F}"/>
              </a:ext>
            </a:extLst>
          </p:cNvPr>
          <p:cNvPicPr>
            <a:picLocks noChangeAspect="1"/>
          </p:cNvPicPr>
          <p:nvPr/>
        </p:nvPicPr>
        <p:blipFill>
          <a:blip r:embed="rId3"/>
          <a:stretch>
            <a:fillRect/>
          </a:stretch>
        </p:blipFill>
        <p:spPr>
          <a:xfrm>
            <a:off x="3364636" y="3531112"/>
            <a:ext cx="7850820" cy="1897944"/>
          </a:xfrm>
          <a:prstGeom prst="rect">
            <a:avLst/>
          </a:prstGeom>
        </p:spPr>
      </p:pic>
      <p:pic>
        <p:nvPicPr>
          <p:cNvPr id="7" name="Рисунок 6">
            <a:extLst>
              <a:ext uri="{FF2B5EF4-FFF2-40B4-BE49-F238E27FC236}">
                <a16:creationId xmlns:a16="http://schemas.microsoft.com/office/drawing/2014/main" id="{6B80D2D0-A27F-4D8C-8E81-1CD25E544036}"/>
              </a:ext>
            </a:extLst>
          </p:cNvPr>
          <p:cNvPicPr>
            <a:picLocks noChangeAspect="1"/>
          </p:cNvPicPr>
          <p:nvPr/>
        </p:nvPicPr>
        <p:blipFill>
          <a:blip r:embed="rId4"/>
          <a:stretch>
            <a:fillRect/>
          </a:stretch>
        </p:blipFill>
        <p:spPr>
          <a:xfrm>
            <a:off x="466077" y="2053341"/>
            <a:ext cx="2104008" cy="4649262"/>
          </a:xfrm>
          <a:prstGeom prst="rect">
            <a:avLst/>
          </a:prstGeom>
        </p:spPr>
      </p:pic>
    </p:spTree>
    <p:extLst>
      <p:ext uri="{BB962C8B-B14F-4D97-AF65-F5344CB8AC3E}">
        <p14:creationId xmlns:p14="http://schemas.microsoft.com/office/powerpoint/2010/main" val="1750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C31B4-60A9-4279-A069-43DEC6D4F6E1}"/>
              </a:ext>
            </a:extLst>
          </p:cNvPr>
          <p:cNvSpPr>
            <a:spLocks noGrp="1"/>
          </p:cNvSpPr>
          <p:nvPr>
            <p:ph type="title"/>
          </p:nvPr>
        </p:nvSpPr>
        <p:spPr>
          <a:xfrm>
            <a:off x="838200" y="365125"/>
            <a:ext cx="10515600" cy="646929"/>
          </a:xfrm>
        </p:spPr>
        <p:txBody>
          <a:bodyPr>
            <a:normAutofit/>
          </a:bodyPr>
          <a:lstStyle/>
          <a:p>
            <a:pPr algn="ctr"/>
            <a:r>
              <a:rPr lang="ru-RU" sz="3600" dirty="0" err="1">
                <a:latin typeface="Times New Roman" panose="02020603050405020304" pitchFamily="18" charset="0"/>
                <a:cs typeface="Times New Roman" panose="02020603050405020304" pitchFamily="18" charset="0"/>
              </a:rPr>
              <a:t>Вставлення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об’єкта</a:t>
            </a:r>
            <a:r>
              <a:rPr lang="ru-RU"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WordArt</a:t>
            </a:r>
            <a:endParaRPr lang="ru-RU" sz="3600" dirty="0">
              <a:latin typeface="Times New Roman" panose="02020603050405020304" pitchFamily="18" charset="0"/>
              <a:cs typeface="Times New Roman" panose="02020603050405020304" pitchFamily="18" charset="0"/>
            </a:endParaRPr>
          </a:p>
        </p:txBody>
      </p:sp>
      <p:sp>
        <p:nvSpPr>
          <p:cNvPr id="6" name="Місце для вмісту 5">
            <a:extLst>
              <a:ext uri="{FF2B5EF4-FFF2-40B4-BE49-F238E27FC236}">
                <a16:creationId xmlns:a16="http://schemas.microsoft.com/office/drawing/2014/main" id="{3EDC8FA5-5620-4E72-A337-E971254E25D8}"/>
              </a:ext>
            </a:extLst>
          </p:cNvPr>
          <p:cNvSpPr>
            <a:spLocks noGrp="1"/>
          </p:cNvSpPr>
          <p:nvPr>
            <p:ph idx="1"/>
          </p:nvPr>
        </p:nvSpPr>
        <p:spPr>
          <a:xfrm>
            <a:off x="585927" y="1083075"/>
            <a:ext cx="11061576" cy="5409800"/>
          </a:xfrm>
        </p:spPr>
        <p:txBody>
          <a:bodyPr/>
          <a:lstStyle/>
          <a:p>
            <a:pPr marL="0" indent="457200" algn="just">
              <a:lnSpc>
                <a:spcPct val="100000"/>
              </a:lnSpc>
              <a:spcBef>
                <a:spcPts val="0"/>
              </a:spcBef>
              <a:buNone/>
            </a:pPr>
            <a:r>
              <a:rPr lang="en-US" sz="2400" dirty="0">
                <a:latin typeface="Times New Roman" panose="02020603050405020304" pitchFamily="18" charset="0"/>
                <a:cs typeface="Times New Roman" panose="02020603050405020304" pitchFamily="18" charset="0"/>
              </a:rPr>
              <a:t>WordArt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швидкий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спосіб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привернути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увагу</a:t>
            </a:r>
            <a:r>
              <a:rPr lang="ru-RU" sz="2400" dirty="0">
                <a:latin typeface="Times New Roman" panose="02020603050405020304" pitchFamily="18" charset="0"/>
                <a:cs typeface="Times New Roman" panose="02020603050405020304" pitchFamily="18" charset="0"/>
              </a:rPr>
              <a:t> до тексту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спеціальних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Виберіть</a:t>
            </a:r>
            <a:r>
              <a:rPr lang="ru-RU" sz="2400" dirty="0">
                <a:latin typeface="Times New Roman" panose="02020603050405020304" pitchFamily="18" charset="0"/>
                <a:cs typeface="Times New Roman" panose="02020603050405020304" pitchFamily="18" charset="0"/>
              </a:rPr>
              <a:t> стиль </a:t>
            </a:r>
            <a:r>
              <a:rPr lang="en-US" sz="2400" dirty="0">
                <a:latin typeface="Times New Roman" panose="02020603050405020304" pitchFamily="18" charset="0"/>
                <a:cs typeface="Times New Roman" panose="02020603050405020304" pitchFamily="18" charset="0"/>
              </a:rPr>
              <a:t>WordArt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колекції</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WordArt, </a:t>
            </a:r>
            <a:r>
              <a:rPr lang="ru-RU" sz="2400" dirty="0">
                <a:latin typeface="Times New Roman" panose="02020603050405020304" pitchFamily="18" charset="0"/>
                <a:cs typeface="Times New Roman" panose="02020603050405020304" pitchFamily="18" charset="0"/>
              </a:rPr>
              <a:t>яку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відкрити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вкладці</a:t>
            </a:r>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Вставити</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потім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налаштуйте</a:t>
            </a:r>
            <a:r>
              <a:rPr lang="ru-RU" sz="2400" dirty="0">
                <a:latin typeface="Times New Roman" panose="02020603050405020304" pitchFamily="18" charset="0"/>
                <a:cs typeface="Times New Roman" panose="02020603050405020304" pitchFamily="18" charset="0"/>
              </a:rPr>
              <a:t> текст.</a:t>
            </a:r>
          </a:p>
          <a:p>
            <a:pPr marL="0" indent="45720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7" name="Рисунок 6">
            <a:extLst>
              <a:ext uri="{FF2B5EF4-FFF2-40B4-BE49-F238E27FC236}">
                <a16:creationId xmlns:a16="http://schemas.microsoft.com/office/drawing/2014/main" id="{4BD1C57D-91AC-4DFD-B1EB-68BA521F8D6B}"/>
              </a:ext>
            </a:extLst>
          </p:cNvPr>
          <p:cNvPicPr>
            <a:picLocks noChangeAspect="1"/>
          </p:cNvPicPr>
          <p:nvPr/>
        </p:nvPicPr>
        <p:blipFill>
          <a:blip r:embed="rId3"/>
          <a:stretch>
            <a:fillRect/>
          </a:stretch>
        </p:blipFill>
        <p:spPr>
          <a:xfrm>
            <a:off x="838200" y="2449712"/>
            <a:ext cx="3714750" cy="2676525"/>
          </a:xfrm>
          <a:prstGeom prst="rect">
            <a:avLst/>
          </a:prstGeom>
        </p:spPr>
      </p:pic>
      <p:pic>
        <p:nvPicPr>
          <p:cNvPr id="8" name="Рисунок 7">
            <a:extLst>
              <a:ext uri="{FF2B5EF4-FFF2-40B4-BE49-F238E27FC236}">
                <a16:creationId xmlns:a16="http://schemas.microsoft.com/office/drawing/2014/main" id="{6A8DB1D8-200A-413A-9504-22BAF47E512F}"/>
              </a:ext>
            </a:extLst>
          </p:cNvPr>
          <p:cNvPicPr>
            <a:picLocks noChangeAspect="1"/>
          </p:cNvPicPr>
          <p:nvPr/>
        </p:nvPicPr>
        <p:blipFill>
          <a:blip r:embed="rId4"/>
          <a:stretch>
            <a:fillRect/>
          </a:stretch>
        </p:blipFill>
        <p:spPr>
          <a:xfrm>
            <a:off x="5449241" y="2354242"/>
            <a:ext cx="4699593" cy="4138633"/>
          </a:xfrm>
          <a:prstGeom prst="rect">
            <a:avLst/>
          </a:prstGeom>
        </p:spPr>
      </p:pic>
    </p:spTree>
    <p:extLst>
      <p:ext uri="{BB962C8B-B14F-4D97-AF65-F5344CB8AC3E}">
        <p14:creationId xmlns:p14="http://schemas.microsoft.com/office/powerpoint/2010/main" val="8113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8FC368B1-855F-4F0C-BB64-48E22499F41B}"/>
              </a:ext>
            </a:extLst>
          </p:cNvPr>
          <p:cNvSpPr>
            <a:spLocks noGrp="1"/>
          </p:cNvSpPr>
          <p:nvPr>
            <p:ph type="title"/>
          </p:nvPr>
        </p:nvSpPr>
        <p:spPr>
          <a:xfrm>
            <a:off x="838200" y="365125"/>
            <a:ext cx="10515600" cy="448791"/>
          </a:xfrm>
        </p:spPr>
        <p:txBody>
          <a:bodyPr>
            <a:normAutofit fontScale="90000"/>
          </a:bodyPr>
          <a:lstStyle/>
          <a:p>
            <a:r>
              <a:rPr lang="uk-UA" sz="3600" dirty="0">
                <a:latin typeface="Times New Roman" panose="02020603050405020304" pitchFamily="18" charset="0"/>
                <a:cs typeface="Times New Roman" panose="02020603050405020304" pitchFamily="18" charset="0"/>
              </a:rPr>
              <a:t>Група Текст</a:t>
            </a:r>
            <a:endParaRPr lang="ru-RU" sz="3600" dirty="0">
              <a:latin typeface="Times New Roman" panose="02020603050405020304" pitchFamily="18" charset="0"/>
              <a:cs typeface="Times New Roman" panose="02020603050405020304" pitchFamily="18" charset="0"/>
            </a:endParaRPr>
          </a:p>
        </p:txBody>
      </p:sp>
      <p:pic>
        <p:nvPicPr>
          <p:cNvPr id="5" name="Місце для вмісту 4">
            <a:extLst>
              <a:ext uri="{FF2B5EF4-FFF2-40B4-BE49-F238E27FC236}">
                <a16:creationId xmlns:a16="http://schemas.microsoft.com/office/drawing/2014/main" id="{9DC476CE-A971-4534-8E06-AE21CEEB6772}"/>
              </a:ext>
            </a:extLst>
          </p:cNvPr>
          <p:cNvPicPr>
            <a:picLocks noGrp="1" noChangeAspect="1"/>
          </p:cNvPicPr>
          <p:nvPr>
            <p:ph idx="1"/>
          </p:nvPr>
        </p:nvPicPr>
        <p:blipFill>
          <a:blip r:embed="rId2"/>
          <a:stretch>
            <a:fillRect/>
          </a:stretch>
        </p:blipFill>
        <p:spPr>
          <a:xfrm>
            <a:off x="618366" y="3002698"/>
            <a:ext cx="2943225" cy="3667125"/>
          </a:xfrm>
          <a:prstGeom prst="rect">
            <a:avLst/>
          </a:prstGeom>
        </p:spPr>
      </p:pic>
      <p:pic>
        <p:nvPicPr>
          <p:cNvPr id="6" name="Рисунок 5">
            <a:extLst>
              <a:ext uri="{FF2B5EF4-FFF2-40B4-BE49-F238E27FC236}">
                <a16:creationId xmlns:a16="http://schemas.microsoft.com/office/drawing/2014/main" id="{8E703D24-9E9C-4804-AE95-3C73A6278C98}"/>
              </a:ext>
            </a:extLst>
          </p:cNvPr>
          <p:cNvPicPr>
            <a:picLocks noChangeAspect="1"/>
          </p:cNvPicPr>
          <p:nvPr/>
        </p:nvPicPr>
        <p:blipFill>
          <a:blip r:embed="rId3"/>
          <a:stretch>
            <a:fillRect/>
          </a:stretch>
        </p:blipFill>
        <p:spPr>
          <a:xfrm>
            <a:off x="1551136" y="813916"/>
            <a:ext cx="3215628" cy="2069112"/>
          </a:xfrm>
          <a:prstGeom prst="rect">
            <a:avLst/>
          </a:prstGeom>
        </p:spPr>
      </p:pic>
      <p:pic>
        <p:nvPicPr>
          <p:cNvPr id="8" name="Рисунок 7">
            <a:extLst>
              <a:ext uri="{FF2B5EF4-FFF2-40B4-BE49-F238E27FC236}">
                <a16:creationId xmlns:a16="http://schemas.microsoft.com/office/drawing/2014/main" id="{58F4FAD5-22C6-4B1D-8C89-2F4C4B89D568}"/>
              </a:ext>
            </a:extLst>
          </p:cNvPr>
          <p:cNvPicPr>
            <a:picLocks noChangeAspect="1"/>
          </p:cNvPicPr>
          <p:nvPr/>
        </p:nvPicPr>
        <p:blipFill>
          <a:blip r:embed="rId4"/>
          <a:stretch>
            <a:fillRect/>
          </a:stretch>
        </p:blipFill>
        <p:spPr>
          <a:xfrm>
            <a:off x="4049722" y="3796391"/>
            <a:ext cx="3010919" cy="1870862"/>
          </a:xfrm>
          <a:prstGeom prst="rect">
            <a:avLst/>
          </a:prstGeom>
        </p:spPr>
      </p:pic>
      <p:pic>
        <p:nvPicPr>
          <p:cNvPr id="9" name="Рисунок 8">
            <a:extLst>
              <a:ext uri="{FF2B5EF4-FFF2-40B4-BE49-F238E27FC236}">
                <a16:creationId xmlns:a16="http://schemas.microsoft.com/office/drawing/2014/main" id="{774D2AA0-4B25-4C17-B251-DBCF6F0C9F1A}"/>
              </a:ext>
            </a:extLst>
          </p:cNvPr>
          <p:cNvPicPr>
            <a:picLocks noChangeAspect="1"/>
          </p:cNvPicPr>
          <p:nvPr/>
        </p:nvPicPr>
        <p:blipFill>
          <a:blip r:embed="rId5"/>
          <a:stretch>
            <a:fillRect/>
          </a:stretch>
        </p:blipFill>
        <p:spPr>
          <a:xfrm>
            <a:off x="5399313" y="505802"/>
            <a:ext cx="3322657" cy="2637573"/>
          </a:xfrm>
          <a:prstGeom prst="rect">
            <a:avLst/>
          </a:prstGeom>
        </p:spPr>
      </p:pic>
      <p:pic>
        <p:nvPicPr>
          <p:cNvPr id="10" name="Рисунок 9">
            <a:extLst>
              <a:ext uri="{FF2B5EF4-FFF2-40B4-BE49-F238E27FC236}">
                <a16:creationId xmlns:a16="http://schemas.microsoft.com/office/drawing/2014/main" id="{A293DD99-1671-4B72-97AA-091BF0518BC7}"/>
              </a:ext>
            </a:extLst>
          </p:cNvPr>
          <p:cNvPicPr>
            <a:picLocks noChangeAspect="1"/>
          </p:cNvPicPr>
          <p:nvPr/>
        </p:nvPicPr>
        <p:blipFill>
          <a:blip r:embed="rId6"/>
          <a:stretch>
            <a:fillRect/>
          </a:stretch>
        </p:blipFill>
        <p:spPr>
          <a:xfrm>
            <a:off x="7424935" y="3401332"/>
            <a:ext cx="4692777" cy="2868839"/>
          </a:xfrm>
          <a:prstGeom prst="rect">
            <a:avLst/>
          </a:prstGeom>
        </p:spPr>
      </p:pic>
    </p:spTree>
    <p:extLst>
      <p:ext uri="{BB962C8B-B14F-4D97-AF65-F5344CB8AC3E}">
        <p14:creationId xmlns:p14="http://schemas.microsoft.com/office/powerpoint/2010/main" val="278279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FC1E-36F6-4E77-A153-1F0B29645A5F}"/>
              </a:ext>
            </a:extLst>
          </p:cNvPr>
          <p:cNvSpPr>
            <a:spLocks noGrp="1"/>
          </p:cNvSpPr>
          <p:nvPr>
            <p:ph type="title"/>
          </p:nvPr>
        </p:nvSpPr>
        <p:spPr>
          <a:xfrm>
            <a:off x="838200" y="365126"/>
            <a:ext cx="10515600" cy="509082"/>
          </a:xfrm>
        </p:spPr>
        <p:txBody>
          <a:bodyPr>
            <a:normAutofit fontScale="90000"/>
          </a:bodyPr>
          <a:lstStyle/>
          <a:p>
            <a:r>
              <a:rPr lang="uk-UA" dirty="0">
                <a:latin typeface="Times New Roman" panose="02020603050405020304" pitchFamily="18" charset="0"/>
                <a:cs typeface="Times New Roman" panose="02020603050405020304" pitchFamily="18" charset="0"/>
              </a:rPr>
              <a:t>Конструктор</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C3CE95D1-E2CA-4F75-88FA-E84409046601}"/>
              </a:ext>
            </a:extLst>
          </p:cNvPr>
          <p:cNvPicPr>
            <a:picLocks noGrp="1" noChangeAspect="1"/>
          </p:cNvPicPr>
          <p:nvPr>
            <p:ph idx="1"/>
          </p:nvPr>
        </p:nvPicPr>
        <p:blipFill>
          <a:blip r:embed="rId2"/>
          <a:stretch>
            <a:fillRect/>
          </a:stretch>
        </p:blipFill>
        <p:spPr>
          <a:xfrm>
            <a:off x="381837" y="1011040"/>
            <a:ext cx="11615895" cy="1340274"/>
          </a:xfrm>
          <a:prstGeom prst="rect">
            <a:avLst/>
          </a:prstGeom>
        </p:spPr>
      </p:pic>
      <p:pic>
        <p:nvPicPr>
          <p:cNvPr id="5" name="Рисунок 4">
            <a:extLst>
              <a:ext uri="{FF2B5EF4-FFF2-40B4-BE49-F238E27FC236}">
                <a16:creationId xmlns:a16="http://schemas.microsoft.com/office/drawing/2014/main" id="{DAB59293-DD64-4A7D-AEFA-A8310511740A}"/>
              </a:ext>
            </a:extLst>
          </p:cNvPr>
          <p:cNvPicPr>
            <a:picLocks noChangeAspect="1"/>
          </p:cNvPicPr>
          <p:nvPr/>
        </p:nvPicPr>
        <p:blipFill>
          <a:blip r:embed="rId3"/>
          <a:stretch>
            <a:fillRect/>
          </a:stretch>
        </p:blipFill>
        <p:spPr>
          <a:xfrm>
            <a:off x="474366" y="2488146"/>
            <a:ext cx="3131553" cy="4119196"/>
          </a:xfrm>
          <a:prstGeom prst="rect">
            <a:avLst/>
          </a:prstGeom>
        </p:spPr>
      </p:pic>
      <p:pic>
        <p:nvPicPr>
          <p:cNvPr id="6" name="Рисунок 5">
            <a:extLst>
              <a:ext uri="{FF2B5EF4-FFF2-40B4-BE49-F238E27FC236}">
                <a16:creationId xmlns:a16="http://schemas.microsoft.com/office/drawing/2014/main" id="{10FDEAC3-4E91-463B-BB2F-5540A60A1F92}"/>
              </a:ext>
            </a:extLst>
          </p:cNvPr>
          <p:cNvPicPr>
            <a:picLocks noChangeAspect="1"/>
          </p:cNvPicPr>
          <p:nvPr/>
        </p:nvPicPr>
        <p:blipFill>
          <a:blip r:embed="rId4"/>
          <a:stretch>
            <a:fillRect/>
          </a:stretch>
        </p:blipFill>
        <p:spPr>
          <a:xfrm>
            <a:off x="3969877" y="2386197"/>
            <a:ext cx="4228798" cy="4119196"/>
          </a:xfrm>
          <a:prstGeom prst="rect">
            <a:avLst/>
          </a:prstGeom>
        </p:spPr>
      </p:pic>
      <p:pic>
        <p:nvPicPr>
          <p:cNvPr id="7" name="Рисунок 6">
            <a:extLst>
              <a:ext uri="{FF2B5EF4-FFF2-40B4-BE49-F238E27FC236}">
                <a16:creationId xmlns:a16="http://schemas.microsoft.com/office/drawing/2014/main" id="{9938DDE8-CB52-4D26-9AEB-7B3FBFC380E3}"/>
              </a:ext>
            </a:extLst>
          </p:cNvPr>
          <p:cNvPicPr>
            <a:picLocks noChangeAspect="1"/>
          </p:cNvPicPr>
          <p:nvPr/>
        </p:nvPicPr>
        <p:blipFill>
          <a:blip r:embed="rId5"/>
          <a:stretch>
            <a:fillRect/>
          </a:stretch>
        </p:blipFill>
        <p:spPr>
          <a:xfrm>
            <a:off x="8198675" y="2488146"/>
            <a:ext cx="3557117" cy="3440381"/>
          </a:xfrm>
          <a:prstGeom prst="rect">
            <a:avLst/>
          </a:prstGeom>
        </p:spPr>
      </p:pic>
    </p:spTree>
    <p:extLst>
      <p:ext uri="{BB962C8B-B14F-4D97-AF65-F5344CB8AC3E}">
        <p14:creationId xmlns:p14="http://schemas.microsoft.com/office/powerpoint/2010/main" val="154347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5836B7A-0DBA-4460-9984-C3CFCFE16F03}"/>
              </a:ext>
            </a:extLst>
          </p:cNvPr>
          <p:cNvPicPr>
            <a:picLocks noChangeAspect="1"/>
          </p:cNvPicPr>
          <p:nvPr/>
        </p:nvPicPr>
        <p:blipFill>
          <a:blip r:embed="rId2"/>
          <a:stretch>
            <a:fillRect/>
          </a:stretch>
        </p:blipFill>
        <p:spPr>
          <a:xfrm>
            <a:off x="127280" y="0"/>
            <a:ext cx="12192000" cy="6858000"/>
          </a:xfrm>
          <a:prstGeom prst="rect">
            <a:avLst/>
          </a:prstGeom>
        </p:spPr>
      </p:pic>
    </p:spTree>
    <p:extLst>
      <p:ext uri="{BB962C8B-B14F-4D97-AF65-F5344CB8AC3E}">
        <p14:creationId xmlns:p14="http://schemas.microsoft.com/office/powerpoint/2010/main" val="314594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332820-DF22-4E8F-B219-2BC4A01C08AF}"/>
              </a:ext>
            </a:extLst>
          </p:cNvPr>
          <p:cNvSpPr>
            <a:spLocks noGrp="1"/>
          </p:cNvSpPr>
          <p:nvPr>
            <p:ph type="title"/>
          </p:nvPr>
        </p:nvSpPr>
        <p:spPr>
          <a:xfrm>
            <a:off x="838200" y="365126"/>
            <a:ext cx="10515600" cy="639710"/>
          </a:xfrm>
        </p:spPr>
        <p:txBody>
          <a:bodyPr>
            <a:normAutofit fontScale="90000"/>
          </a:bodyPr>
          <a:lstStyle/>
          <a:p>
            <a:br>
              <a:rPr lang="uk-UA" b="1" dirty="0"/>
            </a:br>
            <a:r>
              <a:rPr lang="uk-UA" sz="4000" dirty="0">
                <a:latin typeface="Times New Roman" panose="02020603050405020304" pitchFamily="18" charset="0"/>
                <a:cs typeface="Times New Roman" panose="02020603050405020304" pitchFamily="18" charset="0"/>
              </a:rPr>
              <a:t>Створення списків об’єктів.</a:t>
            </a:r>
            <a:br>
              <a:rPr lang="ru-RU" dirty="0"/>
            </a:br>
            <a:endParaRPr lang="ru-RU" dirty="0"/>
          </a:p>
        </p:txBody>
      </p:sp>
      <p:sp>
        <p:nvSpPr>
          <p:cNvPr id="3" name="Місце для вмісту 2">
            <a:extLst>
              <a:ext uri="{FF2B5EF4-FFF2-40B4-BE49-F238E27FC236}">
                <a16:creationId xmlns:a16="http://schemas.microsoft.com/office/drawing/2014/main" id="{A7E54169-DDA4-46D3-B2F6-67A4806802F1}"/>
              </a:ext>
            </a:extLst>
          </p:cNvPr>
          <p:cNvSpPr>
            <a:spLocks noGrp="1"/>
          </p:cNvSpPr>
          <p:nvPr>
            <p:ph idx="1"/>
          </p:nvPr>
        </p:nvSpPr>
        <p:spPr>
          <a:xfrm>
            <a:off x="838200" y="1004836"/>
            <a:ext cx="10515600" cy="5172127"/>
          </a:xfrm>
        </p:spPr>
        <p:txBody>
          <a:bodyPr/>
          <a:lstStyle/>
          <a:p>
            <a:pPr marL="0" indent="0">
              <a:buNone/>
            </a:pPr>
            <a:r>
              <a:rPr lang="ru-RU" sz="1600" dirty="0" err="1">
                <a:latin typeface="Times New Roman" panose="02020603050405020304" pitchFamily="18" charset="0"/>
                <a:cs typeface="Times New Roman" panose="02020603050405020304" pitchFamily="18" charset="0"/>
              </a:rPr>
              <a:t>Текстовий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дозволяє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автоматизувати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створення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списків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бути рисунки, </a:t>
            </a:r>
            <a:r>
              <a:rPr lang="ru-RU" sz="1600" dirty="0" err="1">
                <a:latin typeface="Times New Roman" panose="02020603050405020304" pitchFamily="18" charset="0"/>
                <a:cs typeface="Times New Roman" panose="02020603050405020304" pitchFamily="18" charset="0"/>
              </a:rPr>
              <a:t>таблиці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схеми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графіки</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створення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використовуються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команди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групи</a:t>
            </a:r>
            <a:r>
              <a:rPr lang="ru-RU" sz="1600"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Підписи</a:t>
            </a:r>
            <a:r>
              <a:rPr lang="ru-RU" sz="1600" b="1" i="1" dirty="0">
                <a:latin typeface="Times New Roman" panose="02020603050405020304" pitchFamily="18" charset="0"/>
                <a:cs typeface="Times New Roman" panose="02020603050405020304" pitchFamily="18" charset="0"/>
              </a:rPr>
              <a:t> пункту </a:t>
            </a:r>
            <a:r>
              <a:rPr lang="ru-RU" sz="1600" b="1" i="1" dirty="0" err="1">
                <a:latin typeface="Times New Roman" panose="02020603050405020304" pitchFamily="18" charset="0"/>
                <a:cs typeface="Times New Roman" panose="02020603050405020304" pitchFamily="18" charset="0"/>
              </a:rPr>
              <a:t>Посилання</a:t>
            </a:r>
            <a:r>
              <a:rPr lang="ru-RU" sz="1600"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5" name="Рисунок 4">
            <a:extLst>
              <a:ext uri="{FF2B5EF4-FFF2-40B4-BE49-F238E27FC236}">
                <a16:creationId xmlns:a16="http://schemas.microsoft.com/office/drawing/2014/main" id="{79D66A96-9CEF-4F01-98A6-DD4693526FFA}"/>
              </a:ext>
            </a:extLst>
          </p:cNvPr>
          <p:cNvPicPr>
            <a:picLocks noChangeAspect="1"/>
          </p:cNvPicPr>
          <p:nvPr/>
        </p:nvPicPr>
        <p:blipFill>
          <a:blip r:embed="rId2"/>
          <a:stretch>
            <a:fillRect/>
          </a:stretch>
        </p:blipFill>
        <p:spPr>
          <a:xfrm>
            <a:off x="930676" y="1624450"/>
            <a:ext cx="3761904" cy="4769356"/>
          </a:xfrm>
          <a:prstGeom prst="rect">
            <a:avLst/>
          </a:prstGeom>
        </p:spPr>
      </p:pic>
      <p:pic>
        <p:nvPicPr>
          <p:cNvPr id="6" name="Рисунок 5">
            <a:extLst>
              <a:ext uri="{FF2B5EF4-FFF2-40B4-BE49-F238E27FC236}">
                <a16:creationId xmlns:a16="http://schemas.microsoft.com/office/drawing/2014/main" id="{39FCE587-8178-43DD-A69B-A6E0D4A3338B}"/>
              </a:ext>
            </a:extLst>
          </p:cNvPr>
          <p:cNvPicPr>
            <a:picLocks noChangeAspect="1"/>
          </p:cNvPicPr>
          <p:nvPr/>
        </p:nvPicPr>
        <p:blipFill>
          <a:blip r:embed="rId3"/>
          <a:stretch>
            <a:fillRect/>
          </a:stretch>
        </p:blipFill>
        <p:spPr>
          <a:xfrm>
            <a:off x="5142466" y="1720401"/>
            <a:ext cx="6303810" cy="4456562"/>
          </a:xfrm>
          <a:prstGeom prst="rect">
            <a:avLst/>
          </a:prstGeom>
        </p:spPr>
      </p:pic>
    </p:spTree>
    <p:extLst>
      <p:ext uri="{BB962C8B-B14F-4D97-AF65-F5344CB8AC3E}">
        <p14:creationId xmlns:p14="http://schemas.microsoft.com/office/powerpoint/2010/main" val="176112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14FDFD-97C6-4E0C-BEC3-0D7F96CC2FE6}"/>
              </a:ext>
            </a:extLst>
          </p:cNvPr>
          <p:cNvSpPr>
            <a:spLocks noGrp="1"/>
          </p:cNvSpPr>
          <p:nvPr>
            <p:ph type="title"/>
          </p:nvPr>
        </p:nvSpPr>
        <p:spPr/>
        <p:txBody>
          <a:bodyPr/>
          <a:lstStyle/>
          <a:p>
            <a:r>
              <a:rPr lang="ru-RU" dirty="0" err="1"/>
              <a:t>Використан</a:t>
            </a:r>
            <a:r>
              <a:rPr lang="uk-UA" dirty="0"/>
              <a:t>і джерела</a:t>
            </a:r>
            <a:endParaRPr lang="ru-RU" dirty="0"/>
          </a:p>
        </p:txBody>
      </p:sp>
      <p:sp>
        <p:nvSpPr>
          <p:cNvPr id="3" name="Місце для вмісту 2">
            <a:extLst>
              <a:ext uri="{FF2B5EF4-FFF2-40B4-BE49-F238E27FC236}">
                <a16:creationId xmlns:a16="http://schemas.microsoft.com/office/drawing/2014/main" id="{F76F9B8B-21EC-4948-89D3-A6265BE45B5B}"/>
              </a:ext>
            </a:extLst>
          </p:cNvPr>
          <p:cNvSpPr>
            <a:spLocks noGrp="1"/>
          </p:cNvSpPr>
          <p:nvPr>
            <p:ph idx="1"/>
          </p:nvPr>
        </p:nvSpPr>
        <p:spPr/>
        <p:txBody>
          <a:bodyPr/>
          <a:lstStyle/>
          <a:p>
            <a:pPr marL="0" indent="0">
              <a:buNone/>
            </a:pPr>
            <a:r>
              <a:rPr lang="en-US" dirty="0">
                <a:hlinkClick r:id="rId2"/>
              </a:rPr>
              <a:t>https://webportal.com.ua/category/microsoft-office/word/</a:t>
            </a:r>
            <a:r>
              <a:rPr lang="uk-UA" dirty="0"/>
              <a:t>  </a:t>
            </a:r>
            <a:r>
              <a:rPr lang="en-US" dirty="0"/>
              <a:t>MS Word</a:t>
            </a:r>
            <a:endParaRPr lang="ru-RU" dirty="0"/>
          </a:p>
        </p:txBody>
      </p:sp>
    </p:spTree>
    <p:extLst>
      <p:ext uri="{BB962C8B-B14F-4D97-AF65-F5344CB8AC3E}">
        <p14:creationId xmlns:p14="http://schemas.microsoft.com/office/powerpoint/2010/main" val="254150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FD6C3C-6B5C-4904-AF3D-1D9619C57FAE}"/>
              </a:ext>
            </a:extLst>
          </p:cNvPr>
          <p:cNvSpPr>
            <a:spLocks noGrp="1"/>
          </p:cNvSpPr>
          <p:nvPr>
            <p:ph type="title"/>
          </p:nvPr>
        </p:nvSpPr>
        <p:spPr>
          <a:xfrm>
            <a:off x="838200" y="365126"/>
            <a:ext cx="10515600" cy="689234"/>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Стилі</a:t>
            </a:r>
            <a:endParaRPr lang="ru-RU"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AEA457A-38F7-4F9D-BE51-E6219BAEF9AE}"/>
              </a:ext>
            </a:extLst>
          </p:cNvPr>
          <p:cNvSpPr>
            <a:spLocks noGrp="1"/>
          </p:cNvSpPr>
          <p:nvPr>
            <p:ph idx="1"/>
          </p:nvPr>
        </p:nvSpPr>
        <p:spPr>
          <a:xfrm>
            <a:off x="838199" y="1054360"/>
            <a:ext cx="11030339" cy="5438514"/>
          </a:xfrm>
        </p:spPr>
        <p:txBody>
          <a:bodyPr>
            <a:noAutofit/>
          </a:bodyPr>
          <a:lstStyle/>
          <a:p>
            <a:pPr marL="0" indent="457200" algn="just">
              <a:lnSpc>
                <a:spcPct val="100000"/>
              </a:lnSpc>
              <a:spcBef>
                <a:spcPts val="0"/>
              </a:spcBef>
              <a:buNone/>
            </a:pPr>
            <a:r>
              <a:rPr lang="uk-UA" sz="2000" b="1" noProof="1">
                <a:latin typeface="Times New Roman" panose="02020603050405020304" pitchFamily="18" charset="0"/>
                <a:cs typeface="Times New Roman" panose="02020603050405020304" pitchFamily="18" charset="0"/>
              </a:rPr>
              <a:t>Стиль</a:t>
            </a:r>
            <a:r>
              <a:rPr lang="uk-UA" sz="2000" noProof="1">
                <a:latin typeface="Times New Roman" panose="02020603050405020304" pitchFamily="18" charset="0"/>
                <a:cs typeface="Times New Roman" panose="02020603050405020304" pitchFamily="18" charset="0"/>
              </a:rPr>
              <a:t> - набір параметрів форматування, який застосовують до тексту документа для швидкої зміни його зовнішнього вигляду.</a:t>
            </a:r>
          </a:p>
          <a:p>
            <a:pPr marL="0" indent="457200" algn="just">
              <a:lnSpc>
                <a:spcPct val="100000"/>
              </a:lnSpc>
              <a:spcBef>
                <a:spcPts val="0"/>
              </a:spcBef>
              <a:buNone/>
            </a:pPr>
            <a:endParaRPr lang="uk-UA" sz="1800" noProof="1">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Стилі дають змогу в одній дії застосувати відразу весь набір атрибутів форматування, стандартизувати оформлення документів, скоротити термін їх створення. Всі стилі належать до спеціального набору стилів.</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Розрізняють стиль </a:t>
            </a:r>
            <a:r>
              <a:rPr lang="uk-UA" sz="1800" b="1" i="1" noProof="1">
                <a:latin typeface="Times New Roman" panose="02020603050405020304" pitchFamily="18" charset="0"/>
                <a:cs typeface="Times New Roman" panose="02020603050405020304" pitchFamily="18" charset="0"/>
              </a:rPr>
              <a:t>символів, абзаців, заголовків, текстів, анотацій, приміток, номерів сторінок </a:t>
            </a:r>
            <a:r>
              <a:rPr lang="uk-UA" sz="1800" noProof="1">
                <a:latin typeface="Times New Roman" panose="02020603050405020304" pitchFamily="18" charset="0"/>
                <a:cs typeface="Times New Roman" panose="02020603050405020304" pitchFamily="18" charset="0"/>
              </a:rPr>
              <a:t>тощо.</a:t>
            </a:r>
            <a:br>
              <a:rPr lang="uk-UA" sz="1800" noProof="1">
                <a:latin typeface="Times New Roman" panose="02020603050405020304" pitchFamily="18" charset="0"/>
                <a:cs typeface="Times New Roman" panose="02020603050405020304" pitchFamily="18" charset="0"/>
              </a:rPr>
            </a:br>
            <a:r>
              <a:rPr lang="uk-UA" sz="1800" noProof="1">
                <a:latin typeface="Times New Roman" panose="02020603050405020304" pitchFamily="18" charset="0"/>
                <a:cs typeface="Times New Roman" panose="02020603050405020304" pitchFamily="18" charset="0"/>
              </a:rPr>
              <a:t>Є вбудовані стилі та стилі користувачів. Перші призначені для форматування стандартних складових документа, їх можна модифікувати, але не вилучати.</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Власні стилі користувачі створюють безпосередньо або шляхом модифікування наявних. Використані в системі стилі зберігаються в списку вікна «Стиль», що розміщені на стрічці Головна. Можна переглянути всі стилі документа, тільки стилі абзаців або тільки стилі, створені користувачем. Переміщуючи курсор вікна, користувач має змогу вибрати певний стиль для свого документа. Словесний опис стилю, а також зовнішній вигляд пов'язаних Із ним абзаців і символів відображаються на відповідних транспарантах вікна.</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Стильове оформлення документа варто виконувати перед введенням тексту або відразу-після введення його першого абзацу. Під час введення чергового абзацу йому присвоюється стиль попереднього абзацу і т. д.</a:t>
            </a:r>
          </a:p>
          <a:p>
            <a:pPr marL="0" indent="457200" algn="just">
              <a:lnSpc>
                <a:spcPct val="100000"/>
              </a:lnSpc>
              <a:spcBef>
                <a:spcPts val="0"/>
              </a:spcBef>
              <a:buNone/>
            </a:pPr>
            <a:r>
              <a:rPr lang="uk-UA" sz="1800" noProof="1">
                <a:latin typeface="Times New Roman" panose="02020603050405020304" pitchFamily="18" charset="0"/>
                <a:cs typeface="Times New Roman" panose="02020603050405020304" pitchFamily="18" charset="0"/>
              </a:rPr>
              <a:t>Застосовувати стильове оформлення можна також після введення всього документа або групи його абзаців. У цьому разі абзац, групу абзаців або весь текст документа варто спочатку виділити.</a:t>
            </a:r>
          </a:p>
        </p:txBody>
      </p:sp>
    </p:spTree>
    <p:extLst>
      <p:ext uri="{BB962C8B-B14F-4D97-AF65-F5344CB8AC3E}">
        <p14:creationId xmlns:p14="http://schemas.microsoft.com/office/powerpoint/2010/main" val="267742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91707-645A-4889-957F-D38D45465A79}"/>
              </a:ext>
            </a:extLst>
          </p:cNvPr>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Стилі</a:t>
            </a:r>
            <a:endParaRPr lang="ru-RU" b="1"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AD4B89FC-555B-4175-9F93-72223964A163}"/>
              </a:ext>
            </a:extLst>
          </p:cNvPr>
          <p:cNvPicPr>
            <a:picLocks noGrp="1" noChangeAspect="1"/>
          </p:cNvPicPr>
          <p:nvPr>
            <p:ph idx="1"/>
          </p:nvPr>
        </p:nvPicPr>
        <p:blipFill>
          <a:blip r:embed="rId2"/>
          <a:stretch>
            <a:fillRect/>
          </a:stretch>
        </p:blipFill>
        <p:spPr>
          <a:xfrm>
            <a:off x="143145" y="1813216"/>
            <a:ext cx="7400925" cy="3209925"/>
          </a:xfrm>
          <a:prstGeom prst="rect">
            <a:avLst/>
          </a:prstGeom>
        </p:spPr>
      </p:pic>
      <p:pic>
        <p:nvPicPr>
          <p:cNvPr id="5" name="Рисунок 4">
            <a:extLst>
              <a:ext uri="{FF2B5EF4-FFF2-40B4-BE49-F238E27FC236}">
                <a16:creationId xmlns:a16="http://schemas.microsoft.com/office/drawing/2014/main" id="{4E4C8620-47D2-4AA8-8E9E-85EE700B8A3E}"/>
              </a:ext>
            </a:extLst>
          </p:cNvPr>
          <p:cNvPicPr>
            <a:picLocks noChangeAspect="1"/>
          </p:cNvPicPr>
          <p:nvPr/>
        </p:nvPicPr>
        <p:blipFill>
          <a:blip r:embed="rId3"/>
          <a:stretch>
            <a:fillRect/>
          </a:stretch>
        </p:blipFill>
        <p:spPr>
          <a:xfrm>
            <a:off x="4652077" y="0"/>
            <a:ext cx="7396778" cy="6858000"/>
          </a:xfrm>
          <a:prstGeom prst="rect">
            <a:avLst/>
          </a:prstGeom>
        </p:spPr>
      </p:pic>
    </p:spTree>
    <p:extLst>
      <p:ext uri="{BB962C8B-B14F-4D97-AF65-F5344CB8AC3E}">
        <p14:creationId xmlns:p14="http://schemas.microsoft.com/office/powerpoint/2010/main" val="131125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0C35A227-56AC-486E-AFE3-DE15C2FD4C83}"/>
              </a:ext>
            </a:extLst>
          </p:cNvPr>
          <p:cNvPicPr>
            <a:picLocks noGrp="1" noChangeAspect="1"/>
          </p:cNvPicPr>
          <p:nvPr>
            <p:ph idx="4294967295"/>
          </p:nvPr>
        </p:nvPicPr>
        <p:blipFill>
          <a:blip r:embed="rId2"/>
          <a:stretch>
            <a:fillRect/>
          </a:stretch>
        </p:blipFill>
        <p:spPr>
          <a:xfrm>
            <a:off x="2646626" y="129574"/>
            <a:ext cx="6898747" cy="5081618"/>
          </a:xfrm>
          <a:prstGeom prst="rect">
            <a:avLst/>
          </a:prstGeom>
        </p:spPr>
      </p:pic>
      <p:pic>
        <p:nvPicPr>
          <p:cNvPr id="5" name="Рисунок 4">
            <a:extLst>
              <a:ext uri="{FF2B5EF4-FFF2-40B4-BE49-F238E27FC236}">
                <a16:creationId xmlns:a16="http://schemas.microsoft.com/office/drawing/2014/main" id="{8CE740F1-11AC-4BD8-9F25-9E322E477B59}"/>
              </a:ext>
            </a:extLst>
          </p:cNvPr>
          <p:cNvPicPr>
            <a:picLocks noChangeAspect="1"/>
          </p:cNvPicPr>
          <p:nvPr/>
        </p:nvPicPr>
        <p:blipFill>
          <a:blip r:embed="rId3"/>
          <a:stretch>
            <a:fillRect/>
          </a:stretch>
        </p:blipFill>
        <p:spPr>
          <a:xfrm>
            <a:off x="3845322" y="5340961"/>
            <a:ext cx="7486650" cy="1438275"/>
          </a:xfrm>
          <a:prstGeom prst="rect">
            <a:avLst/>
          </a:prstGeom>
          <a:ln w="12700">
            <a:solidFill>
              <a:srgbClr val="FFFFFF"/>
            </a:solidFill>
          </a:ln>
        </p:spPr>
      </p:pic>
      <p:pic>
        <p:nvPicPr>
          <p:cNvPr id="6" name="Рисунок 5">
            <a:extLst>
              <a:ext uri="{FF2B5EF4-FFF2-40B4-BE49-F238E27FC236}">
                <a16:creationId xmlns:a16="http://schemas.microsoft.com/office/drawing/2014/main" id="{41D0F7DF-2D92-4F5A-92F6-2545F25DD3BE}"/>
              </a:ext>
            </a:extLst>
          </p:cNvPr>
          <p:cNvPicPr>
            <a:picLocks noChangeAspect="1"/>
          </p:cNvPicPr>
          <p:nvPr/>
        </p:nvPicPr>
        <p:blipFill>
          <a:blip r:embed="rId4"/>
          <a:stretch>
            <a:fillRect/>
          </a:stretch>
        </p:blipFill>
        <p:spPr>
          <a:xfrm>
            <a:off x="313863" y="4185636"/>
            <a:ext cx="2171700" cy="2552700"/>
          </a:xfrm>
          <a:prstGeom prst="rect">
            <a:avLst/>
          </a:prstGeom>
          <a:ln w="12700">
            <a:solidFill>
              <a:schemeClr val="tx1"/>
            </a:solidFill>
          </a:ln>
        </p:spPr>
      </p:pic>
      <p:cxnSp>
        <p:nvCxnSpPr>
          <p:cNvPr id="8" name="Пряма зі стрілкою 7">
            <a:extLst>
              <a:ext uri="{FF2B5EF4-FFF2-40B4-BE49-F238E27FC236}">
                <a16:creationId xmlns:a16="http://schemas.microsoft.com/office/drawing/2014/main" id="{69CE689E-E2D3-4AAF-A30A-DD4CA3118DDA}"/>
              </a:ext>
            </a:extLst>
          </p:cNvPr>
          <p:cNvCxnSpPr/>
          <p:nvPr/>
        </p:nvCxnSpPr>
        <p:spPr>
          <a:xfrm flipH="1">
            <a:off x="1944210" y="5033639"/>
            <a:ext cx="1455938" cy="6835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9">
            <a:extLst>
              <a:ext uri="{FF2B5EF4-FFF2-40B4-BE49-F238E27FC236}">
                <a16:creationId xmlns:a16="http://schemas.microsoft.com/office/drawing/2014/main" id="{55C1161F-D6AC-4983-95F7-A1172CF667A2}"/>
              </a:ext>
            </a:extLst>
          </p:cNvPr>
          <p:cNvCxnSpPr/>
          <p:nvPr/>
        </p:nvCxnSpPr>
        <p:spPr>
          <a:xfrm>
            <a:off x="4833257" y="6568751"/>
            <a:ext cx="1082351"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239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B7EA7-8EFB-4484-BA29-CCB11C8A63EE}"/>
              </a:ext>
            </a:extLst>
          </p:cNvPr>
          <p:cNvSpPr>
            <a:spLocks noGrp="1"/>
          </p:cNvSpPr>
          <p:nvPr>
            <p:ph type="title"/>
          </p:nvPr>
        </p:nvSpPr>
        <p:spPr>
          <a:xfrm>
            <a:off x="838200" y="365126"/>
            <a:ext cx="10515600" cy="584786"/>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Об</a:t>
            </a:r>
            <a:r>
              <a:rPr lang="en-US"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єкти</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Word</a:t>
            </a:r>
            <a:endParaRPr lang="ru-RU"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C2468CE-BD63-4E7A-9A7F-6251721CAC00}"/>
              </a:ext>
            </a:extLst>
          </p:cNvPr>
          <p:cNvSpPr>
            <a:spLocks noGrp="1"/>
          </p:cNvSpPr>
          <p:nvPr>
            <p:ph idx="1"/>
          </p:nvPr>
        </p:nvSpPr>
        <p:spPr>
          <a:xfrm>
            <a:off x="417250" y="949912"/>
            <a:ext cx="11774750" cy="5227051"/>
          </a:xfrm>
        </p:spPr>
        <p:txBody>
          <a:bodyPr>
            <a:normAutofit/>
          </a:bodyPr>
          <a:lstStyle/>
          <a:p>
            <a:pPr marL="0" indent="457200" algn="just">
              <a:lnSpc>
                <a:spcPct val="100000"/>
              </a:lnSpc>
              <a:spcBef>
                <a:spcPts val="0"/>
              </a:spcBef>
              <a:buNone/>
            </a:pPr>
            <a:r>
              <a:rPr lang="uk-UA" sz="2000" noProof="1">
                <a:latin typeface="Times New Roman" panose="02020603050405020304" pitchFamily="18" charset="0"/>
                <a:cs typeface="Times New Roman" panose="02020603050405020304" pitchFamily="18" charset="0"/>
              </a:rPr>
              <a:t>Досить часто робота з документами в MS Word не обмежується одним лише текстом. Так, якщо ви друкуєте реферат, методичку, брошуру, який-небудь звіт, курсову, наукову або дипломну роботу, вам цілком може знадобитися вставити в те чи інше місце зображення.</a:t>
            </a:r>
          </a:p>
          <a:p>
            <a:pPr marL="0" indent="457200" algn="just">
              <a:lnSpc>
                <a:spcPct val="100000"/>
              </a:lnSpc>
              <a:spcBef>
                <a:spcPts val="0"/>
              </a:spcBef>
              <a:buNone/>
            </a:pPr>
            <a:r>
              <a:rPr lang="uk-UA" sz="2000" noProof="1">
                <a:latin typeface="Times New Roman" panose="02020603050405020304" pitchFamily="18" charset="0"/>
                <a:cs typeface="Times New Roman" panose="02020603050405020304" pitchFamily="18" charset="0"/>
              </a:rPr>
              <a:t>Вставити малюнок,  фото, графік чи діаграму, схему в документ Word можна двома способами - простим (не найбільш правильним) і трішки складніше, зате правильним і зручнішим для роботи. Перший метод полягає в банальному копіювання / вставки або перетягування графічного файлу в документ, другий - в використання вбудованих інструментів програми від Microsoft. </a:t>
            </a:r>
          </a:p>
        </p:txBody>
      </p:sp>
      <p:pic>
        <p:nvPicPr>
          <p:cNvPr id="4" name="Рисунок 3">
            <a:extLst>
              <a:ext uri="{FF2B5EF4-FFF2-40B4-BE49-F238E27FC236}">
                <a16:creationId xmlns:a16="http://schemas.microsoft.com/office/drawing/2014/main" id="{EA88C675-D294-4560-95DA-9752A9AA22BD}"/>
              </a:ext>
            </a:extLst>
          </p:cNvPr>
          <p:cNvPicPr>
            <a:picLocks noChangeAspect="1"/>
          </p:cNvPicPr>
          <p:nvPr/>
        </p:nvPicPr>
        <p:blipFill>
          <a:blip r:embed="rId2"/>
          <a:stretch>
            <a:fillRect/>
          </a:stretch>
        </p:blipFill>
        <p:spPr>
          <a:xfrm>
            <a:off x="337351" y="3799643"/>
            <a:ext cx="11677095" cy="1642369"/>
          </a:xfrm>
          <a:prstGeom prst="rect">
            <a:avLst/>
          </a:prstGeom>
        </p:spPr>
      </p:pic>
    </p:spTree>
    <p:extLst>
      <p:ext uri="{BB962C8B-B14F-4D97-AF65-F5344CB8AC3E}">
        <p14:creationId xmlns:p14="http://schemas.microsoft.com/office/powerpoint/2010/main" val="75640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2810B77-CEF6-4731-869B-D856C0416CAC}"/>
              </a:ext>
            </a:extLst>
          </p:cNvPr>
          <p:cNvPicPr>
            <a:picLocks noChangeAspect="1"/>
          </p:cNvPicPr>
          <p:nvPr/>
        </p:nvPicPr>
        <p:blipFill>
          <a:blip r:embed="rId2"/>
          <a:stretch>
            <a:fillRect/>
          </a:stretch>
        </p:blipFill>
        <p:spPr>
          <a:xfrm>
            <a:off x="173621" y="139802"/>
            <a:ext cx="11844758" cy="4142949"/>
          </a:xfrm>
          <a:prstGeom prst="rect">
            <a:avLst/>
          </a:prstGeom>
        </p:spPr>
      </p:pic>
      <p:pic>
        <p:nvPicPr>
          <p:cNvPr id="3" name="Рисунок 2">
            <a:extLst>
              <a:ext uri="{FF2B5EF4-FFF2-40B4-BE49-F238E27FC236}">
                <a16:creationId xmlns:a16="http://schemas.microsoft.com/office/drawing/2014/main" id="{092FB4A7-D5B5-4BE8-AB75-6DA0318AFF23}"/>
              </a:ext>
            </a:extLst>
          </p:cNvPr>
          <p:cNvPicPr>
            <a:picLocks noChangeAspect="1"/>
          </p:cNvPicPr>
          <p:nvPr/>
        </p:nvPicPr>
        <p:blipFill>
          <a:blip r:embed="rId3"/>
          <a:stretch>
            <a:fillRect/>
          </a:stretch>
        </p:blipFill>
        <p:spPr>
          <a:xfrm>
            <a:off x="341572" y="3768460"/>
            <a:ext cx="5193342" cy="2949738"/>
          </a:xfrm>
          <a:prstGeom prst="rect">
            <a:avLst/>
          </a:prstGeom>
        </p:spPr>
      </p:pic>
      <p:pic>
        <p:nvPicPr>
          <p:cNvPr id="4" name="Рисунок 3">
            <a:extLst>
              <a:ext uri="{FF2B5EF4-FFF2-40B4-BE49-F238E27FC236}">
                <a16:creationId xmlns:a16="http://schemas.microsoft.com/office/drawing/2014/main" id="{CCDD8E10-CF08-4414-AE67-CB7424B1032D}"/>
              </a:ext>
            </a:extLst>
          </p:cNvPr>
          <p:cNvPicPr>
            <a:picLocks noChangeAspect="1"/>
          </p:cNvPicPr>
          <p:nvPr/>
        </p:nvPicPr>
        <p:blipFill>
          <a:blip r:embed="rId4"/>
          <a:stretch>
            <a:fillRect/>
          </a:stretch>
        </p:blipFill>
        <p:spPr>
          <a:xfrm>
            <a:off x="7681902" y="2763057"/>
            <a:ext cx="4510098" cy="4094943"/>
          </a:xfrm>
          <a:prstGeom prst="rect">
            <a:avLst/>
          </a:prstGeom>
        </p:spPr>
      </p:pic>
    </p:spTree>
    <p:extLst>
      <p:ext uri="{BB962C8B-B14F-4D97-AF65-F5344CB8AC3E}">
        <p14:creationId xmlns:p14="http://schemas.microsoft.com/office/powerpoint/2010/main" val="408250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FA187-0151-42F0-87B2-51115AB7765C}"/>
              </a:ext>
            </a:extLst>
          </p:cNvPr>
          <p:cNvSpPr>
            <a:spLocks noGrp="1"/>
          </p:cNvSpPr>
          <p:nvPr>
            <p:ph type="title"/>
          </p:nvPr>
        </p:nvSpPr>
        <p:spPr>
          <a:xfrm>
            <a:off x="838200" y="365125"/>
            <a:ext cx="10515600" cy="611419"/>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Зображення</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02CE7617-9768-453C-AA10-C2F03A1BAFB9}"/>
              </a:ext>
            </a:extLst>
          </p:cNvPr>
          <p:cNvPicPr>
            <a:picLocks noGrp="1" noChangeAspect="1"/>
          </p:cNvPicPr>
          <p:nvPr>
            <p:ph idx="1"/>
          </p:nvPr>
        </p:nvPicPr>
        <p:blipFill>
          <a:blip r:embed="rId2"/>
          <a:stretch>
            <a:fillRect/>
          </a:stretch>
        </p:blipFill>
        <p:spPr>
          <a:xfrm>
            <a:off x="423631" y="1048765"/>
            <a:ext cx="11220450" cy="3245532"/>
          </a:xfrm>
          <a:prstGeom prst="rect">
            <a:avLst/>
          </a:prstGeom>
        </p:spPr>
      </p:pic>
      <p:pic>
        <p:nvPicPr>
          <p:cNvPr id="5" name="Рисунок 4">
            <a:extLst>
              <a:ext uri="{FF2B5EF4-FFF2-40B4-BE49-F238E27FC236}">
                <a16:creationId xmlns:a16="http://schemas.microsoft.com/office/drawing/2014/main" id="{B34C257C-8579-4385-A4E9-AA176C8EE05E}"/>
              </a:ext>
            </a:extLst>
          </p:cNvPr>
          <p:cNvPicPr>
            <a:picLocks noChangeAspect="1"/>
          </p:cNvPicPr>
          <p:nvPr/>
        </p:nvPicPr>
        <p:blipFill>
          <a:blip r:embed="rId3"/>
          <a:stretch>
            <a:fillRect/>
          </a:stretch>
        </p:blipFill>
        <p:spPr>
          <a:xfrm>
            <a:off x="423632" y="3429000"/>
            <a:ext cx="3633463" cy="3143946"/>
          </a:xfrm>
          <a:prstGeom prst="rect">
            <a:avLst/>
          </a:prstGeom>
        </p:spPr>
      </p:pic>
      <p:pic>
        <p:nvPicPr>
          <p:cNvPr id="6" name="Рисунок 5">
            <a:extLst>
              <a:ext uri="{FF2B5EF4-FFF2-40B4-BE49-F238E27FC236}">
                <a16:creationId xmlns:a16="http://schemas.microsoft.com/office/drawing/2014/main" id="{07CEC8D1-8B32-4A10-B9B2-2A0167615035}"/>
              </a:ext>
            </a:extLst>
          </p:cNvPr>
          <p:cNvPicPr>
            <a:picLocks noChangeAspect="1"/>
          </p:cNvPicPr>
          <p:nvPr/>
        </p:nvPicPr>
        <p:blipFill>
          <a:blip r:embed="rId4"/>
          <a:stretch>
            <a:fillRect/>
          </a:stretch>
        </p:blipFill>
        <p:spPr>
          <a:xfrm>
            <a:off x="5354568" y="3676773"/>
            <a:ext cx="2645250" cy="3139829"/>
          </a:xfrm>
          <a:prstGeom prst="rect">
            <a:avLst/>
          </a:prstGeom>
        </p:spPr>
      </p:pic>
      <p:pic>
        <p:nvPicPr>
          <p:cNvPr id="7" name="Рисунок 6">
            <a:extLst>
              <a:ext uri="{FF2B5EF4-FFF2-40B4-BE49-F238E27FC236}">
                <a16:creationId xmlns:a16="http://schemas.microsoft.com/office/drawing/2014/main" id="{51673FA6-7638-4673-98BB-5B7945709275}"/>
              </a:ext>
            </a:extLst>
          </p:cNvPr>
          <p:cNvPicPr>
            <a:picLocks noChangeAspect="1"/>
          </p:cNvPicPr>
          <p:nvPr/>
        </p:nvPicPr>
        <p:blipFill>
          <a:blip r:embed="rId5"/>
          <a:stretch>
            <a:fillRect/>
          </a:stretch>
        </p:blipFill>
        <p:spPr>
          <a:xfrm>
            <a:off x="8421990" y="2535563"/>
            <a:ext cx="2799918" cy="2799918"/>
          </a:xfrm>
          <a:prstGeom prst="rect">
            <a:avLst/>
          </a:prstGeom>
        </p:spPr>
      </p:pic>
    </p:spTree>
    <p:extLst>
      <p:ext uri="{BB962C8B-B14F-4D97-AF65-F5344CB8AC3E}">
        <p14:creationId xmlns:p14="http://schemas.microsoft.com/office/powerpoint/2010/main" val="37109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6A26C1A-F239-4F11-8BD6-83972CEC903D}"/>
              </a:ext>
            </a:extLst>
          </p:cNvPr>
          <p:cNvPicPr>
            <a:picLocks noGrp="1" noChangeAspect="1"/>
          </p:cNvPicPr>
          <p:nvPr>
            <p:ph idx="1"/>
          </p:nvPr>
        </p:nvPicPr>
        <p:blipFill>
          <a:blip r:embed="rId2"/>
          <a:stretch>
            <a:fillRect/>
          </a:stretch>
        </p:blipFill>
        <p:spPr>
          <a:xfrm>
            <a:off x="481535" y="1006860"/>
            <a:ext cx="4606188" cy="4351338"/>
          </a:xfrm>
          <a:prstGeom prst="rect">
            <a:avLst/>
          </a:prstGeom>
        </p:spPr>
      </p:pic>
      <p:pic>
        <p:nvPicPr>
          <p:cNvPr id="5" name="Рисунок 4">
            <a:extLst>
              <a:ext uri="{FF2B5EF4-FFF2-40B4-BE49-F238E27FC236}">
                <a16:creationId xmlns:a16="http://schemas.microsoft.com/office/drawing/2014/main" id="{F98DCE37-4D97-43D4-9F3F-180AC8912677}"/>
              </a:ext>
            </a:extLst>
          </p:cNvPr>
          <p:cNvPicPr>
            <a:picLocks noChangeAspect="1"/>
          </p:cNvPicPr>
          <p:nvPr/>
        </p:nvPicPr>
        <p:blipFill>
          <a:blip r:embed="rId3"/>
          <a:stretch>
            <a:fillRect/>
          </a:stretch>
        </p:blipFill>
        <p:spPr>
          <a:xfrm>
            <a:off x="5229766" y="902348"/>
            <a:ext cx="6566516" cy="4455850"/>
          </a:xfrm>
          <a:prstGeom prst="rect">
            <a:avLst/>
          </a:prstGeom>
        </p:spPr>
      </p:pic>
    </p:spTree>
    <p:extLst>
      <p:ext uri="{BB962C8B-B14F-4D97-AF65-F5344CB8AC3E}">
        <p14:creationId xmlns:p14="http://schemas.microsoft.com/office/powerpoint/2010/main" val="153925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9684">
              <a:schemeClr val="tx2">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40C119-AF32-441C-95EE-69C61F4ACE45}"/>
              </a:ext>
            </a:extLst>
          </p:cNvPr>
          <p:cNvSpPr>
            <a:spLocks noGrp="1"/>
          </p:cNvSpPr>
          <p:nvPr>
            <p:ph type="title"/>
          </p:nvPr>
        </p:nvSpPr>
        <p:spPr>
          <a:xfrm>
            <a:off x="838200" y="365126"/>
            <a:ext cx="10515600" cy="59592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SmartArt</a:t>
            </a:r>
            <a:endParaRPr lang="ru-RU"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9B656ED1-5E77-4D49-83E0-12A32439588F}"/>
              </a:ext>
            </a:extLst>
          </p:cNvPr>
          <p:cNvPicPr>
            <a:picLocks noGrp="1" noChangeAspect="1"/>
          </p:cNvPicPr>
          <p:nvPr>
            <p:ph idx="1"/>
          </p:nvPr>
        </p:nvPicPr>
        <p:blipFill>
          <a:blip r:embed="rId2"/>
          <a:stretch>
            <a:fillRect/>
          </a:stretch>
        </p:blipFill>
        <p:spPr>
          <a:xfrm>
            <a:off x="3701989" y="1009650"/>
            <a:ext cx="8372475" cy="4838700"/>
          </a:xfrm>
          <a:prstGeom prst="rect">
            <a:avLst/>
          </a:prstGeom>
        </p:spPr>
      </p:pic>
      <p:pic>
        <p:nvPicPr>
          <p:cNvPr id="3" name="Рисунок 2">
            <a:extLst>
              <a:ext uri="{FF2B5EF4-FFF2-40B4-BE49-F238E27FC236}">
                <a16:creationId xmlns:a16="http://schemas.microsoft.com/office/drawing/2014/main" id="{855BCDEE-FB8D-4012-B13C-3D88C0B00A34}"/>
              </a:ext>
            </a:extLst>
          </p:cNvPr>
          <p:cNvPicPr>
            <a:picLocks noChangeAspect="1"/>
          </p:cNvPicPr>
          <p:nvPr/>
        </p:nvPicPr>
        <p:blipFill>
          <a:blip r:embed="rId3"/>
          <a:stretch>
            <a:fillRect/>
          </a:stretch>
        </p:blipFill>
        <p:spPr>
          <a:xfrm>
            <a:off x="372339" y="2990219"/>
            <a:ext cx="6055093" cy="3730177"/>
          </a:xfrm>
          <a:prstGeom prst="rect">
            <a:avLst/>
          </a:prstGeom>
        </p:spPr>
      </p:pic>
    </p:spTree>
    <p:extLst>
      <p:ext uri="{BB962C8B-B14F-4D97-AF65-F5344CB8AC3E}">
        <p14:creationId xmlns:p14="http://schemas.microsoft.com/office/powerpoint/2010/main" val="421279088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456</Words>
  <Application>Microsoft Office PowerPoint</Application>
  <PresentationFormat>Широкий екран</PresentationFormat>
  <Paragraphs>29</Paragraphs>
  <Slides>18</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Calibri</vt:lpstr>
      <vt:lpstr>Calibri Light</vt:lpstr>
      <vt:lpstr>Times New Roman</vt:lpstr>
      <vt:lpstr>Тема Office</vt:lpstr>
      <vt:lpstr>Текстовий процесор MS Word</vt:lpstr>
      <vt:lpstr>Стилі</vt:lpstr>
      <vt:lpstr>Стилі</vt:lpstr>
      <vt:lpstr>Презентація PowerPoint</vt:lpstr>
      <vt:lpstr>Об’єкти Word</vt:lpstr>
      <vt:lpstr>Презентація PowerPoint</vt:lpstr>
      <vt:lpstr>Зображення</vt:lpstr>
      <vt:lpstr>Презентація PowerPoint</vt:lpstr>
      <vt:lpstr>SmartArt</vt:lpstr>
      <vt:lpstr>Презентація PowerPoint</vt:lpstr>
      <vt:lpstr>Діаграма</vt:lpstr>
      <vt:lpstr>Автофігури (фігури, графічні примітиви)</vt:lpstr>
      <vt:lpstr>Вставлення об’єкта WordArt</vt:lpstr>
      <vt:lpstr>Група Текст</vt:lpstr>
      <vt:lpstr>Конструктор</vt:lpstr>
      <vt:lpstr>Презентація PowerPoint</vt:lpstr>
      <vt:lpstr> Створення списків об’єктів. </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Текстовий процесор MS Word</dc:title>
  <dc:creator>Admin</dc:creator>
  <cp:lastModifiedBy>Admin</cp:lastModifiedBy>
  <cp:revision>10</cp:revision>
  <dcterms:created xsi:type="dcterms:W3CDTF">2023-02-28T18:31:20Z</dcterms:created>
  <dcterms:modified xsi:type="dcterms:W3CDTF">2023-03-01T19:35:08Z</dcterms:modified>
</cp:coreProperties>
</file>