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98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3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8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62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10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28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5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7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90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8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8D727-418E-4B5A-87B5-49E3F795FE48}" type="datetimeFigureOut">
              <a:rPr lang="en-US" smtClean="0"/>
              <a:t>2/21/2024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2EE25-2455-4E45-8603-1DEFC0DFA1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77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124901" y="3146808"/>
            <a:ext cx="10647221" cy="37765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ПОЛІТИЧНА МОБІЛЬНІСТЬ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 descr="Image result for фото рисунки мобільні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515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461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109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МОБІЛЬНІСТЬ</a:t>
            </a:r>
            <a:endParaRPr lang="en-US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21094"/>
            <a:ext cx="12192000" cy="6036906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dirty="0" smtClean="0"/>
              <a:t>У великому </a:t>
            </a:r>
            <a:r>
              <a:rPr lang="ru-RU" sz="4400" dirty="0" err="1" smtClean="0"/>
              <a:t>тлумачному</a:t>
            </a:r>
            <a:r>
              <a:rPr lang="ru-RU" sz="4400" dirty="0" smtClean="0"/>
              <a:t> </a:t>
            </a:r>
            <a:r>
              <a:rPr lang="ru-RU" sz="4400" dirty="0" err="1" smtClean="0"/>
              <a:t>психологічному</a:t>
            </a:r>
            <a:r>
              <a:rPr lang="ru-RU" sz="4400" dirty="0" smtClean="0"/>
              <a:t> словнику А. </a:t>
            </a:r>
            <a:r>
              <a:rPr lang="ru-RU" sz="4400" dirty="0" err="1" smtClean="0"/>
              <a:t>Ребера</a:t>
            </a:r>
            <a:r>
              <a:rPr lang="ru-RU" sz="4400" dirty="0" smtClean="0"/>
              <a:t>, ми </a:t>
            </a:r>
            <a:r>
              <a:rPr lang="ru-RU" sz="4400" dirty="0" err="1" smtClean="0"/>
              <a:t>знаходимо</a:t>
            </a:r>
            <a:r>
              <a:rPr lang="ru-RU" sz="4400" dirty="0" smtClean="0"/>
              <a:t> </a:t>
            </a:r>
            <a:r>
              <a:rPr lang="ru-RU" sz="4400" dirty="0" err="1" smtClean="0"/>
              <a:t>таке</a:t>
            </a:r>
            <a:r>
              <a:rPr lang="ru-RU" sz="4400" dirty="0" smtClean="0"/>
              <a:t> </a:t>
            </a:r>
            <a:r>
              <a:rPr lang="ru-RU" sz="4400" dirty="0" err="1" smtClean="0"/>
              <a:t>визначення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мобільності</a:t>
            </a:r>
            <a:r>
              <a:rPr lang="ru-RU" sz="4400" dirty="0" smtClean="0"/>
              <a:t>: «По </a:t>
            </a:r>
            <a:r>
              <a:rPr lang="ru-RU" sz="4400" dirty="0" err="1" smtClean="0"/>
              <a:t>суті</a:t>
            </a:r>
            <a:r>
              <a:rPr lang="ru-RU" sz="4400" dirty="0" smtClean="0"/>
              <a:t>, </a:t>
            </a:r>
            <a:r>
              <a:rPr lang="ru-RU" sz="4400" dirty="0" err="1" smtClean="0"/>
              <a:t>цей</a:t>
            </a:r>
            <a:r>
              <a:rPr lang="ru-RU" sz="4400" dirty="0" smtClean="0"/>
              <a:t> </a:t>
            </a:r>
            <a:r>
              <a:rPr lang="ru-RU" sz="4400" dirty="0" err="1" smtClean="0"/>
              <a:t>термін</a:t>
            </a:r>
            <a:r>
              <a:rPr lang="ru-RU" sz="4400" dirty="0" smtClean="0"/>
              <a:t> </a:t>
            </a:r>
            <a:r>
              <a:rPr lang="ru-RU" sz="4400" dirty="0" err="1" smtClean="0"/>
              <a:t>відноситься</a:t>
            </a:r>
            <a:r>
              <a:rPr lang="ru-RU" sz="4400" dirty="0" smtClean="0"/>
              <a:t> до </a:t>
            </a:r>
            <a:r>
              <a:rPr lang="ru-RU" sz="4400" dirty="0" err="1" smtClean="0"/>
              <a:t>поняття</a:t>
            </a:r>
            <a:r>
              <a:rPr lang="ru-RU" sz="4400" dirty="0" smtClean="0"/>
              <a:t> </a:t>
            </a:r>
            <a:r>
              <a:rPr lang="ru-RU" sz="4400" dirty="0" err="1" smtClean="0"/>
              <a:t>руху</a:t>
            </a:r>
            <a:r>
              <a:rPr lang="ru-RU" sz="4400" dirty="0" smtClean="0"/>
              <a:t>. </a:t>
            </a:r>
            <a:r>
              <a:rPr lang="ru-RU" sz="4400" dirty="0" err="1" smtClean="0"/>
              <a:t>Це</a:t>
            </a:r>
            <a:r>
              <a:rPr lang="ru-RU" sz="4400" dirty="0" smtClean="0"/>
              <a:t> </a:t>
            </a:r>
            <a:r>
              <a:rPr lang="ru-RU" sz="4400" dirty="0" err="1" smtClean="0"/>
              <a:t>може</a:t>
            </a:r>
            <a:r>
              <a:rPr lang="ru-RU" sz="4400" dirty="0" smtClean="0"/>
              <a:t> бути:</a:t>
            </a:r>
          </a:p>
          <a:p>
            <a:pPr marL="0" indent="0" algn="just">
              <a:buNone/>
            </a:pPr>
            <a:r>
              <a:rPr lang="ru-RU" sz="4400" dirty="0" smtClean="0"/>
              <a:t>*буквально </a:t>
            </a:r>
            <a:r>
              <a:rPr lang="ru-RU" sz="4400" dirty="0" err="1" smtClean="0"/>
              <a:t>фізичний</a:t>
            </a:r>
            <a:r>
              <a:rPr lang="ru-RU" sz="4400" dirty="0" smtClean="0"/>
              <a:t> </a:t>
            </a:r>
            <a:r>
              <a:rPr lang="ru-RU" sz="4400" dirty="0" err="1" smtClean="0"/>
              <a:t>рух</a:t>
            </a:r>
            <a:r>
              <a:rPr lang="ru-RU" sz="4400" dirty="0" smtClean="0"/>
              <a:t> стимулу, </a:t>
            </a:r>
            <a:r>
              <a:rPr lang="ru-RU" sz="4400" dirty="0" err="1" smtClean="0"/>
              <a:t>об’єкта</a:t>
            </a:r>
            <a:r>
              <a:rPr lang="ru-RU" sz="4400" dirty="0" smtClean="0"/>
              <a:t> </a:t>
            </a:r>
            <a:r>
              <a:rPr lang="ru-RU" sz="4400" dirty="0" err="1" smtClean="0"/>
              <a:t>або</a:t>
            </a:r>
            <a:r>
              <a:rPr lang="ru-RU" sz="4400" dirty="0" smtClean="0"/>
              <a:t> </a:t>
            </a:r>
            <a:r>
              <a:rPr lang="ru-RU" sz="4400" dirty="0" err="1" smtClean="0"/>
              <a:t>організму</a:t>
            </a:r>
            <a:r>
              <a:rPr lang="ru-RU" sz="4400" dirty="0" smtClean="0"/>
              <a:t>;</a:t>
            </a:r>
          </a:p>
          <a:p>
            <a:pPr marL="0" indent="0" algn="just">
              <a:buNone/>
            </a:pPr>
            <a:r>
              <a:rPr lang="ru-RU" sz="4400" dirty="0"/>
              <a:t>*</a:t>
            </a:r>
            <a:r>
              <a:rPr lang="ru-RU" sz="4400" dirty="0" err="1" smtClean="0"/>
              <a:t>це</a:t>
            </a:r>
            <a:r>
              <a:rPr lang="ru-RU" sz="4400" dirty="0" smtClean="0"/>
              <a:t> </a:t>
            </a:r>
            <a:r>
              <a:rPr lang="ru-RU" sz="4400" dirty="0" err="1" smtClean="0"/>
              <a:t>може</a:t>
            </a:r>
            <a:r>
              <a:rPr lang="ru-RU" sz="4400" dirty="0" smtClean="0"/>
              <a:t> бути, метафорично, </a:t>
            </a:r>
            <a:r>
              <a:rPr lang="ru-RU" sz="4400" dirty="0" err="1" smtClean="0"/>
              <a:t>рух</a:t>
            </a:r>
            <a:r>
              <a:rPr lang="ru-RU" sz="4400" dirty="0" smtClean="0"/>
              <a:t> через </a:t>
            </a:r>
            <a:r>
              <a:rPr lang="ru-RU" sz="4400" dirty="0" err="1" smtClean="0"/>
              <a:t>сфери</a:t>
            </a:r>
            <a:r>
              <a:rPr lang="ru-RU" sz="4400" dirty="0" smtClean="0"/>
              <a:t>, </a:t>
            </a:r>
            <a:r>
              <a:rPr lang="ru-RU" sz="4400" dirty="0" err="1" smtClean="0"/>
              <a:t>які</a:t>
            </a:r>
            <a:r>
              <a:rPr lang="ru-RU" sz="4400" dirty="0" smtClean="0"/>
              <a:t> </a:t>
            </a:r>
            <a:r>
              <a:rPr lang="ru-RU" sz="4400" dirty="0" err="1" smtClean="0"/>
              <a:t>можуть</a:t>
            </a:r>
            <a:r>
              <a:rPr lang="ru-RU" sz="4400" dirty="0" smtClean="0"/>
              <a:t> бути </a:t>
            </a:r>
            <a:r>
              <a:rPr lang="ru-RU" sz="4400" dirty="0" err="1" smtClean="0"/>
              <a:t>соціальними</a:t>
            </a:r>
            <a:r>
              <a:rPr lang="ru-RU" sz="4400" dirty="0" smtClean="0"/>
              <a:t>, </a:t>
            </a:r>
            <a:r>
              <a:rPr lang="ru-RU" sz="4400" dirty="0" err="1" smtClean="0"/>
              <a:t>професійними</a:t>
            </a:r>
            <a:r>
              <a:rPr lang="ru-RU" sz="4400" dirty="0" smtClean="0"/>
              <a:t> </a:t>
            </a:r>
            <a:r>
              <a:rPr lang="ru-RU" sz="4400" dirty="0" err="1" smtClean="0"/>
              <a:t>або</a:t>
            </a:r>
            <a:r>
              <a:rPr lang="ru-RU" sz="4400" dirty="0" smtClean="0"/>
              <a:t> </a:t>
            </a:r>
            <a:r>
              <a:rPr lang="ru-RU" sz="4400" dirty="0" err="1" smtClean="0"/>
              <a:t>навіть</a:t>
            </a:r>
            <a:r>
              <a:rPr lang="ru-RU" sz="4400" dirty="0" smtClean="0"/>
              <a:t> </a:t>
            </a:r>
            <a:r>
              <a:rPr lang="ru-RU" sz="4400" dirty="0" err="1" smtClean="0"/>
              <a:t>пізнавальними</a:t>
            </a:r>
            <a:r>
              <a:rPr lang="ru-RU" sz="4400" dirty="0" smtClean="0"/>
              <a:t>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86731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b="1" dirty="0" smtClean="0">
                <a:solidFill>
                  <a:srgbClr val="002060"/>
                </a:solidFill>
              </a:rPr>
              <a:t>Мобільність – міждисциплінарне поняття, пов’язане з гнучкістю й рухливістю мотивації, свідомою зміною стереотипів.</a:t>
            </a:r>
          </a:p>
          <a:p>
            <a:pPr marL="0" indent="0">
              <a:buNone/>
            </a:pPr>
            <a:r>
              <a:rPr lang="ru-RU" dirty="0" err="1" smtClean="0"/>
              <a:t>Стосовно</a:t>
            </a:r>
            <a:r>
              <a:rPr lang="ru-RU" dirty="0" smtClean="0"/>
              <a:t> </a:t>
            </a:r>
            <a:r>
              <a:rPr lang="ru-RU" dirty="0" err="1" smtClean="0"/>
              <a:t>мобільності-якості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:</a:t>
            </a: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Особистісна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Інтелектуальна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чи</a:t>
            </a:r>
            <a:r>
              <a:rPr lang="ru-RU" b="1" i="1" dirty="0" smtClean="0">
                <a:solidFill>
                  <a:srgbClr val="002060"/>
                </a:solidFill>
              </a:rPr>
              <a:t> </a:t>
            </a:r>
            <a:r>
              <a:rPr lang="ru-RU" b="1" i="1" dirty="0" err="1" smtClean="0">
                <a:solidFill>
                  <a:srgbClr val="002060"/>
                </a:solidFill>
              </a:rPr>
              <a:t>когнітивна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Академічна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Професійна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Комунікативна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Соціокультурна</a:t>
            </a:r>
            <a:r>
              <a:rPr lang="ru-RU" b="1" i="1" dirty="0" smtClean="0">
                <a:solidFill>
                  <a:srgbClr val="002060"/>
                </a:solidFill>
              </a:rPr>
              <a:t> та культурна</a:t>
            </a: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Соціальна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Політична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Міжнародна</a:t>
            </a:r>
            <a:endParaRPr lang="ru-RU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i="1" dirty="0" err="1" smtClean="0">
                <a:solidFill>
                  <a:srgbClr val="002060"/>
                </a:solidFill>
              </a:rPr>
              <a:t>Виховна</a:t>
            </a:r>
            <a:endParaRPr lang="en-US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48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4239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dirty="0"/>
              <a:t>О</a:t>
            </a:r>
            <a:r>
              <a:rPr lang="uk-UA" dirty="0" smtClean="0"/>
              <a:t>сновні характеристики мобільності особистості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42392"/>
            <a:ext cx="12192000" cy="591560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>самостійність (здатність робити висновки, приймати рішення та брати на себе відповідальність за свою долю),</a:t>
            </a:r>
          </a:p>
          <a:p>
            <a:pPr algn="ctr"/>
            <a:r>
              <a:rPr lang="uk-UA" sz="3600" dirty="0" smtClean="0"/>
              <a:t>активність,</a:t>
            </a:r>
          </a:p>
          <a:p>
            <a:pPr algn="ctr"/>
            <a:r>
              <a:rPr lang="uk-UA" sz="3600" dirty="0" smtClean="0"/>
              <a:t>адаптивність,</a:t>
            </a:r>
          </a:p>
          <a:p>
            <a:pPr algn="ctr"/>
            <a:r>
              <a:rPr lang="uk-UA" sz="3600" dirty="0" smtClean="0"/>
              <a:t>саморозвиток,</a:t>
            </a:r>
          </a:p>
          <a:p>
            <a:pPr algn="ctr"/>
            <a:r>
              <a:rPr lang="uk-UA" sz="3600" dirty="0" smtClean="0"/>
              <a:t>креативність,</a:t>
            </a:r>
          </a:p>
          <a:p>
            <a:pPr algn="ctr"/>
            <a:r>
              <a:rPr lang="uk-UA" sz="3600" dirty="0" smtClean="0"/>
              <a:t>комунікабельність,</a:t>
            </a:r>
          </a:p>
          <a:p>
            <a:pPr algn="ctr"/>
            <a:r>
              <a:rPr lang="uk-UA" sz="3600" dirty="0" smtClean="0"/>
              <a:t>висока самооцінка (віра в себе та свої можливості).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7212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1"/>
            <a:ext cx="12191999" cy="68580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Універсальна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мобільність</a:t>
            </a:r>
            <a:endParaRPr lang="ru-RU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системою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 та/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надають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мобільності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15 ідей настінного малюнку, наповненого оптичними ілюзіями – Самотуж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3241"/>
            <a:ext cx="12191999" cy="4254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796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157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МОБІЛЬНІСТЬ</vt:lpstr>
      <vt:lpstr>Презентация PowerPoint</vt:lpstr>
      <vt:lpstr>Основні характеристики мобільності особистості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6</cp:revision>
  <dcterms:created xsi:type="dcterms:W3CDTF">2024-02-07T08:16:27Z</dcterms:created>
  <dcterms:modified xsi:type="dcterms:W3CDTF">2024-02-21T11:43:04Z</dcterms:modified>
</cp:coreProperties>
</file>