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22"/>
  </p:notesMasterIdLst>
  <p:sldIdLst>
    <p:sldId id="259" r:id="rId2"/>
    <p:sldId id="258" r:id="rId3"/>
    <p:sldId id="257" r:id="rId4"/>
    <p:sldId id="306" r:id="rId5"/>
    <p:sldId id="307" r:id="rId6"/>
    <p:sldId id="300" r:id="rId7"/>
    <p:sldId id="315" r:id="rId8"/>
    <p:sldId id="316" r:id="rId9"/>
    <p:sldId id="317" r:id="rId10"/>
    <p:sldId id="308" r:id="rId11"/>
    <p:sldId id="309" r:id="rId12"/>
    <p:sldId id="263" r:id="rId13"/>
    <p:sldId id="310" r:id="rId14"/>
    <p:sldId id="311" r:id="rId15"/>
    <p:sldId id="264" r:id="rId16"/>
    <p:sldId id="319" r:id="rId17"/>
    <p:sldId id="265" r:id="rId18"/>
    <p:sldId id="312" r:id="rId19"/>
    <p:sldId id="318" r:id="rId20"/>
    <p:sldId id="313" r:id="rId21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C1D475-A820-40E0-A560-377BDABD8FD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61BEDE6-B986-42F8-A9CA-9BB9F7679BEF}">
      <dgm:prSet phldrT="[Текст]" custT="1"/>
      <dgm:spPr/>
      <dgm:t>
        <a:bodyPr/>
        <a:lstStyle/>
        <a:p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Звичайна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д</a:t>
          </a:r>
          <a:r>
            <a:rPr lang="uk-UA" sz="2400" dirty="0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яльність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109401F8-3F4F-4670-838C-1320F87452AC}" type="parTrans" cxnId="{3AB6398A-48FF-4F3E-8231-725B8551D164}">
      <dgm:prSet/>
      <dgm:spPr/>
      <dgm:t>
        <a:bodyPr/>
        <a:lstStyle/>
        <a:p>
          <a:endParaRPr lang="ru-RU"/>
        </a:p>
      </dgm:t>
    </dgm:pt>
    <dgm:pt modelId="{A3339E16-3269-4175-B786-BD28FA82980D}" type="sibTrans" cxnId="{3AB6398A-48FF-4F3E-8231-725B8551D164}">
      <dgm:prSet/>
      <dgm:spPr/>
      <dgm:t>
        <a:bodyPr/>
        <a:lstStyle/>
        <a:p>
          <a:endParaRPr lang="ru-RU"/>
        </a:p>
      </dgm:t>
    </dgm:pt>
    <dgm:pt modelId="{B9F4EAF5-7465-43A5-9A4F-E33CF3ED0924}">
      <dgm:prSet phldrT="[Текст]" custT="1"/>
      <dgm:spPr/>
      <dgm:t>
        <a:bodyPr/>
        <a:lstStyle/>
        <a:p>
          <a:r>
            <a:rPr lang="uk-UA" sz="1800" dirty="0" smtClean="0"/>
            <a:t>Операційна</a:t>
          </a:r>
          <a:endParaRPr lang="ru-RU" sz="1800" dirty="0"/>
        </a:p>
      </dgm:t>
    </dgm:pt>
    <dgm:pt modelId="{70C2D3F1-E96B-4C39-AA1D-7B20B717DB9F}" type="parTrans" cxnId="{16833AC1-8D27-4013-9DE1-A51EE0E1DF73}">
      <dgm:prSet/>
      <dgm:spPr/>
      <dgm:t>
        <a:bodyPr/>
        <a:lstStyle/>
        <a:p>
          <a:endParaRPr lang="ru-RU"/>
        </a:p>
      </dgm:t>
    </dgm:pt>
    <dgm:pt modelId="{5AC69D7B-C0C2-4885-98A5-514A97E6C8BE}" type="sibTrans" cxnId="{16833AC1-8D27-4013-9DE1-A51EE0E1DF73}">
      <dgm:prSet/>
      <dgm:spPr/>
      <dgm:t>
        <a:bodyPr/>
        <a:lstStyle/>
        <a:p>
          <a:endParaRPr lang="ru-RU"/>
        </a:p>
      </dgm:t>
    </dgm:pt>
    <dgm:pt modelId="{61B6AFF1-DE57-4969-9F2E-383384FFB8E9}">
      <dgm:prSet phldrT="[Текст]" custT="1"/>
      <dgm:spPr/>
      <dgm:t>
        <a:bodyPr/>
        <a:lstStyle/>
        <a:p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Основна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F5151CA3-7236-4113-9635-2ADFAC21D422}" type="parTrans" cxnId="{10DC5E01-8916-42E6-9EE2-8658B3955A7F}">
      <dgm:prSet/>
      <dgm:spPr/>
      <dgm:t>
        <a:bodyPr/>
        <a:lstStyle/>
        <a:p>
          <a:endParaRPr lang="ru-RU"/>
        </a:p>
      </dgm:t>
    </dgm:pt>
    <dgm:pt modelId="{22B8A346-29D6-4A6A-A2B0-CAE167DD8CBA}" type="sibTrans" cxnId="{10DC5E01-8916-42E6-9EE2-8658B3955A7F}">
      <dgm:prSet/>
      <dgm:spPr/>
      <dgm:t>
        <a:bodyPr/>
        <a:lstStyle/>
        <a:p>
          <a:endParaRPr lang="ru-RU"/>
        </a:p>
      </dgm:t>
    </dgm:pt>
    <dgm:pt modelId="{6E5F03FB-1DF2-4632-AB47-01A9C95FCD50}">
      <dgm:prSet phldrT="[Текст]" custT="1"/>
      <dgm:spPr/>
      <dgm:t>
        <a:bodyPr/>
        <a:lstStyle/>
        <a:p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Інша операційна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AB94AF4B-BF46-43F5-B707-93FB4BEA0403}" type="parTrans" cxnId="{42434EDB-C295-4E57-AC3B-0572A6F5E5D9}">
      <dgm:prSet/>
      <dgm:spPr/>
      <dgm:t>
        <a:bodyPr/>
        <a:lstStyle/>
        <a:p>
          <a:endParaRPr lang="ru-RU"/>
        </a:p>
      </dgm:t>
    </dgm:pt>
    <dgm:pt modelId="{E34D9ACF-318C-44E3-879B-9C588A6850BC}" type="sibTrans" cxnId="{42434EDB-C295-4E57-AC3B-0572A6F5E5D9}">
      <dgm:prSet/>
      <dgm:spPr/>
      <dgm:t>
        <a:bodyPr/>
        <a:lstStyle/>
        <a:p>
          <a:endParaRPr lang="ru-RU"/>
        </a:p>
      </dgm:t>
    </dgm:pt>
    <dgm:pt modelId="{AC25705F-3031-4523-B759-60467AFDEA8D}">
      <dgm:prSet phldrT="[Текст]" custT="1"/>
      <dgm:spPr/>
      <dgm:t>
        <a:bodyPr/>
        <a:lstStyle/>
        <a:p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Фінансова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A414B74E-C6B3-449B-97DC-3DF871ED7994}" type="parTrans" cxnId="{A6CBE67B-2C50-4F26-AE20-719F26A6D2BC}">
      <dgm:prSet/>
      <dgm:spPr/>
      <dgm:t>
        <a:bodyPr/>
        <a:lstStyle/>
        <a:p>
          <a:endParaRPr lang="ru-RU"/>
        </a:p>
      </dgm:t>
    </dgm:pt>
    <dgm:pt modelId="{6C888AE0-3FA6-4F85-8178-938FFDF904DC}" type="sibTrans" cxnId="{A6CBE67B-2C50-4F26-AE20-719F26A6D2BC}">
      <dgm:prSet/>
      <dgm:spPr/>
      <dgm:t>
        <a:bodyPr/>
        <a:lstStyle/>
        <a:p>
          <a:endParaRPr lang="ru-RU"/>
        </a:p>
      </dgm:t>
    </dgm:pt>
    <dgm:pt modelId="{5B3CC4BB-483F-4F7E-A5DC-F1F59C240234}">
      <dgm:prSet custT="1"/>
      <dgm:spPr/>
      <dgm:t>
        <a:bodyPr/>
        <a:lstStyle/>
        <a:p>
          <a:r>
            <a:rPr lang="uk-UA" sz="1800" dirty="0" err="1" smtClean="0">
              <a:latin typeface="Times New Roman" pitchFamily="18" charset="0"/>
              <a:cs typeface="Times New Roman" pitchFamily="18" charset="0"/>
            </a:rPr>
            <a:t>Інвести-ційна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CD9D1BCB-586B-4250-98F5-789C6E6E202B}" type="parTrans" cxnId="{F67EB123-B93D-410B-B939-81C896BF8696}">
      <dgm:prSet/>
      <dgm:spPr/>
      <dgm:t>
        <a:bodyPr/>
        <a:lstStyle/>
        <a:p>
          <a:endParaRPr lang="ru-RU"/>
        </a:p>
      </dgm:t>
    </dgm:pt>
    <dgm:pt modelId="{C29A3C95-DF39-429D-9E02-59FEBECA8AC4}" type="sibTrans" cxnId="{F67EB123-B93D-410B-B939-81C896BF8696}">
      <dgm:prSet/>
      <dgm:spPr/>
      <dgm:t>
        <a:bodyPr/>
        <a:lstStyle/>
        <a:p>
          <a:endParaRPr lang="ru-RU"/>
        </a:p>
      </dgm:t>
    </dgm:pt>
    <dgm:pt modelId="{CFB71E55-A155-44F9-8128-8059A66FBAF4}">
      <dgm:prSet custT="1"/>
      <dgm:spPr/>
      <dgm:t>
        <a:bodyPr/>
        <a:lstStyle/>
        <a:p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Інша звичайна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8BB18A89-2CFE-442B-A263-751F1D1F48F6}" type="parTrans" cxnId="{87737914-D253-425B-A4D4-8747C8AFC2A9}">
      <dgm:prSet/>
      <dgm:spPr/>
      <dgm:t>
        <a:bodyPr/>
        <a:lstStyle/>
        <a:p>
          <a:endParaRPr lang="ru-RU"/>
        </a:p>
      </dgm:t>
    </dgm:pt>
    <dgm:pt modelId="{8CF246C5-BBAA-4EF5-89EB-31BD94FB3A0F}" type="sibTrans" cxnId="{87737914-D253-425B-A4D4-8747C8AFC2A9}">
      <dgm:prSet/>
      <dgm:spPr/>
      <dgm:t>
        <a:bodyPr/>
        <a:lstStyle/>
        <a:p>
          <a:endParaRPr lang="ru-RU"/>
        </a:p>
      </dgm:t>
    </dgm:pt>
    <dgm:pt modelId="{B99CC526-4012-4BCE-996C-4F958903A387}" type="pres">
      <dgm:prSet presAssocID="{03C1D475-A820-40E0-A560-377BDABD8FD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8D98783-77F4-41F0-8910-782583255C55}" type="pres">
      <dgm:prSet presAssocID="{361BEDE6-B986-42F8-A9CA-9BB9F7679BEF}" presName="hierRoot1" presStyleCnt="0"/>
      <dgm:spPr/>
    </dgm:pt>
    <dgm:pt modelId="{D825F111-0B06-4272-ADA3-BA16EF1655B0}" type="pres">
      <dgm:prSet presAssocID="{361BEDE6-B986-42F8-A9CA-9BB9F7679BEF}" presName="composite" presStyleCnt="0"/>
      <dgm:spPr/>
    </dgm:pt>
    <dgm:pt modelId="{3241E873-957B-4D27-834F-F7D1EE8ECD9E}" type="pres">
      <dgm:prSet presAssocID="{361BEDE6-B986-42F8-A9CA-9BB9F7679BEF}" presName="background" presStyleLbl="node0" presStyleIdx="0" presStyleCnt="1"/>
      <dgm:spPr/>
    </dgm:pt>
    <dgm:pt modelId="{E9018842-ED94-47E6-8FC6-AC1CC0413BB3}" type="pres">
      <dgm:prSet presAssocID="{361BEDE6-B986-42F8-A9CA-9BB9F7679BEF}" presName="text" presStyleLbl="fgAcc0" presStyleIdx="0" presStyleCnt="1" custScaleX="420460" custScaleY="135799" custLinFactNeighborX="-12008" custLinFactNeighborY="-4124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D77ACCF-CC2E-4E50-B061-956FE3DD1872}" type="pres">
      <dgm:prSet presAssocID="{361BEDE6-B986-42F8-A9CA-9BB9F7679BEF}" presName="hierChild2" presStyleCnt="0"/>
      <dgm:spPr/>
    </dgm:pt>
    <dgm:pt modelId="{4A73F329-61DE-4041-8F4D-50385057672A}" type="pres">
      <dgm:prSet presAssocID="{70C2D3F1-E96B-4C39-AA1D-7B20B717DB9F}" presName="Name10" presStyleLbl="parChTrans1D2" presStyleIdx="0" presStyleCnt="4"/>
      <dgm:spPr/>
      <dgm:t>
        <a:bodyPr/>
        <a:lstStyle/>
        <a:p>
          <a:endParaRPr lang="ru-RU"/>
        </a:p>
      </dgm:t>
    </dgm:pt>
    <dgm:pt modelId="{8EFB7F23-C6C3-4E2B-8EF3-952EBDB65003}" type="pres">
      <dgm:prSet presAssocID="{B9F4EAF5-7465-43A5-9A4F-E33CF3ED0924}" presName="hierRoot2" presStyleCnt="0"/>
      <dgm:spPr/>
    </dgm:pt>
    <dgm:pt modelId="{109D1D0D-25EB-4835-B404-EB0C9156C8F5}" type="pres">
      <dgm:prSet presAssocID="{B9F4EAF5-7465-43A5-9A4F-E33CF3ED0924}" presName="composite2" presStyleCnt="0"/>
      <dgm:spPr/>
    </dgm:pt>
    <dgm:pt modelId="{7B7A2078-DE36-42BA-8A25-ABBA072B9A80}" type="pres">
      <dgm:prSet presAssocID="{B9F4EAF5-7465-43A5-9A4F-E33CF3ED0924}" presName="background2" presStyleLbl="node2" presStyleIdx="0" presStyleCnt="4"/>
      <dgm:spPr/>
    </dgm:pt>
    <dgm:pt modelId="{4007FE8C-822E-48EB-9D8B-44C4B3DDB388}" type="pres">
      <dgm:prSet presAssocID="{B9F4EAF5-7465-43A5-9A4F-E33CF3ED0924}" presName="text2" presStyleLbl="fgAcc2" presStyleIdx="0" presStyleCnt="4" custLinFactNeighborX="-34321" custLinFactNeighborY="-817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CE75380-AA4A-45BB-8534-9024E064F516}" type="pres">
      <dgm:prSet presAssocID="{B9F4EAF5-7465-43A5-9A4F-E33CF3ED0924}" presName="hierChild3" presStyleCnt="0"/>
      <dgm:spPr/>
    </dgm:pt>
    <dgm:pt modelId="{E3663156-C3FA-45A8-AD91-F64D3D62D5ED}" type="pres">
      <dgm:prSet presAssocID="{F5151CA3-7236-4113-9635-2ADFAC21D422}" presName="Name17" presStyleLbl="parChTrans1D3" presStyleIdx="0" presStyleCnt="2"/>
      <dgm:spPr/>
      <dgm:t>
        <a:bodyPr/>
        <a:lstStyle/>
        <a:p>
          <a:endParaRPr lang="ru-RU"/>
        </a:p>
      </dgm:t>
    </dgm:pt>
    <dgm:pt modelId="{64E83D4E-680E-4A88-84F4-ACCC7D5B3D5A}" type="pres">
      <dgm:prSet presAssocID="{61B6AFF1-DE57-4969-9F2E-383384FFB8E9}" presName="hierRoot3" presStyleCnt="0"/>
      <dgm:spPr/>
    </dgm:pt>
    <dgm:pt modelId="{2A0DE718-4298-4021-8F2D-23292514BC2B}" type="pres">
      <dgm:prSet presAssocID="{61B6AFF1-DE57-4969-9F2E-383384FFB8E9}" presName="composite3" presStyleCnt="0"/>
      <dgm:spPr/>
    </dgm:pt>
    <dgm:pt modelId="{D72CEEA1-DE90-4F2D-8C90-B737272620F2}" type="pres">
      <dgm:prSet presAssocID="{61B6AFF1-DE57-4969-9F2E-383384FFB8E9}" presName="background3" presStyleLbl="node3" presStyleIdx="0" presStyleCnt="2"/>
      <dgm:spPr/>
    </dgm:pt>
    <dgm:pt modelId="{5CB317AB-CAA8-4882-AD4C-E79A1B8C6152}" type="pres">
      <dgm:prSet presAssocID="{61B6AFF1-DE57-4969-9F2E-383384FFB8E9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202ACF-EC1D-4BD3-A01C-1B1EA2E6ADC6}" type="pres">
      <dgm:prSet presAssocID="{61B6AFF1-DE57-4969-9F2E-383384FFB8E9}" presName="hierChild4" presStyleCnt="0"/>
      <dgm:spPr/>
    </dgm:pt>
    <dgm:pt modelId="{1794E6F8-96C9-42E2-B4FA-264F48121F48}" type="pres">
      <dgm:prSet presAssocID="{AB94AF4B-BF46-43F5-B707-93FB4BEA0403}" presName="Name17" presStyleLbl="parChTrans1D3" presStyleIdx="1" presStyleCnt="2"/>
      <dgm:spPr/>
      <dgm:t>
        <a:bodyPr/>
        <a:lstStyle/>
        <a:p>
          <a:endParaRPr lang="ru-RU"/>
        </a:p>
      </dgm:t>
    </dgm:pt>
    <dgm:pt modelId="{7CAB108A-D900-41C2-881A-C580169FDA04}" type="pres">
      <dgm:prSet presAssocID="{6E5F03FB-1DF2-4632-AB47-01A9C95FCD50}" presName="hierRoot3" presStyleCnt="0"/>
      <dgm:spPr/>
    </dgm:pt>
    <dgm:pt modelId="{8FB0FFC9-9B52-4E05-B276-60C04614889C}" type="pres">
      <dgm:prSet presAssocID="{6E5F03FB-1DF2-4632-AB47-01A9C95FCD50}" presName="composite3" presStyleCnt="0"/>
      <dgm:spPr/>
    </dgm:pt>
    <dgm:pt modelId="{CC6674C4-45E6-4061-99FF-F2D79C503703}" type="pres">
      <dgm:prSet presAssocID="{6E5F03FB-1DF2-4632-AB47-01A9C95FCD50}" presName="background3" presStyleLbl="node3" presStyleIdx="1" presStyleCnt="2"/>
      <dgm:spPr/>
    </dgm:pt>
    <dgm:pt modelId="{728FBC4B-6544-4C3B-BF52-A1ED3E799487}" type="pres">
      <dgm:prSet presAssocID="{6E5F03FB-1DF2-4632-AB47-01A9C95FCD50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ECA8E8B-76BE-45DA-A84B-EF45E96D3871}" type="pres">
      <dgm:prSet presAssocID="{6E5F03FB-1DF2-4632-AB47-01A9C95FCD50}" presName="hierChild4" presStyleCnt="0"/>
      <dgm:spPr/>
    </dgm:pt>
    <dgm:pt modelId="{36ADA46C-002C-4D3E-A7A0-F3CBB9652FAB}" type="pres">
      <dgm:prSet presAssocID="{A414B74E-C6B3-449B-97DC-3DF871ED7994}" presName="Name10" presStyleLbl="parChTrans1D2" presStyleIdx="1" presStyleCnt="4"/>
      <dgm:spPr/>
      <dgm:t>
        <a:bodyPr/>
        <a:lstStyle/>
        <a:p>
          <a:endParaRPr lang="ru-RU"/>
        </a:p>
      </dgm:t>
    </dgm:pt>
    <dgm:pt modelId="{B5DF4C5E-C4A4-4936-AB45-457BA60D3600}" type="pres">
      <dgm:prSet presAssocID="{AC25705F-3031-4523-B759-60467AFDEA8D}" presName="hierRoot2" presStyleCnt="0"/>
      <dgm:spPr/>
    </dgm:pt>
    <dgm:pt modelId="{F9E46124-3944-4236-866F-C31B5EDCB221}" type="pres">
      <dgm:prSet presAssocID="{AC25705F-3031-4523-B759-60467AFDEA8D}" presName="composite2" presStyleCnt="0"/>
      <dgm:spPr/>
    </dgm:pt>
    <dgm:pt modelId="{F8932251-CE9D-4059-92A4-EC874297989D}" type="pres">
      <dgm:prSet presAssocID="{AC25705F-3031-4523-B759-60467AFDEA8D}" presName="background2" presStyleLbl="node2" presStyleIdx="1" presStyleCnt="4"/>
      <dgm:spPr/>
    </dgm:pt>
    <dgm:pt modelId="{4B4616FC-BE01-4EB0-8ECB-719A9DAFFD01}" type="pres">
      <dgm:prSet presAssocID="{AC25705F-3031-4523-B759-60467AFDEA8D}" presName="text2" presStyleLbl="fgAcc2" presStyleIdx="1" presStyleCnt="4" custLinFactNeighborX="-32846" custLinFactNeighborY="67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0B61065-438F-40B6-BC2C-6EA7D6E8D419}" type="pres">
      <dgm:prSet presAssocID="{AC25705F-3031-4523-B759-60467AFDEA8D}" presName="hierChild3" presStyleCnt="0"/>
      <dgm:spPr/>
    </dgm:pt>
    <dgm:pt modelId="{92ED42B4-ACD3-4571-A353-A846FDC738C1}" type="pres">
      <dgm:prSet presAssocID="{CD9D1BCB-586B-4250-98F5-789C6E6E202B}" presName="Name10" presStyleLbl="parChTrans1D2" presStyleIdx="2" presStyleCnt="4"/>
      <dgm:spPr/>
      <dgm:t>
        <a:bodyPr/>
        <a:lstStyle/>
        <a:p>
          <a:endParaRPr lang="ru-RU"/>
        </a:p>
      </dgm:t>
    </dgm:pt>
    <dgm:pt modelId="{C7B8CA27-C06C-475D-9A21-94A8A21182E8}" type="pres">
      <dgm:prSet presAssocID="{5B3CC4BB-483F-4F7E-A5DC-F1F59C240234}" presName="hierRoot2" presStyleCnt="0"/>
      <dgm:spPr/>
    </dgm:pt>
    <dgm:pt modelId="{6734F698-49A5-4C7C-896C-2339D40CEB4C}" type="pres">
      <dgm:prSet presAssocID="{5B3CC4BB-483F-4F7E-A5DC-F1F59C240234}" presName="composite2" presStyleCnt="0"/>
      <dgm:spPr/>
    </dgm:pt>
    <dgm:pt modelId="{92867FA7-B895-4B63-9FAC-C5C6D6DB19A9}" type="pres">
      <dgm:prSet presAssocID="{5B3CC4BB-483F-4F7E-A5DC-F1F59C240234}" presName="background2" presStyleLbl="node2" presStyleIdx="2" presStyleCnt="4"/>
      <dgm:spPr/>
    </dgm:pt>
    <dgm:pt modelId="{C3D17799-A657-476A-BF14-AAF679E1A036}" type="pres">
      <dgm:prSet presAssocID="{5B3CC4BB-483F-4F7E-A5DC-F1F59C240234}" presName="text2" presStyleLbl="fgAcc2" presStyleIdx="2" presStyleCnt="4" custLinFactNeighborX="-33716" custLinFactNeighborY="-139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AF27828-31CD-406E-AFCA-33E27C017AA4}" type="pres">
      <dgm:prSet presAssocID="{5B3CC4BB-483F-4F7E-A5DC-F1F59C240234}" presName="hierChild3" presStyleCnt="0"/>
      <dgm:spPr/>
    </dgm:pt>
    <dgm:pt modelId="{ECE8C212-129D-432E-9EA9-100BD92B986F}" type="pres">
      <dgm:prSet presAssocID="{8BB18A89-2CFE-442B-A263-751F1D1F48F6}" presName="Name10" presStyleLbl="parChTrans1D2" presStyleIdx="3" presStyleCnt="4"/>
      <dgm:spPr/>
      <dgm:t>
        <a:bodyPr/>
        <a:lstStyle/>
        <a:p>
          <a:endParaRPr lang="ru-RU"/>
        </a:p>
      </dgm:t>
    </dgm:pt>
    <dgm:pt modelId="{51ED6BAA-BD81-4F01-9AAF-1617B6707377}" type="pres">
      <dgm:prSet presAssocID="{CFB71E55-A155-44F9-8128-8059A66FBAF4}" presName="hierRoot2" presStyleCnt="0"/>
      <dgm:spPr/>
    </dgm:pt>
    <dgm:pt modelId="{38B0D1CD-B6C8-4F9E-A700-DFFF68BE8353}" type="pres">
      <dgm:prSet presAssocID="{CFB71E55-A155-44F9-8128-8059A66FBAF4}" presName="composite2" presStyleCnt="0"/>
      <dgm:spPr/>
    </dgm:pt>
    <dgm:pt modelId="{7BA46960-6395-4D0B-BE39-C4D99FFF541D}" type="pres">
      <dgm:prSet presAssocID="{CFB71E55-A155-44F9-8128-8059A66FBAF4}" presName="background2" presStyleLbl="node2" presStyleIdx="3" presStyleCnt="4"/>
      <dgm:spPr/>
    </dgm:pt>
    <dgm:pt modelId="{AC9D36D2-6B9A-413D-AA61-EE5D1C79C43B}" type="pres">
      <dgm:prSet presAssocID="{CFB71E55-A155-44F9-8128-8059A66FBAF4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6B7ED81-3229-4037-BF72-524AFC09F289}" type="pres">
      <dgm:prSet presAssocID="{CFB71E55-A155-44F9-8128-8059A66FBAF4}" presName="hierChild3" presStyleCnt="0"/>
      <dgm:spPr/>
    </dgm:pt>
  </dgm:ptLst>
  <dgm:cxnLst>
    <dgm:cxn modelId="{42434EDB-C295-4E57-AC3B-0572A6F5E5D9}" srcId="{B9F4EAF5-7465-43A5-9A4F-E33CF3ED0924}" destId="{6E5F03FB-1DF2-4632-AB47-01A9C95FCD50}" srcOrd="1" destOrd="0" parTransId="{AB94AF4B-BF46-43F5-B707-93FB4BEA0403}" sibTransId="{E34D9ACF-318C-44E3-879B-9C588A6850BC}"/>
    <dgm:cxn modelId="{FBFB5B83-0BF0-4E24-8DCD-BB8642806521}" type="presOf" srcId="{CFB71E55-A155-44F9-8128-8059A66FBAF4}" destId="{AC9D36D2-6B9A-413D-AA61-EE5D1C79C43B}" srcOrd="0" destOrd="0" presId="urn:microsoft.com/office/officeart/2005/8/layout/hierarchy1"/>
    <dgm:cxn modelId="{160E98C0-7087-4582-A75F-179FF7944BDA}" type="presOf" srcId="{F5151CA3-7236-4113-9635-2ADFAC21D422}" destId="{E3663156-C3FA-45A8-AD91-F64D3D62D5ED}" srcOrd="0" destOrd="0" presId="urn:microsoft.com/office/officeart/2005/8/layout/hierarchy1"/>
    <dgm:cxn modelId="{A6CBE67B-2C50-4F26-AE20-719F26A6D2BC}" srcId="{361BEDE6-B986-42F8-A9CA-9BB9F7679BEF}" destId="{AC25705F-3031-4523-B759-60467AFDEA8D}" srcOrd="1" destOrd="0" parTransId="{A414B74E-C6B3-449B-97DC-3DF871ED7994}" sibTransId="{6C888AE0-3FA6-4F85-8178-938FFDF904DC}"/>
    <dgm:cxn modelId="{040BF933-63CE-4D67-944F-F390B3F5A204}" type="presOf" srcId="{A414B74E-C6B3-449B-97DC-3DF871ED7994}" destId="{36ADA46C-002C-4D3E-A7A0-F3CBB9652FAB}" srcOrd="0" destOrd="0" presId="urn:microsoft.com/office/officeart/2005/8/layout/hierarchy1"/>
    <dgm:cxn modelId="{10DC5E01-8916-42E6-9EE2-8658B3955A7F}" srcId="{B9F4EAF5-7465-43A5-9A4F-E33CF3ED0924}" destId="{61B6AFF1-DE57-4969-9F2E-383384FFB8E9}" srcOrd="0" destOrd="0" parTransId="{F5151CA3-7236-4113-9635-2ADFAC21D422}" sibTransId="{22B8A346-29D6-4A6A-A2B0-CAE167DD8CBA}"/>
    <dgm:cxn modelId="{16833AC1-8D27-4013-9DE1-A51EE0E1DF73}" srcId="{361BEDE6-B986-42F8-A9CA-9BB9F7679BEF}" destId="{B9F4EAF5-7465-43A5-9A4F-E33CF3ED0924}" srcOrd="0" destOrd="0" parTransId="{70C2D3F1-E96B-4C39-AA1D-7B20B717DB9F}" sibTransId="{5AC69D7B-C0C2-4885-98A5-514A97E6C8BE}"/>
    <dgm:cxn modelId="{748BC3CE-FBEA-4AA7-BCFD-54FF3D9651CD}" type="presOf" srcId="{AB94AF4B-BF46-43F5-B707-93FB4BEA0403}" destId="{1794E6F8-96C9-42E2-B4FA-264F48121F48}" srcOrd="0" destOrd="0" presId="urn:microsoft.com/office/officeart/2005/8/layout/hierarchy1"/>
    <dgm:cxn modelId="{ABF580A7-7C44-4B89-AF69-5ED802D6FAFE}" type="presOf" srcId="{61B6AFF1-DE57-4969-9F2E-383384FFB8E9}" destId="{5CB317AB-CAA8-4882-AD4C-E79A1B8C6152}" srcOrd="0" destOrd="0" presId="urn:microsoft.com/office/officeart/2005/8/layout/hierarchy1"/>
    <dgm:cxn modelId="{F67EB123-B93D-410B-B939-81C896BF8696}" srcId="{361BEDE6-B986-42F8-A9CA-9BB9F7679BEF}" destId="{5B3CC4BB-483F-4F7E-A5DC-F1F59C240234}" srcOrd="2" destOrd="0" parTransId="{CD9D1BCB-586B-4250-98F5-789C6E6E202B}" sibTransId="{C29A3C95-DF39-429D-9E02-59FEBECA8AC4}"/>
    <dgm:cxn modelId="{48584518-AED7-496B-A496-91D2B5B4BD63}" type="presOf" srcId="{AC25705F-3031-4523-B759-60467AFDEA8D}" destId="{4B4616FC-BE01-4EB0-8ECB-719A9DAFFD01}" srcOrd="0" destOrd="0" presId="urn:microsoft.com/office/officeart/2005/8/layout/hierarchy1"/>
    <dgm:cxn modelId="{DB845612-9FC2-4C83-ACD5-E574EACEFA8D}" type="presOf" srcId="{8BB18A89-2CFE-442B-A263-751F1D1F48F6}" destId="{ECE8C212-129D-432E-9EA9-100BD92B986F}" srcOrd="0" destOrd="0" presId="urn:microsoft.com/office/officeart/2005/8/layout/hierarchy1"/>
    <dgm:cxn modelId="{8EC6556D-35A5-4322-81B9-C453361FD005}" type="presOf" srcId="{70C2D3F1-E96B-4C39-AA1D-7B20B717DB9F}" destId="{4A73F329-61DE-4041-8F4D-50385057672A}" srcOrd="0" destOrd="0" presId="urn:microsoft.com/office/officeart/2005/8/layout/hierarchy1"/>
    <dgm:cxn modelId="{7D11854B-C1A5-4ED4-BFDD-C8BE19B63584}" type="presOf" srcId="{CD9D1BCB-586B-4250-98F5-789C6E6E202B}" destId="{92ED42B4-ACD3-4571-A353-A846FDC738C1}" srcOrd="0" destOrd="0" presId="urn:microsoft.com/office/officeart/2005/8/layout/hierarchy1"/>
    <dgm:cxn modelId="{D326B7BE-DBEF-420E-806C-5546CC21576A}" type="presOf" srcId="{5B3CC4BB-483F-4F7E-A5DC-F1F59C240234}" destId="{C3D17799-A657-476A-BF14-AAF679E1A036}" srcOrd="0" destOrd="0" presId="urn:microsoft.com/office/officeart/2005/8/layout/hierarchy1"/>
    <dgm:cxn modelId="{89614C75-47D2-4F34-BCE1-CFA69DA02E38}" type="presOf" srcId="{6E5F03FB-1DF2-4632-AB47-01A9C95FCD50}" destId="{728FBC4B-6544-4C3B-BF52-A1ED3E799487}" srcOrd="0" destOrd="0" presId="urn:microsoft.com/office/officeart/2005/8/layout/hierarchy1"/>
    <dgm:cxn modelId="{599A9639-9145-4171-AFD6-D07FADAC6143}" type="presOf" srcId="{03C1D475-A820-40E0-A560-377BDABD8FDB}" destId="{B99CC526-4012-4BCE-996C-4F958903A387}" srcOrd="0" destOrd="0" presId="urn:microsoft.com/office/officeart/2005/8/layout/hierarchy1"/>
    <dgm:cxn modelId="{F1890E58-5541-4306-AD59-20D940E6AADA}" type="presOf" srcId="{B9F4EAF5-7465-43A5-9A4F-E33CF3ED0924}" destId="{4007FE8C-822E-48EB-9D8B-44C4B3DDB388}" srcOrd="0" destOrd="0" presId="urn:microsoft.com/office/officeart/2005/8/layout/hierarchy1"/>
    <dgm:cxn modelId="{3AB6398A-48FF-4F3E-8231-725B8551D164}" srcId="{03C1D475-A820-40E0-A560-377BDABD8FDB}" destId="{361BEDE6-B986-42F8-A9CA-9BB9F7679BEF}" srcOrd="0" destOrd="0" parTransId="{109401F8-3F4F-4670-838C-1320F87452AC}" sibTransId="{A3339E16-3269-4175-B786-BD28FA82980D}"/>
    <dgm:cxn modelId="{87737914-D253-425B-A4D4-8747C8AFC2A9}" srcId="{361BEDE6-B986-42F8-A9CA-9BB9F7679BEF}" destId="{CFB71E55-A155-44F9-8128-8059A66FBAF4}" srcOrd="3" destOrd="0" parTransId="{8BB18A89-2CFE-442B-A263-751F1D1F48F6}" sibTransId="{8CF246C5-BBAA-4EF5-89EB-31BD94FB3A0F}"/>
    <dgm:cxn modelId="{643AD120-29BC-4E8C-833D-E2B40C58018D}" type="presOf" srcId="{361BEDE6-B986-42F8-A9CA-9BB9F7679BEF}" destId="{E9018842-ED94-47E6-8FC6-AC1CC0413BB3}" srcOrd="0" destOrd="0" presId="urn:microsoft.com/office/officeart/2005/8/layout/hierarchy1"/>
    <dgm:cxn modelId="{AE9CE8E3-E785-4FD5-946E-E133E0D1FD68}" type="presParOf" srcId="{B99CC526-4012-4BCE-996C-4F958903A387}" destId="{38D98783-77F4-41F0-8910-782583255C55}" srcOrd="0" destOrd="0" presId="urn:microsoft.com/office/officeart/2005/8/layout/hierarchy1"/>
    <dgm:cxn modelId="{D1F83934-E048-4724-8080-8379D3BE3398}" type="presParOf" srcId="{38D98783-77F4-41F0-8910-782583255C55}" destId="{D825F111-0B06-4272-ADA3-BA16EF1655B0}" srcOrd="0" destOrd="0" presId="urn:microsoft.com/office/officeart/2005/8/layout/hierarchy1"/>
    <dgm:cxn modelId="{586A3FAA-FE8D-4433-9131-BAC19F2F886D}" type="presParOf" srcId="{D825F111-0B06-4272-ADA3-BA16EF1655B0}" destId="{3241E873-957B-4D27-834F-F7D1EE8ECD9E}" srcOrd="0" destOrd="0" presId="urn:microsoft.com/office/officeart/2005/8/layout/hierarchy1"/>
    <dgm:cxn modelId="{F2C6C0F0-2126-45F5-A0C5-D55E2592EBAC}" type="presParOf" srcId="{D825F111-0B06-4272-ADA3-BA16EF1655B0}" destId="{E9018842-ED94-47E6-8FC6-AC1CC0413BB3}" srcOrd="1" destOrd="0" presId="urn:microsoft.com/office/officeart/2005/8/layout/hierarchy1"/>
    <dgm:cxn modelId="{5273873C-2EA6-45A4-8ADD-2824A537A845}" type="presParOf" srcId="{38D98783-77F4-41F0-8910-782583255C55}" destId="{4D77ACCF-CC2E-4E50-B061-956FE3DD1872}" srcOrd="1" destOrd="0" presId="urn:microsoft.com/office/officeart/2005/8/layout/hierarchy1"/>
    <dgm:cxn modelId="{AC3BE300-FC3B-45E0-91FB-A7DEF83B0B88}" type="presParOf" srcId="{4D77ACCF-CC2E-4E50-B061-956FE3DD1872}" destId="{4A73F329-61DE-4041-8F4D-50385057672A}" srcOrd="0" destOrd="0" presId="urn:microsoft.com/office/officeart/2005/8/layout/hierarchy1"/>
    <dgm:cxn modelId="{1748CCEA-1EF9-4FE0-8D19-F37947D27CEE}" type="presParOf" srcId="{4D77ACCF-CC2E-4E50-B061-956FE3DD1872}" destId="{8EFB7F23-C6C3-4E2B-8EF3-952EBDB65003}" srcOrd="1" destOrd="0" presId="urn:microsoft.com/office/officeart/2005/8/layout/hierarchy1"/>
    <dgm:cxn modelId="{584D92DA-2646-410C-94A2-3AD7E35BA05B}" type="presParOf" srcId="{8EFB7F23-C6C3-4E2B-8EF3-952EBDB65003}" destId="{109D1D0D-25EB-4835-B404-EB0C9156C8F5}" srcOrd="0" destOrd="0" presId="urn:microsoft.com/office/officeart/2005/8/layout/hierarchy1"/>
    <dgm:cxn modelId="{E62D3828-C078-4EB5-840E-8AA20064515E}" type="presParOf" srcId="{109D1D0D-25EB-4835-B404-EB0C9156C8F5}" destId="{7B7A2078-DE36-42BA-8A25-ABBA072B9A80}" srcOrd="0" destOrd="0" presId="urn:microsoft.com/office/officeart/2005/8/layout/hierarchy1"/>
    <dgm:cxn modelId="{24D39CBE-A4A0-448A-9591-A20105C5686A}" type="presParOf" srcId="{109D1D0D-25EB-4835-B404-EB0C9156C8F5}" destId="{4007FE8C-822E-48EB-9D8B-44C4B3DDB388}" srcOrd="1" destOrd="0" presId="urn:microsoft.com/office/officeart/2005/8/layout/hierarchy1"/>
    <dgm:cxn modelId="{B510C0B9-160B-49D8-953A-96E750680A27}" type="presParOf" srcId="{8EFB7F23-C6C3-4E2B-8EF3-952EBDB65003}" destId="{2CE75380-AA4A-45BB-8534-9024E064F516}" srcOrd="1" destOrd="0" presId="urn:microsoft.com/office/officeart/2005/8/layout/hierarchy1"/>
    <dgm:cxn modelId="{490EE197-9102-4F3D-BEEB-5DEF7E976CB2}" type="presParOf" srcId="{2CE75380-AA4A-45BB-8534-9024E064F516}" destId="{E3663156-C3FA-45A8-AD91-F64D3D62D5ED}" srcOrd="0" destOrd="0" presId="urn:microsoft.com/office/officeart/2005/8/layout/hierarchy1"/>
    <dgm:cxn modelId="{454E914C-9846-4A64-BBD7-3A47A2728C99}" type="presParOf" srcId="{2CE75380-AA4A-45BB-8534-9024E064F516}" destId="{64E83D4E-680E-4A88-84F4-ACCC7D5B3D5A}" srcOrd="1" destOrd="0" presId="urn:microsoft.com/office/officeart/2005/8/layout/hierarchy1"/>
    <dgm:cxn modelId="{77110E98-8D87-47EF-99A7-742E423CC1E9}" type="presParOf" srcId="{64E83D4E-680E-4A88-84F4-ACCC7D5B3D5A}" destId="{2A0DE718-4298-4021-8F2D-23292514BC2B}" srcOrd="0" destOrd="0" presId="urn:microsoft.com/office/officeart/2005/8/layout/hierarchy1"/>
    <dgm:cxn modelId="{F558FED4-EBC5-48A8-A6D8-C2C0AF274D86}" type="presParOf" srcId="{2A0DE718-4298-4021-8F2D-23292514BC2B}" destId="{D72CEEA1-DE90-4F2D-8C90-B737272620F2}" srcOrd="0" destOrd="0" presId="urn:microsoft.com/office/officeart/2005/8/layout/hierarchy1"/>
    <dgm:cxn modelId="{EFD75ACB-D419-40A5-B447-AB1D5CA0BE3A}" type="presParOf" srcId="{2A0DE718-4298-4021-8F2D-23292514BC2B}" destId="{5CB317AB-CAA8-4882-AD4C-E79A1B8C6152}" srcOrd="1" destOrd="0" presId="urn:microsoft.com/office/officeart/2005/8/layout/hierarchy1"/>
    <dgm:cxn modelId="{9C4DC155-B5BD-4293-BD4C-E33FE2C3E9EB}" type="presParOf" srcId="{64E83D4E-680E-4A88-84F4-ACCC7D5B3D5A}" destId="{1F202ACF-EC1D-4BD3-A01C-1B1EA2E6ADC6}" srcOrd="1" destOrd="0" presId="urn:microsoft.com/office/officeart/2005/8/layout/hierarchy1"/>
    <dgm:cxn modelId="{85C544B5-AE77-448F-A7F4-EBC85C8CC499}" type="presParOf" srcId="{2CE75380-AA4A-45BB-8534-9024E064F516}" destId="{1794E6F8-96C9-42E2-B4FA-264F48121F48}" srcOrd="2" destOrd="0" presId="urn:microsoft.com/office/officeart/2005/8/layout/hierarchy1"/>
    <dgm:cxn modelId="{3956C497-90EF-4686-BF26-2C46D4D5756C}" type="presParOf" srcId="{2CE75380-AA4A-45BB-8534-9024E064F516}" destId="{7CAB108A-D900-41C2-881A-C580169FDA04}" srcOrd="3" destOrd="0" presId="urn:microsoft.com/office/officeart/2005/8/layout/hierarchy1"/>
    <dgm:cxn modelId="{21CCF6E4-3730-4CB7-91F1-8340E6FD304E}" type="presParOf" srcId="{7CAB108A-D900-41C2-881A-C580169FDA04}" destId="{8FB0FFC9-9B52-4E05-B276-60C04614889C}" srcOrd="0" destOrd="0" presId="urn:microsoft.com/office/officeart/2005/8/layout/hierarchy1"/>
    <dgm:cxn modelId="{909745FE-3BB6-4B00-990E-084698978800}" type="presParOf" srcId="{8FB0FFC9-9B52-4E05-B276-60C04614889C}" destId="{CC6674C4-45E6-4061-99FF-F2D79C503703}" srcOrd="0" destOrd="0" presId="urn:microsoft.com/office/officeart/2005/8/layout/hierarchy1"/>
    <dgm:cxn modelId="{8A722CA3-A6F7-414A-87CC-B2032BFCAE82}" type="presParOf" srcId="{8FB0FFC9-9B52-4E05-B276-60C04614889C}" destId="{728FBC4B-6544-4C3B-BF52-A1ED3E799487}" srcOrd="1" destOrd="0" presId="urn:microsoft.com/office/officeart/2005/8/layout/hierarchy1"/>
    <dgm:cxn modelId="{12C012D3-DDC4-48E0-9F05-EAB91886E6D4}" type="presParOf" srcId="{7CAB108A-D900-41C2-881A-C580169FDA04}" destId="{2ECA8E8B-76BE-45DA-A84B-EF45E96D3871}" srcOrd="1" destOrd="0" presId="urn:microsoft.com/office/officeart/2005/8/layout/hierarchy1"/>
    <dgm:cxn modelId="{6F799117-34FC-43BD-8DCA-A39F0BED12DE}" type="presParOf" srcId="{4D77ACCF-CC2E-4E50-B061-956FE3DD1872}" destId="{36ADA46C-002C-4D3E-A7A0-F3CBB9652FAB}" srcOrd="2" destOrd="0" presId="urn:microsoft.com/office/officeart/2005/8/layout/hierarchy1"/>
    <dgm:cxn modelId="{DAF056B0-D948-479E-9FF7-35F8E275339F}" type="presParOf" srcId="{4D77ACCF-CC2E-4E50-B061-956FE3DD1872}" destId="{B5DF4C5E-C4A4-4936-AB45-457BA60D3600}" srcOrd="3" destOrd="0" presId="urn:microsoft.com/office/officeart/2005/8/layout/hierarchy1"/>
    <dgm:cxn modelId="{19BC75D7-98F9-465D-BA0F-9BD13AE9D156}" type="presParOf" srcId="{B5DF4C5E-C4A4-4936-AB45-457BA60D3600}" destId="{F9E46124-3944-4236-866F-C31B5EDCB221}" srcOrd="0" destOrd="0" presId="urn:microsoft.com/office/officeart/2005/8/layout/hierarchy1"/>
    <dgm:cxn modelId="{660C73E4-B2DC-4D61-BE7E-B66EFC30C49C}" type="presParOf" srcId="{F9E46124-3944-4236-866F-C31B5EDCB221}" destId="{F8932251-CE9D-4059-92A4-EC874297989D}" srcOrd="0" destOrd="0" presId="urn:microsoft.com/office/officeart/2005/8/layout/hierarchy1"/>
    <dgm:cxn modelId="{0DED24AF-CC48-4105-A579-DAB7FC6F945B}" type="presParOf" srcId="{F9E46124-3944-4236-866F-C31B5EDCB221}" destId="{4B4616FC-BE01-4EB0-8ECB-719A9DAFFD01}" srcOrd="1" destOrd="0" presId="urn:microsoft.com/office/officeart/2005/8/layout/hierarchy1"/>
    <dgm:cxn modelId="{87EEAA93-3B83-4F69-8C02-3E319B656A90}" type="presParOf" srcId="{B5DF4C5E-C4A4-4936-AB45-457BA60D3600}" destId="{80B61065-438F-40B6-BC2C-6EA7D6E8D419}" srcOrd="1" destOrd="0" presId="urn:microsoft.com/office/officeart/2005/8/layout/hierarchy1"/>
    <dgm:cxn modelId="{0F9D15FD-83F2-43CA-A979-CBA3990D4942}" type="presParOf" srcId="{4D77ACCF-CC2E-4E50-B061-956FE3DD1872}" destId="{92ED42B4-ACD3-4571-A353-A846FDC738C1}" srcOrd="4" destOrd="0" presId="urn:microsoft.com/office/officeart/2005/8/layout/hierarchy1"/>
    <dgm:cxn modelId="{408F9A6F-D0C1-4B3B-8E0B-402A3B35C92C}" type="presParOf" srcId="{4D77ACCF-CC2E-4E50-B061-956FE3DD1872}" destId="{C7B8CA27-C06C-475D-9A21-94A8A21182E8}" srcOrd="5" destOrd="0" presId="urn:microsoft.com/office/officeart/2005/8/layout/hierarchy1"/>
    <dgm:cxn modelId="{80C77174-7A84-489B-ADE3-AF314E942C73}" type="presParOf" srcId="{C7B8CA27-C06C-475D-9A21-94A8A21182E8}" destId="{6734F698-49A5-4C7C-896C-2339D40CEB4C}" srcOrd="0" destOrd="0" presId="urn:microsoft.com/office/officeart/2005/8/layout/hierarchy1"/>
    <dgm:cxn modelId="{43EC32F7-EF34-4861-9AB2-2FAA7E3880F9}" type="presParOf" srcId="{6734F698-49A5-4C7C-896C-2339D40CEB4C}" destId="{92867FA7-B895-4B63-9FAC-C5C6D6DB19A9}" srcOrd="0" destOrd="0" presId="urn:microsoft.com/office/officeart/2005/8/layout/hierarchy1"/>
    <dgm:cxn modelId="{E893CB2D-3B8E-45BA-811B-8FB63F4585A7}" type="presParOf" srcId="{6734F698-49A5-4C7C-896C-2339D40CEB4C}" destId="{C3D17799-A657-476A-BF14-AAF679E1A036}" srcOrd="1" destOrd="0" presId="urn:microsoft.com/office/officeart/2005/8/layout/hierarchy1"/>
    <dgm:cxn modelId="{99B1F558-5F86-4E87-A25E-5FFD5C77ED7F}" type="presParOf" srcId="{C7B8CA27-C06C-475D-9A21-94A8A21182E8}" destId="{BAF27828-31CD-406E-AFCA-33E27C017AA4}" srcOrd="1" destOrd="0" presId="urn:microsoft.com/office/officeart/2005/8/layout/hierarchy1"/>
    <dgm:cxn modelId="{92CB5E75-4D86-486F-B3F7-97FCA36D9EFB}" type="presParOf" srcId="{4D77ACCF-CC2E-4E50-B061-956FE3DD1872}" destId="{ECE8C212-129D-432E-9EA9-100BD92B986F}" srcOrd="6" destOrd="0" presId="urn:microsoft.com/office/officeart/2005/8/layout/hierarchy1"/>
    <dgm:cxn modelId="{D4816C5D-AE10-4BDD-91CB-508332594D03}" type="presParOf" srcId="{4D77ACCF-CC2E-4E50-B061-956FE3DD1872}" destId="{51ED6BAA-BD81-4F01-9AAF-1617B6707377}" srcOrd="7" destOrd="0" presId="urn:microsoft.com/office/officeart/2005/8/layout/hierarchy1"/>
    <dgm:cxn modelId="{0807C6FB-F854-46FF-8AF1-130C4AA1A1AD}" type="presParOf" srcId="{51ED6BAA-BD81-4F01-9AAF-1617B6707377}" destId="{38B0D1CD-B6C8-4F9E-A700-DFFF68BE8353}" srcOrd="0" destOrd="0" presId="urn:microsoft.com/office/officeart/2005/8/layout/hierarchy1"/>
    <dgm:cxn modelId="{302411A0-3E75-4139-A718-B50AFA4D3C6D}" type="presParOf" srcId="{38B0D1CD-B6C8-4F9E-A700-DFFF68BE8353}" destId="{7BA46960-6395-4D0B-BE39-C4D99FFF541D}" srcOrd="0" destOrd="0" presId="urn:microsoft.com/office/officeart/2005/8/layout/hierarchy1"/>
    <dgm:cxn modelId="{EBB36A70-C1AC-41BC-9F8B-80135F9BAED1}" type="presParOf" srcId="{38B0D1CD-B6C8-4F9E-A700-DFFF68BE8353}" destId="{AC9D36D2-6B9A-413D-AA61-EE5D1C79C43B}" srcOrd="1" destOrd="0" presId="urn:microsoft.com/office/officeart/2005/8/layout/hierarchy1"/>
    <dgm:cxn modelId="{C811AB6E-8E94-40B6-BA7B-E6DEDFA94157}" type="presParOf" srcId="{51ED6BAA-BD81-4F01-9AAF-1617B6707377}" destId="{76B7ED81-3229-4037-BF72-524AFC09F289}" srcOrd="1" destOrd="0" presId="urn:microsoft.com/office/officeart/2005/8/layout/hierarchy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44A8BD-FA64-4F80-B72A-20C7C65D518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918E16D-A04A-4ACF-A9D1-4CD4C66AD67E}">
      <dgm:prSet phldrT="[Текст]"/>
      <dgm:spPr/>
      <dgm:t>
        <a:bodyPr/>
        <a:lstStyle/>
        <a:p>
          <a:r>
            <a:rPr lang="uk-UA" dirty="0" smtClean="0"/>
            <a:t>Виручка</a:t>
          </a:r>
          <a:endParaRPr lang="ru-RU" dirty="0"/>
        </a:p>
      </dgm:t>
    </dgm:pt>
    <dgm:pt modelId="{C78320AA-0EC4-4114-AC94-63BB05058888}" type="parTrans" cxnId="{605D5F9B-702C-4A9A-8263-CD0D958B6DDE}">
      <dgm:prSet/>
      <dgm:spPr/>
      <dgm:t>
        <a:bodyPr/>
        <a:lstStyle/>
        <a:p>
          <a:endParaRPr lang="ru-RU"/>
        </a:p>
      </dgm:t>
    </dgm:pt>
    <dgm:pt modelId="{16FE498B-0839-472A-B534-350D89EECCF2}" type="sibTrans" cxnId="{605D5F9B-702C-4A9A-8263-CD0D958B6DDE}">
      <dgm:prSet/>
      <dgm:spPr/>
      <dgm:t>
        <a:bodyPr/>
        <a:lstStyle/>
        <a:p>
          <a:endParaRPr lang="ru-RU"/>
        </a:p>
      </dgm:t>
    </dgm:pt>
    <dgm:pt modelId="{3B18B4C6-E68F-4A53-8C26-D42971984C13}">
      <dgm:prSet phldrT="[Текст]"/>
      <dgm:spPr/>
      <dgm:t>
        <a:bodyPr/>
        <a:lstStyle/>
        <a:p>
          <a:r>
            <a:rPr lang="uk-UA" dirty="0" smtClean="0"/>
            <a:t>ВД</a:t>
          </a:r>
          <a:endParaRPr lang="ru-RU" dirty="0"/>
        </a:p>
      </dgm:t>
    </dgm:pt>
    <dgm:pt modelId="{D0FC7DCA-97A8-4C89-99F7-127470BFAB3E}" type="parTrans" cxnId="{0C714B93-D7E4-4013-8760-6428EA45423F}">
      <dgm:prSet/>
      <dgm:spPr/>
      <dgm:t>
        <a:bodyPr/>
        <a:lstStyle/>
        <a:p>
          <a:endParaRPr lang="ru-RU"/>
        </a:p>
      </dgm:t>
    </dgm:pt>
    <dgm:pt modelId="{D34F4221-F379-4842-A4F0-937262D343C9}" type="sibTrans" cxnId="{0C714B93-D7E4-4013-8760-6428EA45423F}">
      <dgm:prSet/>
      <dgm:spPr/>
      <dgm:t>
        <a:bodyPr/>
        <a:lstStyle/>
        <a:p>
          <a:endParaRPr lang="ru-RU"/>
        </a:p>
      </dgm:t>
    </dgm:pt>
    <dgm:pt modelId="{FB74D424-3CDA-4B23-9DA2-B8D7CA27FC68}">
      <dgm:prSet phldrT="[Текст]"/>
      <dgm:spPr/>
      <dgm:t>
        <a:bodyPr/>
        <a:lstStyle/>
        <a:p>
          <a:r>
            <a:rPr lang="uk-UA" dirty="0" smtClean="0"/>
            <a:t>ЧД</a:t>
          </a:r>
          <a:endParaRPr lang="ru-RU" dirty="0"/>
        </a:p>
      </dgm:t>
    </dgm:pt>
    <dgm:pt modelId="{1B3D7DE5-3028-4BBF-9A35-A6EE861881C7}" type="parTrans" cxnId="{2964F04D-636F-461C-8561-E8CE09FB7549}">
      <dgm:prSet/>
      <dgm:spPr/>
      <dgm:t>
        <a:bodyPr/>
        <a:lstStyle/>
        <a:p>
          <a:endParaRPr lang="ru-RU"/>
        </a:p>
      </dgm:t>
    </dgm:pt>
    <dgm:pt modelId="{A1E8499F-FFED-459A-9F88-EDA04E5C0782}" type="sibTrans" cxnId="{2964F04D-636F-461C-8561-E8CE09FB7549}">
      <dgm:prSet/>
      <dgm:spPr/>
      <dgm:t>
        <a:bodyPr/>
        <a:lstStyle/>
        <a:p>
          <a:endParaRPr lang="ru-RU"/>
        </a:p>
      </dgm:t>
    </dgm:pt>
    <dgm:pt modelId="{000A8189-4042-4D76-9EA5-6111AF6F894B}">
      <dgm:prSet phldrT="[Текст]"/>
      <dgm:spPr/>
      <dgm:t>
        <a:bodyPr/>
        <a:lstStyle/>
        <a:p>
          <a:r>
            <a:rPr lang="uk-UA" dirty="0" err="1" smtClean="0"/>
            <a:t>ФОП</a:t>
          </a:r>
          <a:endParaRPr lang="ru-RU" dirty="0"/>
        </a:p>
      </dgm:t>
    </dgm:pt>
    <dgm:pt modelId="{1183D4D6-2365-422B-A2FD-B18DE0C64A0E}" type="parTrans" cxnId="{F68F809B-3E9F-494C-BBA4-B97E42AC1966}">
      <dgm:prSet/>
      <dgm:spPr/>
      <dgm:t>
        <a:bodyPr/>
        <a:lstStyle/>
        <a:p>
          <a:endParaRPr lang="ru-RU"/>
        </a:p>
      </dgm:t>
    </dgm:pt>
    <dgm:pt modelId="{7DD39DF4-D14D-474C-879B-E00D5B282933}" type="sibTrans" cxnId="{F68F809B-3E9F-494C-BBA4-B97E42AC1966}">
      <dgm:prSet/>
      <dgm:spPr/>
      <dgm:t>
        <a:bodyPr/>
        <a:lstStyle/>
        <a:p>
          <a:endParaRPr lang="ru-RU"/>
        </a:p>
      </dgm:t>
    </dgm:pt>
    <dgm:pt modelId="{D0E8CE9B-8A32-4B79-B2B7-41FF273248E2}">
      <dgm:prSet phldrT="[Текст]"/>
      <dgm:spPr/>
      <dgm:t>
        <a:bodyPr/>
        <a:lstStyle/>
        <a:p>
          <a:r>
            <a:rPr lang="uk-UA" dirty="0" err="1" smtClean="0"/>
            <a:t>МГВ</a:t>
          </a:r>
          <a:endParaRPr lang="ru-RU" dirty="0"/>
        </a:p>
      </dgm:t>
    </dgm:pt>
    <dgm:pt modelId="{4123AEC8-08DF-4826-8888-98FF060103C7}" type="parTrans" cxnId="{6E1E8179-AC5A-4F25-BA70-948C1555B3C6}">
      <dgm:prSet/>
      <dgm:spPr/>
      <dgm:t>
        <a:bodyPr/>
        <a:lstStyle/>
        <a:p>
          <a:endParaRPr lang="ru-RU"/>
        </a:p>
      </dgm:t>
    </dgm:pt>
    <dgm:pt modelId="{7D3CA8A7-CA40-4649-83F1-C44B011E8798}" type="sibTrans" cxnId="{6E1E8179-AC5A-4F25-BA70-948C1555B3C6}">
      <dgm:prSet/>
      <dgm:spPr/>
      <dgm:t>
        <a:bodyPr/>
        <a:lstStyle/>
        <a:p>
          <a:endParaRPr lang="ru-RU"/>
        </a:p>
      </dgm:t>
    </dgm:pt>
    <dgm:pt modelId="{7D9FBA69-95A9-435B-A8B5-0D2CA966EB83}" type="pres">
      <dgm:prSet presAssocID="{6044A8BD-FA64-4F80-B72A-20C7C65D518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36B02C-C957-4EF5-A81F-D270A3F19C93}" type="pres">
      <dgm:prSet presAssocID="{B918E16D-A04A-4ACF-A9D1-4CD4C66AD67E}" presName="root1" presStyleCnt="0"/>
      <dgm:spPr/>
    </dgm:pt>
    <dgm:pt modelId="{7A0C850E-F4BD-491C-BDC9-DCD4BD891F03}" type="pres">
      <dgm:prSet presAssocID="{B918E16D-A04A-4ACF-A9D1-4CD4C66AD67E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7574360-5135-4180-91BF-43E26D5C3B89}" type="pres">
      <dgm:prSet presAssocID="{B918E16D-A04A-4ACF-A9D1-4CD4C66AD67E}" presName="level2hierChild" presStyleCnt="0"/>
      <dgm:spPr/>
    </dgm:pt>
    <dgm:pt modelId="{2FB2B4AB-1EDF-4949-B049-BFC9DADD8EAD}" type="pres">
      <dgm:prSet presAssocID="{D0FC7DCA-97A8-4C89-99F7-127470BFAB3E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A9C24CD8-FCD7-43EC-A494-586AB876BA2A}" type="pres">
      <dgm:prSet presAssocID="{D0FC7DCA-97A8-4C89-99F7-127470BFAB3E}" presName="connTx" presStyleLbl="parChTrans1D2" presStyleIdx="0" presStyleCnt="2"/>
      <dgm:spPr/>
      <dgm:t>
        <a:bodyPr/>
        <a:lstStyle/>
        <a:p>
          <a:endParaRPr lang="ru-RU"/>
        </a:p>
      </dgm:t>
    </dgm:pt>
    <dgm:pt modelId="{EEBE1779-3C01-488A-B289-FCE51B321E7E}" type="pres">
      <dgm:prSet presAssocID="{3B18B4C6-E68F-4A53-8C26-D42971984C13}" presName="root2" presStyleCnt="0"/>
      <dgm:spPr/>
    </dgm:pt>
    <dgm:pt modelId="{DF3CE232-EC14-42EA-B4A3-7CF36EC87045}" type="pres">
      <dgm:prSet presAssocID="{3B18B4C6-E68F-4A53-8C26-D42971984C13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21E26A5-CA3A-4CBC-AB6B-2885E4C56EE8}" type="pres">
      <dgm:prSet presAssocID="{3B18B4C6-E68F-4A53-8C26-D42971984C13}" presName="level3hierChild" presStyleCnt="0"/>
      <dgm:spPr/>
    </dgm:pt>
    <dgm:pt modelId="{4481B81D-ECDD-4410-82FA-965F1084FB9A}" type="pres">
      <dgm:prSet presAssocID="{1B3D7DE5-3028-4BBF-9A35-A6EE861881C7}" presName="conn2-1" presStyleLbl="parChTrans1D3" presStyleIdx="0" presStyleCnt="2"/>
      <dgm:spPr/>
      <dgm:t>
        <a:bodyPr/>
        <a:lstStyle/>
        <a:p>
          <a:endParaRPr lang="ru-RU"/>
        </a:p>
      </dgm:t>
    </dgm:pt>
    <dgm:pt modelId="{89080D07-C7D3-42A5-9B5F-791D46CB8C14}" type="pres">
      <dgm:prSet presAssocID="{1B3D7DE5-3028-4BBF-9A35-A6EE861881C7}" presName="connTx" presStyleLbl="parChTrans1D3" presStyleIdx="0" presStyleCnt="2"/>
      <dgm:spPr/>
      <dgm:t>
        <a:bodyPr/>
        <a:lstStyle/>
        <a:p>
          <a:endParaRPr lang="ru-RU"/>
        </a:p>
      </dgm:t>
    </dgm:pt>
    <dgm:pt modelId="{D1525987-1F0B-4AEC-9F2D-B106DCD7A925}" type="pres">
      <dgm:prSet presAssocID="{FB74D424-3CDA-4B23-9DA2-B8D7CA27FC68}" presName="root2" presStyleCnt="0"/>
      <dgm:spPr/>
    </dgm:pt>
    <dgm:pt modelId="{AAE39067-1EFE-4A5D-BF5F-7ADA4F6FE2DF}" type="pres">
      <dgm:prSet presAssocID="{FB74D424-3CDA-4B23-9DA2-B8D7CA27FC68}" presName="LevelTwoTextNode" presStyleLbl="node3" presStyleIdx="0" presStyleCnt="2">
        <dgm:presLayoutVars>
          <dgm:chPref val="3"/>
        </dgm:presLayoutVars>
      </dgm:prSet>
      <dgm:spPr>
        <a:prstGeom prst="rightArrow">
          <a:avLst/>
        </a:prstGeom>
      </dgm:spPr>
      <dgm:t>
        <a:bodyPr/>
        <a:lstStyle/>
        <a:p>
          <a:endParaRPr lang="ru-RU"/>
        </a:p>
      </dgm:t>
    </dgm:pt>
    <dgm:pt modelId="{03FA6432-736C-4654-B577-3AEC4D53E069}" type="pres">
      <dgm:prSet presAssocID="{FB74D424-3CDA-4B23-9DA2-B8D7CA27FC68}" presName="level3hierChild" presStyleCnt="0"/>
      <dgm:spPr/>
    </dgm:pt>
    <dgm:pt modelId="{D1B281E2-0A7F-4B2E-9DC3-89AAF69FB90C}" type="pres">
      <dgm:prSet presAssocID="{1183D4D6-2365-422B-A2FD-B18DE0C64A0E}" presName="conn2-1" presStyleLbl="parChTrans1D3" presStyleIdx="1" presStyleCnt="2"/>
      <dgm:spPr/>
      <dgm:t>
        <a:bodyPr/>
        <a:lstStyle/>
        <a:p>
          <a:endParaRPr lang="ru-RU"/>
        </a:p>
      </dgm:t>
    </dgm:pt>
    <dgm:pt modelId="{0F8DB7BE-F6A2-47D5-A47A-AD71603C25B6}" type="pres">
      <dgm:prSet presAssocID="{1183D4D6-2365-422B-A2FD-B18DE0C64A0E}" presName="connTx" presStyleLbl="parChTrans1D3" presStyleIdx="1" presStyleCnt="2"/>
      <dgm:spPr/>
      <dgm:t>
        <a:bodyPr/>
        <a:lstStyle/>
        <a:p>
          <a:endParaRPr lang="ru-RU"/>
        </a:p>
      </dgm:t>
    </dgm:pt>
    <dgm:pt modelId="{5E3E9CA2-BFF0-4475-8031-86A062B34877}" type="pres">
      <dgm:prSet presAssocID="{000A8189-4042-4D76-9EA5-6111AF6F894B}" presName="root2" presStyleCnt="0"/>
      <dgm:spPr/>
    </dgm:pt>
    <dgm:pt modelId="{7F3BA3A3-5B09-4E66-BDF0-9D5C198C0CB0}" type="pres">
      <dgm:prSet presAssocID="{000A8189-4042-4D76-9EA5-6111AF6F894B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3B558D6-F4FA-4C25-BBEC-99B4C53542B3}" type="pres">
      <dgm:prSet presAssocID="{000A8189-4042-4D76-9EA5-6111AF6F894B}" presName="level3hierChild" presStyleCnt="0"/>
      <dgm:spPr/>
    </dgm:pt>
    <dgm:pt modelId="{BAD1DC74-2F94-4F3D-8BE7-71957D383BA4}" type="pres">
      <dgm:prSet presAssocID="{4123AEC8-08DF-4826-8888-98FF060103C7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6106E5DB-C24E-4902-81E2-01B41959544E}" type="pres">
      <dgm:prSet presAssocID="{4123AEC8-08DF-4826-8888-98FF060103C7}" presName="connTx" presStyleLbl="parChTrans1D2" presStyleIdx="1" presStyleCnt="2"/>
      <dgm:spPr/>
      <dgm:t>
        <a:bodyPr/>
        <a:lstStyle/>
        <a:p>
          <a:endParaRPr lang="ru-RU"/>
        </a:p>
      </dgm:t>
    </dgm:pt>
    <dgm:pt modelId="{8EFABF02-BB6B-4B1D-A579-17686E66E52C}" type="pres">
      <dgm:prSet presAssocID="{D0E8CE9B-8A32-4B79-B2B7-41FF273248E2}" presName="root2" presStyleCnt="0"/>
      <dgm:spPr/>
    </dgm:pt>
    <dgm:pt modelId="{D1CA1784-2B7C-4ED9-A5C3-DB698294215D}" type="pres">
      <dgm:prSet presAssocID="{D0E8CE9B-8A32-4B79-B2B7-41FF273248E2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2785FE2-E99E-4A2B-8B56-CF3098B766E7}" type="pres">
      <dgm:prSet presAssocID="{D0E8CE9B-8A32-4B79-B2B7-41FF273248E2}" presName="level3hierChild" presStyleCnt="0"/>
      <dgm:spPr/>
    </dgm:pt>
  </dgm:ptLst>
  <dgm:cxnLst>
    <dgm:cxn modelId="{87019822-1AA0-4736-BC20-FB0EB417E5BB}" type="presOf" srcId="{B918E16D-A04A-4ACF-A9D1-4CD4C66AD67E}" destId="{7A0C850E-F4BD-491C-BDC9-DCD4BD891F03}" srcOrd="0" destOrd="0" presId="urn:microsoft.com/office/officeart/2005/8/layout/hierarchy2"/>
    <dgm:cxn modelId="{ABF4AF16-883A-4341-ABC8-3460D7859147}" type="presOf" srcId="{6044A8BD-FA64-4F80-B72A-20C7C65D5187}" destId="{7D9FBA69-95A9-435B-A8B5-0D2CA966EB83}" srcOrd="0" destOrd="0" presId="urn:microsoft.com/office/officeart/2005/8/layout/hierarchy2"/>
    <dgm:cxn modelId="{AAE580A5-2435-4E0B-87DD-829CE27AE5D6}" type="presOf" srcId="{3B18B4C6-E68F-4A53-8C26-D42971984C13}" destId="{DF3CE232-EC14-42EA-B4A3-7CF36EC87045}" srcOrd="0" destOrd="0" presId="urn:microsoft.com/office/officeart/2005/8/layout/hierarchy2"/>
    <dgm:cxn modelId="{AA3DAA93-A694-4414-8B90-33C931C65BED}" type="presOf" srcId="{D0E8CE9B-8A32-4B79-B2B7-41FF273248E2}" destId="{D1CA1784-2B7C-4ED9-A5C3-DB698294215D}" srcOrd="0" destOrd="0" presId="urn:microsoft.com/office/officeart/2005/8/layout/hierarchy2"/>
    <dgm:cxn modelId="{0C714B93-D7E4-4013-8760-6428EA45423F}" srcId="{B918E16D-A04A-4ACF-A9D1-4CD4C66AD67E}" destId="{3B18B4C6-E68F-4A53-8C26-D42971984C13}" srcOrd="0" destOrd="0" parTransId="{D0FC7DCA-97A8-4C89-99F7-127470BFAB3E}" sibTransId="{D34F4221-F379-4842-A4F0-937262D343C9}"/>
    <dgm:cxn modelId="{605D5F9B-702C-4A9A-8263-CD0D958B6DDE}" srcId="{6044A8BD-FA64-4F80-B72A-20C7C65D5187}" destId="{B918E16D-A04A-4ACF-A9D1-4CD4C66AD67E}" srcOrd="0" destOrd="0" parTransId="{C78320AA-0EC4-4114-AC94-63BB05058888}" sibTransId="{16FE498B-0839-472A-B534-350D89EECCF2}"/>
    <dgm:cxn modelId="{89868AB0-8FF3-4CF7-B74D-7D4AAD010B37}" type="presOf" srcId="{1183D4D6-2365-422B-A2FD-B18DE0C64A0E}" destId="{D1B281E2-0A7F-4B2E-9DC3-89AAF69FB90C}" srcOrd="0" destOrd="0" presId="urn:microsoft.com/office/officeart/2005/8/layout/hierarchy2"/>
    <dgm:cxn modelId="{21320746-571A-450C-9DAC-520CF671717C}" type="presOf" srcId="{D0FC7DCA-97A8-4C89-99F7-127470BFAB3E}" destId="{A9C24CD8-FCD7-43EC-A494-586AB876BA2A}" srcOrd="1" destOrd="0" presId="urn:microsoft.com/office/officeart/2005/8/layout/hierarchy2"/>
    <dgm:cxn modelId="{2964F04D-636F-461C-8561-E8CE09FB7549}" srcId="{3B18B4C6-E68F-4A53-8C26-D42971984C13}" destId="{FB74D424-3CDA-4B23-9DA2-B8D7CA27FC68}" srcOrd="0" destOrd="0" parTransId="{1B3D7DE5-3028-4BBF-9A35-A6EE861881C7}" sibTransId="{A1E8499F-FFED-459A-9F88-EDA04E5C0782}"/>
    <dgm:cxn modelId="{2ECCC14B-5914-499E-A9A3-90947D0F2997}" type="presOf" srcId="{D0FC7DCA-97A8-4C89-99F7-127470BFAB3E}" destId="{2FB2B4AB-1EDF-4949-B049-BFC9DADD8EAD}" srcOrd="0" destOrd="0" presId="urn:microsoft.com/office/officeart/2005/8/layout/hierarchy2"/>
    <dgm:cxn modelId="{C5791E57-23F3-4A2D-937D-253D7FFC568F}" type="presOf" srcId="{FB74D424-3CDA-4B23-9DA2-B8D7CA27FC68}" destId="{AAE39067-1EFE-4A5D-BF5F-7ADA4F6FE2DF}" srcOrd="0" destOrd="0" presId="urn:microsoft.com/office/officeart/2005/8/layout/hierarchy2"/>
    <dgm:cxn modelId="{6E1E8179-AC5A-4F25-BA70-948C1555B3C6}" srcId="{B918E16D-A04A-4ACF-A9D1-4CD4C66AD67E}" destId="{D0E8CE9B-8A32-4B79-B2B7-41FF273248E2}" srcOrd="1" destOrd="0" parTransId="{4123AEC8-08DF-4826-8888-98FF060103C7}" sibTransId="{7D3CA8A7-CA40-4649-83F1-C44B011E8798}"/>
    <dgm:cxn modelId="{D9654B88-2794-420B-A0EE-E7160814E01B}" type="presOf" srcId="{000A8189-4042-4D76-9EA5-6111AF6F894B}" destId="{7F3BA3A3-5B09-4E66-BDF0-9D5C198C0CB0}" srcOrd="0" destOrd="0" presId="urn:microsoft.com/office/officeart/2005/8/layout/hierarchy2"/>
    <dgm:cxn modelId="{767C7D1F-7C83-4D3C-B42D-4CC0BC1A4198}" type="presOf" srcId="{1183D4D6-2365-422B-A2FD-B18DE0C64A0E}" destId="{0F8DB7BE-F6A2-47D5-A47A-AD71603C25B6}" srcOrd="1" destOrd="0" presId="urn:microsoft.com/office/officeart/2005/8/layout/hierarchy2"/>
    <dgm:cxn modelId="{F68F809B-3E9F-494C-BBA4-B97E42AC1966}" srcId="{3B18B4C6-E68F-4A53-8C26-D42971984C13}" destId="{000A8189-4042-4D76-9EA5-6111AF6F894B}" srcOrd="1" destOrd="0" parTransId="{1183D4D6-2365-422B-A2FD-B18DE0C64A0E}" sibTransId="{7DD39DF4-D14D-474C-879B-E00D5B282933}"/>
    <dgm:cxn modelId="{6E8AF25D-6FA9-4AEA-9C04-9500562F3243}" type="presOf" srcId="{1B3D7DE5-3028-4BBF-9A35-A6EE861881C7}" destId="{4481B81D-ECDD-4410-82FA-965F1084FB9A}" srcOrd="0" destOrd="0" presId="urn:microsoft.com/office/officeart/2005/8/layout/hierarchy2"/>
    <dgm:cxn modelId="{01369C9B-0D50-41C2-9AAD-BB7553BB4B7C}" type="presOf" srcId="{4123AEC8-08DF-4826-8888-98FF060103C7}" destId="{BAD1DC74-2F94-4F3D-8BE7-71957D383BA4}" srcOrd="0" destOrd="0" presId="urn:microsoft.com/office/officeart/2005/8/layout/hierarchy2"/>
    <dgm:cxn modelId="{219F0E23-9EF8-4CC8-A5DD-E010FEFA9A06}" type="presOf" srcId="{1B3D7DE5-3028-4BBF-9A35-A6EE861881C7}" destId="{89080D07-C7D3-42A5-9B5F-791D46CB8C14}" srcOrd="1" destOrd="0" presId="urn:microsoft.com/office/officeart/2005/8/layout/hierarchy2"/>
    <dgm:cxn modelId="{711BC083-CC4C-4A22-A874-001ABFD89C12}" type="presOf" srcId="{4123AEC8-08DF-4826-8888-98FF060103C7}" destId="{6106E5DB-C24E-4902-81E2-01B41959544E}" srcOrd="1" destOrd="0" presId="urn:microsoft.com/office/officeart/2005/8/layout/hierarchy2"/>
    <dgm:cxn modelId="{A08CA213-B2C0-4656-B41D-77EE17F46F0F}" type="presParOf" srcId="{7D9FBA69-95A9-435B-A8B5-0D2CA966EB83}" destId="{D936B02C-C957-4EF5-A81F-D270A3F19C93}" srcOrd="0" destOrd="0" presId="urn:microsoft.com/office/officeart/2005/8/layout/hierarchy2"/>
    <dgm:cxn modelId="{0BC6B763-597D-4CD4-B9E7-633D34288D6E}" type="presParOf" srcId="{D936B02C-C957-4EF5-A81F-D270A3F19C93}" destId="{7A0C850E-F4BD-491C-BDC9-DCD4BD891F03}" srcOrd="0" destOrd="0" presId="urn:microsoft.com/office/officeart/2005/8/layout/hierarchy2"/>
    <dgm:cxn modelId="{84157967-21D1-4EF6-9101-C96B28AE6B36}" type="presParOf" srcId="{D936B02C-C957-4EF5-A81F-D270A3F19C93}" destId="{F7574360-5135-4180-91BF-43E26D5C3B89}" srcOrd="1" destOrd="0" presId="urn:microsoft.com/office/officeart/2005/8/layout/hierarchy2"/>
    <dgm:cxn modelId="{35168568-4C92-463B-8193-DB411F89ACCB}" type="presParOf" srcId="{F7574360-5135-4180-91BF-43E26D5C3B89}" destId="{2FB2B4AB-1EDF-4949-B049-BFC9DADD8EAD}" srcOrd="0" destOrd="0" presId="urn:microsoft.com/office/officeart/2005/8/layout/hierarchy2"/>
    <dgm:cxn modelId="{2CADB7D1-8940-452E-93DE-136CA082032B}" type="presParOf" srcId="{2FB2B4AB-1EDF-4949-B049-BFC9DADD8EAD}" destId="{A9C24CD8-FCD7-43EC-A494-586AB876BA2A}" srcOrd="0" destOrd="0" presId="urn:microsoft.com/office/officeart/2005/8/layout/hierarchy2"/>
    <dgm:cxn modelId="{21752BD4-B103-43B8-80D3-12515D822037}" type="presParOf" srcId="{F7574360-5135-4180-91BF-43E26D5C3B89}" destId="{EEBE1779-3C01-488A-B289-FCE51B321E7E}" srcOrd="1" destOrd="0" presId="urn:microsoft.com/office/officeart/2005/8/layout/hierarchy2"/>
    <dgm:cxn modelId="{139A5CCD-5684-4ECC-AC2B-9621592BC458}" type="presParOf" srcId="{EEBE1779-3C01-488A-B289-FCE51B321E7E}" destId="{DF3CE232-EC14-42EA-B4A3-7CF36EC87045}" srcOrd="0" destOrd="0" presId="urn:microsoft.com/office/officeart/2005/8/layout/hierarchy2"/>
    <dgm:cxn modelId="{A9E4B32F-5282-4EA1-85C8-EC40AD397552}" type="presParOf" srcId="{EEBE1779-3C01-488A-B289-FCE51B321E7E}" destId="{121E26A5-CA3A-4CBC-AB6B-2885E4C56EE8}" srcOrd="1" destOrd="0" presId="urn:microsoft.com/office/officeart/2005/8/layout/hierarchy2"/>
    <dgm:cxn modelId="{48F74A2B-796A-49FF-B097-08BEE2193FF1}" type="presParOf" srcId="{121E26A5-CA3A-4CBC-AB6B-2885E4C56EE8}" destId="{4481B81D-ECDD-4410-82FA-965F1084FB9A}" srcOrd="0" destOrd="0" presId="urn:microsoft.com/office/officeart/2005/8/layout/hierarchy2"/>
    <dgm:cxn modelId="{FB02DC27-F9F1-493E-AC5E-C0CB9E9123D5}" type="presParOf" srcId="{4481B81D-ECDD-4410-82FA-965F1084FB9A}" destId="{89080D07-C7D3-42A5-9B5F-791D46CB8C14}" srcOrd="0" destOrd="0" presId="urn:microsoft.com/office/officeart/2005/8/layout/hierarchy2"/>
    <dgm:cxn modelId="{7AF0EA36-C1C9-457B-B7A6-8789B82E4E29}" type="presParOf" srcId="{121E26A5-CA3A-4CBC-AB6B-2885E4C56EE8}" destId="{D1525987-1F0B-4AEC-9F2D-B106DCD7A925}" srcOrd="1" destOrd="0" presId="urn:microsoft.com/office/officeart/2005/8/layout/hierarchy2"/>
    <dgm:cxn modelId="{06ACCBB9-E9DA-499A-ACEA-EAFB9C4A2748}" type="presParOf" srcId="{D1525987-1F0B-4AEC-9F2D-B106DCD7A925}" destId="{AAE39067-1EFE-4A5D-BF5F-7ADA4F6FE2DF}" srcOrd="0" destOrd="0" presId="urn:microsoft.com/office/officeart/2005/8/layout/hierarchy2"/>
    <dgm:cxn modelId="{E46C3BEB-4AAA-4D5C-BEB3-0672BD825315}" type="presParOf" srcId="{D1525987-1F0B-4AEC-9F2D-B106DCD7A925}" destId="{03FA6432-736C-4654-B577-3AEC4D53E069}" srcOrd="1" destOrd="0" presId="urn:microsoft.com/office/officeart/2005/8/layout/hierarchy2"/>
    <dgm:cxn modelId="{4FAB8578-CC29-43B4-9493-0A58C85DD6C3}" type="presParOf" srcId="{121E26A5-CA3A-4CBC-AB6B-2885E4C56EE8}" destId="{D1B281E2-0A7F-4B2E-9DC3-89AAF69FB90C}" srcOrd="2" destOrd="0" presId="urn:microsoft.com/office/officeart/2005/8/layout/hierarchy2"/>
    <dgm:cxn modelId="{2E83403E-26E3-44AD-9484-86FF5562308E}" type="presParOf" srcId="{D1B281E2-0A7F-4B2E-9DC3-89AAF69FB90C}" destId="{0F8DB7BE-F6A2-47D5-A47A-AD71603C25B6}" srcOrd="0" destOrd="0" presId="urn:microsoft.com/office/officeart/2005/8/layout/hierarchy2"/>
    <dgm:cxn modelId="{BD4483F2-C37D-4759-943A-9F674FB8C637}" type="presParOf" srcId="{121E26A5-CA3A-4CBC-AB6B-2885E4C56EE8}" destId="{5E3E9CA2-BFF0-4475-8031-86A062B34877}" srcOrd="3" destOrd="0" presId="urn:microsoft.com/office/officeart/2005/8/layout/hierarchy2"/>
    <dgm:cxn modelId="{CF31BC9E-78AF-4A89-B6B1-D1F9AEF84D5E}" type="presParOf" srcId="{5E3E9CA2-BFF0-4475-8031-86A062B34877}" destId="{7F3BA3A3-5B09-4E66-BDF0-9D5C198C0CB0}" srcOrd="0" destOrd="0" presId="urn:microsoft.com/office/officeart/2005/8/layout/hierarchy2"/>
    <dgm:cxn modelId="{A9DE75AE-B904-4E99-866D-A1826DCA27DB}" type="presParOf" srcId="{5E3E9CA2-BFF0-4475-8031-86A062B34877}" destId="{E3B558D6-F4FA-4C25-BBEC-99B4C53542B3}" srcOrd="1" destOrd="0" presId="urn:microsoft.com/office/officeart/2005/8/layout/hierarchy2"/>
    <dgm:cxn modelId="{F2F50CB1-649D-4676-B86F-EBDC7523EECE}" type="presParOf" srcId="{F7574360-5135-4180-91BF-43E26D5C3B89}" destId="{BAD1DC74-2F94-4F3D-8BE7-71957D383BA4}" srcOrd="2" destOrd="0" presId="urn:microsoft.com/office/officeart/2005/8/layout/hierarchy2"/>
    <dgm:cxn modelId="{CD7B158B-D933-4F0C-AE95-703F37350268}" type="presParOf" srcId="{BAD1DC74-2F94-4F3D-8BE7-71957D383BA4}" destId="{6106E5DB-C24E-4902-81E2-01B41959544E}" srcOrd="0" destOrd="0" presId="urn:microsoft.com/office/officeart/2005/8/layout/hierarchy2"/>
    <dgm:cxn modelId="{94B819E7-3220-4588-9FF6-AB25BC180AD8}" type="presParOf" srcId="{F7574360-5135-4180-91BF-43E26D5C3B89}" destId="{8EFABF02-BB6B-4B1D-A579-17686E66E52C}" srcOrd="3" destOrd="0" presId="urn:microsoft.com/office/officeart/2005/8/layout/hierarchy2"/>
    <dgm:cxn modelId="{BC28F747-730D-45E4-A4D9-557D310A506F}" type="presParOf" srcId="{8EFABF02-BB6B-4B1D-A579-17686E66E52C}" destId="{D1CA1784-2B7C-4ED9-A5C3-DB698294215D}" srcOrd="0" destOrd="0" presId="urn:microsoft.com/office/officeart/2005/8/layout/hierarchy2"/>
    <dgm:cxn modelId="{9D2428EA-3AFD-46D4-AF98-D1B000FA0189}" type="presParOf" srcId="{8EFABF02-BB6B-4B1D-A579-17686E66E52C}" destId="{52785FE2-E99E-4A2B-8B56-CF3098B766E7}" srcOrd="1" destOrd="0" presId="urn:microsoft.com/office/officeart/2005/8/layout/hierarchy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D752DA0-8B20-49C2-A7CD-677B98CEEDFB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BBD6358-6E92-4411-AF3D-59B8D4A8DFE6}">
      <dgm:prSet phldrT="[Текст]"/>
      <dgm:spPr/>
      <dgm:t>
        <a:bodyPr/>
        <a:lstStyle/>
        <a:p>
          <a:r>
            <a:rPr lang="uk-UA" dirty="0" smtClean="0"/>
            <a:t>1</a:t>
          </a:r>
          <a:endParaRPr lang="ru-RU" dirty="0"/>
        </a:p>
      </dgm:t>
    </dgm:pt>
    <dgm:pt modelId="{4F6446C4-6B08-4D97-8613-CEF522A513D1}" type="parTrans" cxnId="{0D29929A-9806-4223-A081-58DEED99318C}">
      <dgm:prSet/>
      <dgm:spPr/>
      <dgm:t>
        <a:bodyPr/>
        <a:lstStyle/>
        <a:p>
          <a:endParaRPr lang="ru-RU"/>
        </a:p>
      </dgm:t>
    </dgm:pt>
    <dgm:pt modelId="{ACB5A25B-D450-405F-B0DC-ECC9ABBB38D0}" type="sibTrans" cxnId="{0D29929A-9806-4223-A081-58DEED99318C}">
      <dgm:prSet/>
      <dgm:spPr/>
      <dgm:t>
        <a:bodyPr/>
        <a:lstStyle/>
        <a:p>
          <a:endParaRPr lang="ru-RU"/>
        </a:p>
      </dgm:t>
    </dgm:pt>
    <dgm:pt modelId="{095C5C49-8B12-4EBD-8104-C1A776EF9E82}">
      <dgm:prSet phldrT="[Текст]"/>
      <dgm:spPr/>
      <dgm:t>
        <a:bodyPr/>
        <a:lstStyle/>
        <a:p>
          <a:r>
            <a:rPr lang="uk-UA" dirty="0" smtClean="0"/>
            <a:t>Метод прямого розрахунку планування виручки</a:t>
          </a:r>
          <a:endParaRPr lang="ru-RU" dirty="0"/>
        </a:p>
      </dgm:t>
    </dgm:pt>
    <dgm:pt modelId="{85E43C04-9106-46FE-AF16-05AA8E2DDEA7}" type="parTrans" cxnId="{EB964829-D046-4038-A378-58E02AA0A355}">
      <dgm:prSet/>
      <dgm:spPr/>
      <dgm:t>
        <a:bodyPr/>
        <a:lstStyle/>
        <a:p>
          <a:endParaRPr lang="ru-RU"/>
        </a:p>
      </dgm:t>
    </dgm:pt>
    <dgm:pt modelId="{FAFF88BE-5375-4B59-A082-EF4C60D7B6BC}" type="sibTrans" cxnId="{EB964829-D046-4038-A378-58E02AA0A355}">
      <dgm:prSet/>
      <dgm:spPr/>
      <dgm:t>
        <a:bodyPr/>
        <a:lstStyle/>
        <a:p>
          <a:endParaRPr lang="ru-RU"/>
        </a:p>
      </dgm:t>
    </dgm:pt>
    <dgm:pt modelId="{F0CC55FF-20D2-4A43-B71A-5702658413C0}">
      <dgm:prSet phldrT="[Текст]"/>
      <dgm:spPr/>
      <dgm:t>
        <a:bodyPr/>
        <a:lstStyle/>
        <a:p>
          <a:r>
            <a:rPr lang="uk-UA" dirty="0" smtClean="0"/>
            <a:t>2</a:t>
          </a:r>
          <a:endParaRPr lang="ru-RU" dirty="0"/>
        </a:p>
      </dgm:t>
    </dgm:pt>
    <dgm:pt modelId="{CAB12AEB-9F41-4092-B198-5F6C36C97FBD}" type="parTrans" cxnId="{D3FDB85E-9F4F-42B8-83A0-234533F4EB6D}">
      <dgm:prSet/>
      <dgm:spPr/>
      <dgm:t>
        <a:bodyPr/>
        <a:lstStyle/>
        <a:p>
          <a:endParaRPr lang="ru-RU"/>
        </a:p>
      </dgm:t>
    </dgm:pt>
    <dgm:pt modelId="{1E610A9C-D216-4B77-95E7-D11DB9B7D90B}" type="sibTrans" cxnId="{D3FDB85E-9F4F-42B8-83A0-234533F4EB6D}">
      <dgm:prSet/>
      <dgm:spPr/>
      <dgm:t>
        <a:bodyPr/>
        <a:lstStyle/>
        <a:p>
          <a:endParaRPr lang="ru-RU"/>
        </a:p>
      </dgm:t>
    </dgm:pt>
    <dgm:pt modelId="{4DB21D57-7144-483C-94FD-77CDEF37CDE0}">
      <dgm:prSet phldrT="[Текст]"/>
      <dgm:spPr/>
      <dgm:t>
        <a:bodyPr/>
        <a:lstStyle/>
        <a:p>
          <a:r>
            <a:rPr lang="uk-UA" dirty="0" smtClean="0"/>
            <a:t>Укрупнений метод планування виручки</a:t>
          </a:r>
          <a:endParaRPr lang="ru-RU" dirty="0"/>
        </a:p>
      </dgm:t>
    </dgm:pt>
    <dgm:pt modelId="{FB830384-0CC7-4866-8EB1-A29FC1A6A131}" type="parTrans" cxnId="{95718D0D-1ABC-4BED-8BB3-FAD03FBB9C82}">
      <dgm:prSet/>
      <dgm:spPr/>
      <dgm:t>
        <a:bodyPr/>
        <a:lstStyle/>
        <a:p>
          <a:endParaRPr lang="ru-RU"/>
        </a:p>
      </dgm:t>
    </dgm:pt>
    <dgm:pt modelId="{06C802AA-3294-448D-9E7D-8A128C2181E1}" type="sibTrans" cxnId="{95718D0D-1ABC-4BED-8BB3-FAD03FBB9C82}">
      <dgm:prSet/>
      <dgm:spPr/>
      <dgm:t>
        <a:bodyPr/>
        <a:lstStyle/>
        <a:p>
          <a:endParaRPr lang="ru-RU"/>
        </a:p>
      </dgm:t>
    </dgm:pt>
    <dgm:pt modelId="{F32450ED-4D85-43A8-A4A3-F5DF66361187}">
      <dgm:prSet phldrT="[Текст]"/>
      <dgm:spPr/>
      <dgm:t>
        <a:bodyPr/>
        <a:lstStyle/>
        <a:p>
          <a:r>
            <a:rPr lang="uk-UA" dirty="0" smtClean="0"/>
            <a:t>3</a:t>
          </a:r>
          <a:endParaRPr lang="ru-RU" dirty="0"/>
        </a:p>
      </dgm:t>
    </dgm:pt>
    <dgm:pt modelId="{678854B0-C8E8-43AD-AF4D-D34FDD2169DF}" type="parTrans" cxnId="{68040C02-734E-427A-9A49-101DCE96F38E}">
      <dgm:prSet/>
      <dgm:spPr/>
      <dgm:t>
        <a:bodyPr/>
        <a:lstStyle/>
        <a:p>
          <a:endParaRPr lang="ru-RU"/>
        </a:p>
      </dgm:t>
    </dgm:pt>
    <dgm:pt modelId="{6EC9BB1E-18AC-4246-9003-925A3359DBDD}" type="sibTrans" cxnId="{68040C02-734E-427A-9A49-101DCE96F38E}">
      <dgm:prSet/>
      <dgm:spPr/>
      <dgm:t>
        <a:bodyPr/>
        <a:lstStyle/>
        <a:p>
          <a:endParaRPr lang="ru-RU"/>
        </a:p>
      </dgm:t>
    </dgm:pt>
    <dgm:pt modelId="{BC6014FE-FDD8-4EEF-8902-FCABEF473C9C}">
      <dgm:prSet phldrT="[Текст]"/>
      <dgm:spPr/>
      <dgm:t>
        <a:bodyPr/>
        <a:lstStyle/>
        <a:p>
          <a:r>
            <a:rPr lang="uk-UA" dirty="0" smtClean="0"/>
            <a:t>Комбінований метод планування виручки</a:t>
          </a:r>
          <a:endParaRPr lang="ru-RU" dirty="0"/>
        </a:p>
      </dgm:t>
    </dgm:pt>
    <dgm:pt modelId="{D4D7F247-7AE7-4680-95B0-424F0B303417}" type="parTrans" cxnId="{6AA35E8D-07FE-4B71-BEF9-D4976E4553BB}">
      <dgm:prSet/>
      <dgm:spPr/>
      <dgm:t>
        <a:bodyPr/>
        <a:lstStyle/>
        <a:p>
          <a:endParaRPr lang="ru-RU"/>
        </a:p>
      </dgm:t>
    </dgm:pt>
    <dgm:pt modelId="{46A29FE1-E20B-4F05-91FB-70646CDDAEF8}" type="sibTrans" cxnId="{6AA35E8D-07FE-4B71-BEF9-D4976E4553BB}">
      <dgm:prSet/>
      <dgm:spPr/>
      <dgm:t>
        <a:bodyPr/>
        <a:lstStyle/>
        <a:p>
          <a:endParaRPr lang="ru-RU"/>
        </a:p>
      </dgm:t>
    </dgm:pt>
    <dgm:pt modelId="{0727B3B3-5390-472A-8544-810B8ECDF6D9}" type="pres">
      <dgm:prSet presAssocID="{ED752DA0-8B20-49C2-A7CD-677B98CEEDF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D07F5DD-0652-4C67-942F-748A88976530}" type="pres">
      <dgm:prSet presAssocID="{CBBD6358-6E92-4411-AF3D-59B8D4A8DFE6}" presName="composite" presStyleCnt="0"/>
      <dgm:spPr/>
    </dgm:pt>
    <dgm:pt modelId="{D95E7EEB-80F6-4CDB-A224-78F06DBC3B70}" type="pres">
      <dgm:prSet presAssocID="{CBBD6358-6E92-4411-AF3D-59B8D4A8DFE6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73CFC4-D01B-41C9-B284-1E9A72ADDADD}" type="pres">
      <dgm:prSet presAssocID="{CBBD6358-6E92-4411-AF3D-59B8D4A8DFE6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5B6B5E-C486-4DA8-ADD7-25142FD95803}" type="pres">
      <dgm:prSet presAssocID="{ACB5A25B-D450-405F-B0DC-ECC9ABBB38D0}" presName="sp" presStyleCnt="0"/>
      <dgm:spPr/>
    </dgm:pt>
    <dgm:pt modelId="{906CB2A8-A244-46DC-BBD1-D6743E18B32B}" type="pres">
      <dgm:prSet presAssocID="{F0CC55FF-20D2-4A43-B71A-5702658413C0}" presName="composite" presStyleCnt="0"/>
      <dgm:spPr/>
    </dgm:pt>
    <dgm:pt modelId="{77C8EF87-9209-45A4-95BC-1E4F05B45937}" type="pres">
      <dgm:prSet presAssocID="{F0CC55FF-20D2-4A43-B71A-5702658413C0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1AD13B-6A7A-4120-858F-15828449235E}" type="pres">
      <dgm:prSet presAssocID="{F0CC55FF-20D2-4A43-B71A-5702658413C0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ECF326-FF67-419E-8228-660878D1103B}" type="pres">
      <dgm:prSet presAssocID="{1E610A9C-D216-4B77-95E7-D11DB9B7D90B}" presName="sp" presStyleCnt="0"/>
      <dgm:spPr/>
    </dgm:pt>
    <dgm:pt modelId="{0B781E60-3126-4320-9D7C-ACB37E947525}" type="pres">
      <dgm:prSet presAssocID="{F32450ED-4D85-43A8-A4A3-F5DF66361187}" presName="composite" presStyleCnt="0"/>
      <dgm:spPr/>
    </dgm:pt>
    <dgm:pt modelId="{9D7C3F8D-FAB7-4D6C-ACC2-C0F4CE8ADCDD}" type="pres">
      <dgm:prSet presAssocID="{F32450ED-4D85-43A8-A4A3-F5DF66361187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1AA147-DA04-4351-B0AD-8D2EF99A3ACA}" type="pres">
      <dgm:prSet presAssocID="{F32450ED-4D85-43A8-A4A3-F5DF66361187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D29929A-9806-4223-A081-58DEED99318C}" srcId="{ED752DA0-8B20-49C2-A7CD-677B98CEEDFB}" destId="{CBBD6358-6E92-4411-AF3D-59B8D4A8DFE6}" srcOrd="0" destOrd="0" parTransId="{4F6446C4-6B08-4D97-8613-CEF522A513D1}" sibTransId="{ACB5A25B-D450-405F-B0DC-ECC9ABBB38D0}"/>
    <dgm:cxn modelId="{2B0EEE2F-7F02-4C65-B6F6-F36370B95EA5}" type="presOf" srcId="{095C5C49-8B12-4EBD-8104-C1A776EF9E82}" destId="{2F73CFC4-D01B-41C9-B284-1E9A72ADDADD}" srcOrd="0" destOrd="0" presId="urn:microsoft.com/office/officeart/2005/8/layout/chevron2"/>
    <dgm:cxn modelId="{95718D0D-1ABC-4BED-8BB3-FAD03FBB9C82}" srcId="{F0CC55FF-20D2-4A43-B71A-5702658413C0}" destId="{4DB21D57-7144-483C-94FD-77CDEF37CDE0}" srcOrd="0" destOrd="0" parTransId="{FB830384-0CC7-4866-8EB1-A29FC1A6A131}" sibTransId="{06C802AA-3294-448D-9E7D-8A128C2181E1}"/>
    <dgm:cxn modelId="{8FB9EC31-48B7-4679-9DA2-7D882E2439C9}" type="presOf" srcId="{F0CC55FF-20D2-4A43-B71A-5702658413C0}" destId="{77C8EF87-9209-45A4-95BC-1E4F05B45937}" srcOrd="0" destOrd="0" presId="urn:microsoft.com/office/officeart/2005/8/layout/chevron2"/>
    <dgm:cxn modelId="{DC544AD8-A0E5-41AC-B8C6-DD03DEE8F442}" type="presOf" srcId="{F32450ED-4D85-43A8-A4A3-F5DF66361187}" destId="{9D7C3F8D-FAB7-4D6C-ACC2-C0F4CE8ADCDD}" srcOrd="0" destOrd="0" presId="urn:microsoft.com/office/officeart/2005/8/layout/chevron2"/>
    <dgm:cxn modelId="{C505A327-FC3E-46FF-A094-21D724F6232A}" type="presOf" srcId="{CBBD6358-6E92-4411-AF3D-59B8D4A8DFE6}" destId="{D95E7EEB-80F6-4CDB-A224-78F06DBC3B70}" srcOrd="0" destOrd="0" presId="urn:microsoft.com/office/officeart/2005/8/layout/chevron2"/>
    <dgm:cxn modelId="{3DFB1DDE-4377-4E25-9333-CDACAAC9BC5E}" type="presOf" srcId="{ED752DA0-8B20-49C2-A7CD-677B98CEEDFB}" destId="{0727B3B3-5390-472A-8544-810B8ECDF6D9}" srcOrd="0" destOrd="0" presId="urn:microsoft.com/office/officeart/2005/8/layout/chevron2"/>
    <dgm:cxn modelId="{1467EAA1-E25F-4408-956E-FF82A5A82DE1}" type="presOf" srcId="{4DB21D57-7144-483C-94FD-77CDEF37CDE0}" destId="{751AD13B-6A7A-4120-858F-15828449235E}" srcOrd="0" destOrd="0" presId="urn:microsoft.com/office/officeart/2005/8/layout/chevron2"/>
    <dgm:cxn modelId="{68040C02-734E-427A-9A49-101DCE96F38E}" srcId="{ED752DA0-8B20-49C2-A7CD-677B98CEEDFB}" destId="{F32450ED-4D85-43A8-A4A3-F5DF66361187}" srcOrd="2" destOrd="0" parTransId="{678854B0-C8E8-43AD-AF4D-D34FDD2169DF}" sibTransId="{6EC9BB1E-18AC-4246-9003-925A3359DBDD}"/>
    <dgm:cxn modelId="{BA701C3F-D6DA-4AE9-92A9-B456F2B9AC4B}" type="presOf" srcId="{BC6014FE-FDD8-4EEF-8902-FCABEF473C9C}" destId="{CA1AA147-DA04-4351-B0AD-8D2EF99A3ACA}" srcOrd="0" destOrd="0" presId="urn:microsoft.com/office/officeart/2005/8/layout/chevron2"/>
    <dgm:cxn modelId="{6AA35E8D-07FE-4B71-BEF9-D4976E4553BB}" srcId="{F32450ED-4D85-43A8-A4A3-F5DF66361187}" destId="{BC6014FE-FDD8-4EEF-8902-FCABEF473C9C}" srcOrd="0" destOrd="0" parTransId="{D4D7F247-7AE7-4680-95B0-424F0B303417}" sibTransId="{46A29FE1-E20B-4F05-91FB-70646CDDAEF8}"/>
    <dgm:cxn modelId="{EB964829-D046-4038-A378-58E02AA0A355}" srcId="{CBBD6358-6E92-4411-AF3D-59B8D4A8DFE6}" destId="{095C5C49-8B12-4EBD-8104-C1A776EF9E82}" srcOrd="0" destOrd="0" parTransId="{85E43C04-9106-46FE-AF16-05AA8E2DDEA7}" sibTransId="{FAFF88BE-5375-4B59-A082-EF4C60D7B6BC}"/>
    <dgm:cxn modelId="{D3FDB85E-9F4F-42B8-83A0-234533F4EB6D}" srcId="{ED752DA0-8B20-49C2-A7CD-677B98CEEDFB}" destId="{F0CC55FF-20D2-4A43-B71A-5702658413C0}" srcOrd="1" destOrd="0" parTransId="{CAB12AEB-9F41-4092-B198-5F6C36C97FBD}" sibTransId="{1E610A9C-D216-4B77-95E7-D11DB9B7D90B}"/>
    <dgm:cxn modelId="{D6591C79-C0C9-4448-A08B-CA3AECFE5F91}" type="presParOf" srcId="{0727B3B3-5390-472A-8544-810B8ECDF6D9}" destId="{4D07F5DD-0652-4C67-942F-748A88976530}" srcOrd="0" destOrd="0" presId="urn:microsoft.com/office/officeart/2005/8/layout/chevron2"/>
    <dgm:cxn modelId="{57F02FF7-6AAE-4194-A250-C2F3BF1F8522}" type="presParOf" srcId="{4D07F5DD-0652-4C67-942F-748A88976530}" destId="{D95E7EEB-80F6-4CDB-A224-78F06DBC3B70}" srcOrd="0" destOrd="0" presId="urn:microsoft.com/office/officeart/2005/8/layout/chevron2"/>
    <dgm:cxn modelId="{02F0F468-8285-4851-9B23-94D09563532F}" type="presParOf" srcId="{4D07F5DD-0652-4C67-942F-748A88976530}" destId="{2F73CFC4-D01B-41C9-B284-1E9A72ADDADD}" srcOrd="1" destOrd="0" presId="urn:microsoft.com/office/officeart/2005/8/layout/chevron2"/>
    <dgm:cxn modelId="{FF051949-BEEC-4BC5-B2AD-4BFEEF68B602}" type="presParOf" srcId="{0727B3B3-5390-472A-8544-810B8ECDF6D9}" destId="{965B6B5E-C486-4DA8-ADD7-25142FD95803}" srcOrd="1" destOrd="0" presId="urn:microsoft.com/office/officeart/2005/8/layout/chevron2"/>
    <dgm:cxn modelId="{CF21EEBF-FE90-4539-81CE-34DB12EFDC99}" type="presParOf" srcId="{0727B3B3-5390-472A-8544-810B8ECDF6D9}" destId="{906CB2A8-A244-46DC-BBD1-D6743E18B32B}" srcOrd="2" destOrd="0" presId="urn:microsoft.com/office/officeart/2005/8/layout/chevron2"/>
    <dgm:cxn modelId="{FDC5F86C-2FC1-4974-B325-3418182246D6}" type="presParOf" srcId="{906CB2A8-A244-46DC-BBD1-D6743E18B32B}" destId="{77C8EF87-9209-45A4-95BC-1E4F05B45937}" srcOrd="0" destOrd="0" presId="urn:microsoft.com/office/officeart/2005/8/layout/chevron2"/>
    <dgm:cxn modelId="{58FCB33A-7493-4994-BE97-655291E7616D}" type="presParOf" srcId="{906CB2A8-A244-46DC-BBD1-D6743E18B32B}" destId="{751AD13B-6A7A-4120-858F-15828449235E}" srcOrd="1" destOrd="0" presId="urn:microsoft.com/office/officeart/2005/8/layout/chevron2"/>
    <dgm:cxn modelId="{8FE82E95-846E-4B2E-B803-F206AA97A9A1}" type="presParOf" srcId="{0727B3B3-5390-472A-8544-810B8ECDF6D9}" destId="{FFECF326-FF67-419E-8228-660878D1103B}" srcOrd="3" destOrd="0" presId="urn:microsoft.com/office/officeart/2005/8/layout/chevron2"/>
    <dgm:cxn modelId="{9D98F1A8-1B97-46F2-9E0B-053B0464CAD6}" type="presParOf" srcId="{0727B3B3-5390-472A-8544-810B8ECDF6D9}" destId="{0B781E60-3126-4320-9D7C-ACB37E947525}" srcOrd="4" destOrd="0" presId="urn:microsoft.com/office/officeart/2005/8/layout/chevron2"/>
    <dgm:cxn modelId="{59EDC4DC-31D3-44E9-B519-5FB93B2F62D7}" type="presParOf" srcId="{0B781E60-3126-4320-9D7C-ACB37E947525}" destId="{9D7C3F8D-FAB7-4D6C-ACC2-C0F4CE8ADCDD}" srcOrd="0" destOrd="0" presId="urn:microsoft.com/office/officeart/2005/8/layout/chevron2"/>
    <dgm:cxn modelId="{1844862B-CEC4-4ED1-8C48-13AC8FBC49D2}" type="presParOf" srcId="{0B781E60-3126-4320-9D7C-ACB37E947525}" destId="{CA1AA147-DA04-4351-B0AD-8D2EF99A3ACA}" srcOrd="1" destOrd="0" presId="urn:microsoft.com/office/officeart/2005/8/layout/chevro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16.09.2023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5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6</a:t>
            </a:fld>
            <a:endParaRPr lang="uk-U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ВД-</a:t>
            </a:r>
            <a:r>
              <a:rPr lang="uk-UA" baseline="0" dirty="0" smtClean="0"/>
              <a:t> валовий дохід;</a:t>
            </a:r>
          </a:p>
          <a:p>
            <a:r>
              <a:rPr lang="uk-UA" baseline="0" dirty="0" err="1" smtClean="0"/>
              <a:t>МГВ</a:t>
            </a:r>
            <a:r>
              <a:rPr lang="uk-UA" baseline="0" dirty="0" smtClean="0"/>
              <a:t> – матеріально-грошові витрати;</a:t>
            </a:r>
          </a:p>
          <a:p>
            <a:r>
              <a:rPr lang="uk-UA" baseline="0" dirty="0" err="1" smtClean="0"/>
              <a:t>ФОП</a:t>
            </a:r>
            <a:r>
              <a:rPr lang="uk-UA" baseline="0" dirty="0" smtClean="0"/>
              <a:t> – фонд оплати праці; </a:t>
            </a:r>
          </a:p>
          <a:p>
            <a:r>
              <a:rPr lang="uk-UA" baseline="0" dirty="0" smtClean="0"/>
              <a:t>ЧД – чистий дохід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11</a:t>
            </a:fld>
            <a:endParaRPr lang="uk-U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12</a:t>
            </a:fld>
            <a:endParaRPr lang="uk-UA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15</a:t>
            </a:fld>
            <a:endParaRPr lang="uk-UA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Рис. 4. Методи планування виручки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17</a:t>
            </a:fld>
            <a:endParaRPr lang="uk-U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16.09.2023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00430" y="1428736"/>
            <a:ext cx="5105400" cy="2868168"/>
          </a:xfrm>
        </p:spPr>
        <p:txBody>
          <a:bodyPr/>
          <a:lstStyle/>
          <a:p>
            <a:pPr algn="ctr"/>
            <a:r>
              <a:rPr lang="ru-RU" dirty="0" smtClean="0"/>
              <a:t>ГРОШОВІ НАДХОДЖЕННЯ </a:t>
            </a:r>
            <a:r>
              <a:rPr lang="uk-UA" dirty="0" err="1" smtClean="0"/>
              <a:t>Суб</a:t>
            </a:r>
            <a:r>
              <a:rPr lang="uk-UA" dirty="0" smtClean="0"/>
              <a:t> </a:t>
            </a:r>
            <a:r>
              <a:rPr lang="uk-UA" dirty="0" err="1" smtClean="0"/>
              <a:t>єктів</a:t>
            </a:r>
            <a:r>
              <a:rPr lang="uk-UA" dirty="0" smtClean="0"/>
              <a:t> господарювання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878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857224" y="457200"/>
          <a:ext cx="6786610" cy="4829188"/>
        </p:xfrm>
        <a:graphic>
          <a:graphicData uri="http://schemas.openxmlformats.org/presentationml/2006/ole">
            <p:oleObj spid="_x0000_s138242" name="Picture" r:id="rId3" imgW="5038344" imgH="3476244" progId="Word.Picture.8">
              <p:embed/>
            </p:oleObj>
          </a:graphicData>
        </a:graphic>
      </p:graphicFrame>
      <p:sp>
        <p:nvSpPr>
          <p:cNvPr id="118788" name="Rectangle 4"/>
          <p:cNvSpPr>
            <a:spLocks noChangeArrowheads="1"/>
          </p:cNvSpPr>
          <p:nvPr/>
        </p:nvSpPr>
        <p:spPr bwMode="auto">
          <a:xfrm>
            <a:off x="571472" y="5500702"/>
            <a:ext cx="70009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Рис. 2.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Фактори впливу на розмір виручки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928662" y="1785926"/>
          <a:ext cx="6096000" cy="3357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286000" y="642919"/>
            <a:ext cx="457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Розподіл виручки на підприємстві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286000" y="4786323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ВД- валовий дохід;</a:t>
            </a:r>
          </a:p>
          <a:p>
            <a:r>
              <a:rPr lang="uk-UA" dirty="0" err="1" smtClean="0"/>
              <a:t>МГВ</a:t>
            </a:r>
            <a:r>
              <a:rPr lang="uk-UA" dirty="0" smtClean="0"/>
              <a:t> – матеріально-грошові витрати;</a:t>
            </a:r>
          </a:p>
          <a:p>
            <a:r>
              <a:rPr lang="uk-UA" dirty="0" err="1" smtClean="0"/>
              <a:t>ФОП</a:t>
            </a:r>
            <a:r>
              <a:rPr lang="uk-UA" dirty="0" smtClean="0"/>
              <a:t> – фонд оплати праці; </a:t>
            </a:r>
          </a:p>
          <a:p>
            <a:r>
              <a:rPr lang="uk-UA" dirty="0" smtClean="0"/>
              <a:t>ЧД – чистий дохід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857232"/>
            <a:ext cx="700092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ВИДИ ЦІН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Фіксовані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встановлюються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адміністративно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(державою),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переважно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першої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необхідності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монопольно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виготовляються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державою (газ,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електроенергія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Регульовані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встановлюються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регулюванням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рентабельності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першої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необхідності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хлібобулочних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виробів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продуктів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дитячого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харчування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При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державою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встановлюються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індикативні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мінімальний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максимальний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Вільні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формуються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на ринку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впливом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пропозицій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домовленістю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постачальників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споживачів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14353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		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Крім класифікації цін на фіксовані, регульовані та вільні, існує поділ цін на оптові та роздрібні.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Оптові ціни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 –  це ціни, що встановлюються між підприємством-виробником продукції виробничо-технічного призначення і товарів народного споживання та іншими підприємствами (споживачами продукції) або збутовими організаціями, оптовими і роздрібними торговельними підприємствами. Оптова ціна включає в себе собівартість товару і прибуток</a:t>
            </a:r>
            <a:r>
              <a:rPr lang="uk-UA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072098"/>
          </a:xfrm>
        </p:spPr>
        <p:txBody>
          <a:bodyPr/>
          <a:lstStyle/>
          <a:p>
            <a:pPr lvl="1" algn="just">
              <a:buNone/>
            </a:pPr>
            <a:r>
              <a:rPr lang="en-US" dirty="0" smtClean="0"/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Роздрібні ціни використовуються при реалізації товарів і послуг населенню через підприємства торгівлі і громадського харчування державної та інших форм власності, включаючи товари виробничо-технічного призначення (наприклад, цемент, інші будівельні матеріали, нафтопродукти, автомобілі тощо), які надходять в особисте користування громадян. Вони включають в себе, поряд з оптовою ціною, торгові надбавки (націнки), які є джерелом покриття витрат підприємств роздрібної торгівлі на організацію торгівлі.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58" y="751344"/>
            <a:ext cx="728667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Розрахунок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здійснити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за такими формулами:</a:t>
            </a:r>
          </a:p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Ц1 = С + П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де Ц1 -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виробника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); С -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собівартість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; П -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Ц2 = С + П + ПДВ,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де Ц2 -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податком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додану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вартість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; ПДВ -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податок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додану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вартість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Ц3 = С + П + АЗ + ПДВ,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де - Ц3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акцизним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збором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податком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додану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вартість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A3 -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акцизний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збір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Повна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роздрібна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Ц4 = С + П +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A3 +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ПДВ + ТН,</a:t>
            </a:r>
          </a:p>
          <a:p>
            <a:pPr algn="ctr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де Ц4 -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роздрібна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; ТН -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торгова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націнка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Приклад 1.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248476"/>
          </a:xfrm>
        </p:spPr>
        <p:txBody>
          <a:bodyPr/>
          <a:lstStyle/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Собівартість виробу «А» становить 6 грн. Планова рентабельність реалізації — 35 %. Оптова ціна виробу «А» буде дорівнювати 8,10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(6 + 6 х 0,35). Ціна виробу «А» з податком на додану вартість при ставці податку 20 % дорівнюватиме 9,72 грн. (8,10 + 8,10 х 0,2). Роздрібна ціна виробу «А» при торговій націнці 30 % дорівнюватиме 12,64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(9,72 + 9,72 х 0,3).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741380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Виручка від реалізації кожної номенклатури виробів визначається методом прямого рахунку за формулою: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В = Р × Ц ,					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де В – виручка,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 – кількість реалізованих виробів (обсяг реалізації),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Ц – ціна реалізації кожного виробу.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лановий обсяг реалізації розраховують з формули: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Р = З</a:t>
            </a:r>
            <a:r>
              <a:rPr lang="uk-UA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+ Т – З</a:t>
            </a:r>
            <a:r>
              <a:rPr lang="uk-UA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			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де Р – обсяг реалізації у плановому періоді,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  –  залишки нереалізованої продукції на початок планового періоду,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 – випуск товарної продукції в плановому періоді,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 – залишки нереалізованої продукції на кінець планового періоду.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7239000" cy="4846320"/>
          </a:xfrm>
        </p:spPr>
        <p:txBody>
          <a:bodyPr>
            <a:normAutofit/>
          </a:bodyPr>
          <a:lstStyle/>
          <a:p>
            <a:pPr marL="0" indent="360000" algn="just">
              <a:lnSpc>
                <a:spcPct val="120000"/>
              </a:lnSpc>
              <a:buNone/>
            </a:pPr>
            <a:endParaRPr lang="uk-UA" i="1" dirty="0" smtClean="0"/>
          </a:p>
          <a:p>
            <a:pPr marL="0" indent="360000" algn="just">
              <a:lnSpc>
                <a:spcPct val="120000"/>
              </a:lnSpc>
              <a:buNone/>
            </a:pPr>
            <a:r>
              <a:rPr lang="uk-UA" i="1" dirty="0" smtClean="0"/>
              <a:t>Викладач:</a:t>
            </a:r>
          </a:p>
          <a:p>
            <a:pPr marL="0" indent="360000" algn="just">
              <a:lnSpc>
                <a:spcPct val="120000"/>
              </a:lnSpc>
              <a:buNone/>
            </a:pPr>
            <a:r>
              <a:rPr lang="uk-UA" b="1" i="1" dirty="0" err="1" smtClean="0"/>
              <a:t>Виговська</a:t>
            </a:r>
            <a:r>
              <a:rPr lang="uk-UA" b="1" i="1" dirty="0" smtClean="0"/>
              <a:t> Наталія Георгіївна,</a:t>
            </a:r>
          </a:p>
          <a:p>
            <a:pPr marL="0" indent="360000" algn="just">
              <a:lnSpc>
                <a:spcPct val="120000"/>
              </a:lnSpc>
              <a:buNone/>
            </a:pPr>
            <a:r>
              <a:rPr lang="uk-UA" i="1" dirty="0" smtClean="0"/>
              <a:t>доктор економічних наук, професор</a:t>
            </a:r>
          </a:p>
          <a:p>
            <a:pPr marL="0" indent="360000" algn="just">
              <a:lnSpc>
                <a:spcPct val="120000"/>
              </a:lnSpc>
              <a:buNone/>
            </a:pPr>
            <a:endParaRPr lang="uk-UA" b="1" i="1" dirty="0" smtClean="0"/>
          </a:p>
          <a:p>
            <a:pPr marL="0" indent="360000" algn="just">
              <a:lnSpc>
                <a:spcPct val="120000"/>
              </a:lnSpc>
              <a:buNone/>
            </a:pPr>
            <a:r>
              <a:rPr lang="en-US" b="1" dirty="0" smtClean="0"/>
              <a:t>e-mail</a:t>
            </a:r>
            <a:r>
              <a:rPr lang="uk-UA" b="1" dirty="0" smtClean="0"/>
              <a:t>: </a:t>
            </a:r>
            <a:r>
              <a:rPr lang="en-US" b="1" dirty="0" smtClean="0"/>
              <a:t>vygng</a:t>
            </a:r>
            <a:r>
              <a:rPr lang="en-US" b="1" i="1" dirty="0" smtClean="0"/>
              <a:t>@ukr.net</a:t>
            </a:r>
            <a:endParaRPr lang="uk-UA" i="1" dirty="0" smtClean="0"/>
          </a:p>
          <a:p>
            <a:pPr marL="0" indent="360000">
              <a:lnSpc>
                <a:spcPct val="120000"/>
              </a:lnSpc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3786214"/>
          </a:xfrm>
        </p:spPr>
        <p:txBody>
          <a:bodyPr/>
          <a:lstStyle/>
          <a:p>
            <a:pPr algn="just">
              <a:buNone/>
            </a:pPr>
            <a:r>
              <a:rPr lang="uk-UA" dirty="0" smtClean="0"/>
              <a:t>		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Коли асортимент виробів надто великий, розрахунок плану реалізації можна здійснювати комбінованим методом. Виручку від реалізації основних видів продукції визначають методом прямого рахунку, а для підрахунку виручки від реалізації виробів іншого асортименту використовують укрупнений метод.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4286280"/>
          </a:xfrm>
        </p:spPr>
        <p:txBody>
          <a:bodyPr>
            <a:normAutofit/>
          </a:bodyPr>
          <a:lstStyle/>
          <a:p>
            <a:pPr marL="0" lvl="0" indent="360000" algn="ctr">
              <a:buNone/>
            </a:pPr>
            <a:endParaRPr lang="uk-UA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ctr">
              <a:buNone/>
            </a:pPr>
            <a:r>
              <a:rPr lang="uk-UA" b="1" u="sng" dirty="0" smtClean="0">
                <a:latin typeface="Times New Roman" pitchFamily="18" charset="0"/>
                <a:cs typeface="Times New Roman" pitchFamily="18" charset="0"/>
              </a:rPr>
              <a:t>Питання лекції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Економічна сутність та класифікація грошових надходжень підприємств</a:t>
            </a:r>
          </a:p>
          <a:p>
            <a:pPr marL="514350" indent="-514350" algn="just"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Формування виручки на підприємстві та фактори впливу на неї.</a:t>
            </a:r>
          </a:p>
          <a:p>
            <a:pPr marL="514350" indent="-514350" algn="just"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Методи планування виручки на підприємствах, переваги та недоліки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74138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Грошові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надходження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‒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надходять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банках та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касу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грошовими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потоками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розуміють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надходження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сплату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їхніх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еквівалентів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	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джерелами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надходження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грошові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потоки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поділити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внутрішні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зовнішні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надходять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будь-яких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самому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належать до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внутрішніх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Надходження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поточний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банку,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мобілізуються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фінансовому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ринку,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ним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зовнішніх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Схема 7"/>
          <p:cNvGraphicFramePr/>
          <p:nvPr/>
        </p:nvGraphicFramePr>
        <p:xfrm>
          <a:off x="428596" y="642918"/>
          <a:ext cx="7500990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ChangeArrowheads="1"/>
          </p:cNvSpPr>
          <p:nvPr/>
        </p:nvSpPr>
        <p:spPr bwMode="auto">
          <a:xfrm>
            <a:off x="0" y="571480"/>
            <a:ext cx="80010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75" algn="l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58846"/>
            <a:ext cx="685804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Операційна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‒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основна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інвестиційної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Основна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‒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пов'язані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виробництвом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реалізацією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головною метою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забезпечують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основну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частку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доходу. </a:t>
            </a:r>
          </a:p>
          <a:p>
            <a:pPr algn="just"/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Інвестиційна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‒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сукупність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придбання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та продажу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довгострокових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необоротних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короткострокових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поточних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інвестицій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еквівалентами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Фінансова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‒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сукупність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призводять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величини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та (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 складу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власного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позикового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74138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dirty="0" smtClean="0"/>
              <a:t>	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Відповідно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грошові надходження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підприємств включають: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доходи від основної (операційної) діяльності — виручка від реалізації продукції, товарів, робіт, послуг;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доходи від іншої операційної діяльності (реалізація оборотних активів, іноземної валюти; від операційної оренди, операційних курсових різниць; одержані пені, штрафи, неустойки; від списання кредиторської заборгованості; одержані гранти, субсидії, інші доходи);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доходи від фінансових операцій: від спільної діяльності, інве­стицій в асоційовані і дочірні підприємства, одержані дивіденди, одержані відсотки за облігаціями, інші доходи;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7239000" cy="5812818"/>
          </a:xfrm>
        </p:spPr>
        <p:txBody>
          <a:bodyPr/>
          <a:lstStyle/>
          <a:p>
            <a:pPr lvl="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доходи від іншої звичайної діяльності: реалізації фінансових інвестицій, основних засобів, нематеріальних активів, інших необо­ротних активів; ліквідації необоротних активів;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неопераційних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курсових різниць; безоплатно отриманих оборотних активів; уцінки необоротних активів і фінансових інвестицій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7239000" cy="5955694"/>
          </a:xfrm>
        </p:spPr>
        <p:txBody>
          <a:bodyPr/>
          <a:lstStyle/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Отже,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виручка від реалізації продукції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це сума коштів, які надійшли на рахунки підприємства за реалізовану продукцію. Вона є основним джерелом грошових доходів і фінансових ресурсів підприємс</a:t>
            </a:r>
            <a:r>
              <a:rPr lang="uk-UA" dirty="0" smtClean="0"/>
              <a:t>тв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642</TotalTime>
  <Words>415</Words>
  <PresentationFormat>Экран (4:3)</PresentationFormat>
  <Paragraphs>93</Paragraphs>
  <Slides>20</Slides>
  <Notes>6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Изящная</vt:lpstr>
      <vt:lpstr>Picture</vt:lpstr>
      <vt:lpstr>ГРОШОВІ НАДХОДЖЕННЯ Суб єктів господарювання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Приклад 1.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User</cp:lastModifiedBy>
  <cp:revision>131</cp:revision>
  <dcterms:created xsi:type="dcterms:W3CDTF">2013-11-10T19:44:41Z</dcterms:created>
  <dcterms:modified xsi:type="dcterms:W3CDTF">2023-09-16T18:44:42Z</dcterms:modified>
</cp:coreProperties>
</file>