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6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1.png"/><Relationship Id="rId4" Type="http://schemas.openxmlformats.org/officeDocument/2006/relationships/image" Target="../media/image120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8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1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7" Type="http://schemas.openxmlformats.org/officeDocument/2006/relationships/image" Target="../media/image137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6.png"/><Relationship Id="rId5" Type="http://schemas.openxmlformats.org/officeDocument/2006/relationships/image" Target="../media/image135.png"/><Relationship Id="rId4" Type="http://schemas.openxmlformats.org/officeDocument/2006/relationships/image" Target="../media/image134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7" Type="http://schemas.openxmlformats.org/officeDocument/2006/relationships/image" Target="../media/image143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2.png"/><Relationship Id="rId5" Type="http://schemas.openxmlformats.org/officeDocument/2006/relationships/image" Target="../media/image141.png"/><Relationship Id="rId4" Type="http://schemas.openxmlformats.org/officeDocument/2006/relationships/image" Target="../media/image140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7.pn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Методи</a:t>
            </a:r>
            <a:r>
              <a:rPr lang="ru-RU" dirty="0" smtClean="0"/>
              <a:t> </a:t>
            </a:r>
            <a:r>
              <a:rPr lang="ru-RU" dirty="0" err="1" smtClean="0"/>
              <a:t>управління</a:t>
            </a:r>
            <a:r>
              <a:rPr lang="ru-RU" dirty="0" smtClean="0"/>
              <a:t> РЧР в </a:t>
            </a:r>
            <a:r>
              <a:rPr lang="ru-RU" dirty="0" err="1" smtClean="0"/>
              <a:t>когнітивних</a:t>
            </a:r>
            <a:r>
              <a:rPr lang="ru-RU" dirty="0" smtClean="0"/>
              <a:t> </a:t>
            </a:r>
            <a:r>
              <a:rPr lang="ru-RU" dirty="0" err="1" smtClean="0"/>
              <a:t>радіомережах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0787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Узгоджена фільтрація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1" y="1484784"/>
            <a:ext cx="9077325" cy="355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5157192"/>
            <a:ext cx="6172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84085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66" y="1485900"/>
            <a:ext cx="917257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47" y="2324100"/>
            <a:ext cx="9105900" cy="453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61448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9058275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821" y="2782744"/>
            <a:ext cx="9077325" cy="404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94881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1484784"/>
            <a:ext cx="9105900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" y="3212273"/>
            <a:ext cx="907732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975759"/>
            <a:ext cx="5324475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5733256"/>
            <a:ext cx="9115425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41021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144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537" y="2492896"/>
            <a:ext cx="9115425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933056"/>
            <a:ext cx="324802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4450" y="4475981"/>
            <a:ext cx="321945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077072"/>
            <a:ext cx="876300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878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814" y="1435716"/>
            <a:ext cx="9172575" cy="269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31292"/>
            <a:ext cx="9115425" cy="2627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46489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941" y="1772816"/>
            <a:ext cx="9134475" cy="443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11281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3" y="1484784"/>
            <a:ext cx="9058275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303934"/>
            <a:ext cx="662940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71" y="2988724"/>
            <a:ext cx="892492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45024"/>
            <a:ext cx="91821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5397624"/>
            <a:ext cx="6296025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17584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55" y="1484784"/>
            <a:ext cx="911542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92896"/>
            <a:ext cx="9134475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80969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1600"/>
            <a:ext cx="9191625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220" y="5518439"/>
            <a:ext cx="9172576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0897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Проблеми КРМ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31" y="1412776"/>
            <a:ext cx="909637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356992"/>
            <a:ext cx="9077325" cy="307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754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417" y="1556792"/>
            <a:ext cx="9077325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48705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6832"/>
            <a:ext cx="9201150" cy="401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85649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27" y="1484784"/>
            <a:ext cx="91059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119" y="4647084"/>
            <a:ext cx="9163050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03816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04" y="1916832"/>
            <a:ext cx="914400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52576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439275" cy="659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49486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1385888"/>
            <a:ext cx="9086850" cy="408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04" y="5805264"/>
            <a:ext cx="876300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29868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831" y="1484784"/>
            <a:ext cx="9175831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64720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6413" y="1412776"/>
            <a:ext cx="5591175" cy="4326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39" y="5805264"/>
            <a:ext cx="81534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37185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428" y="188640"/>
            <a:ext cx="8181975" cy="619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47053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84784"/>
            <a:ext cx="7267575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2057400"/>
            <a:ext cx="9191626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4075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0" y="1556792"/>
            <a:ext cx="9096375" cy="488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25867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628800"/>
            <a:ext cx="8534400" cy="164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7900" y="3429000"/>
            <a:ext cx="46482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941" y="4005064"/>
            <a:ext cx="9144000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47198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325" y="1844824"/>
            <a:ext cx="622935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065" y="2852936"/>
            <a:ext cx="908685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98677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290" y="1556792"/>
            <a:ext cx="9172575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501008"/>
            <a:ext cx="5981700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5" y="4797152"/>
            <a:ext cx="90678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5" y="6349727"/>
            <a:ext cx="90868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23566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1484784"/>
            <a:ext cx="9029700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7050" y="3167063"/>
            <a:ext cx="30099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8012" y="4005064"/>
            <a:ext cx="284797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3406144"/>
            <a:ext cx="7524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69266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0200"/>
            <a:ext cx="915352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2338" y="2776538"/>
            <a:ext cx="2219325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140968"/>
            <a:ext cx="762000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5" y="4093036"/>
            <a:ext cx="89154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5661248"/>
            <a:ext cx="60198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75162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1928813"/>
            <a:ext cx="9134475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71510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100" y="1772816"/>
            <a:ext cx="601980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2319338"/>
            <a:ext cx="9105900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538663"/>
            <a:ext cx="3400425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2308" y="4862513"/>
            <a:ext cx="914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86702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359" y="1412776"/>
            <a:ext cx="9105900" cy="347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661150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2" y="1412776"/>
            <a:ext cx="9105900" cy="355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1" y="5013176"/>
            <a:ext cx="899160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48584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Детектор енергії на основі </a:t>
            </a:r>
            <a:r>
              <a:rPr lang="uk-UA" dirty="0" err="1" smtClean="0"/>
              <a:t>періодограми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598" y="1485900"/>
            <a:ext cx="9163050" cy="1799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284984"/>
            <a:ext cx="870585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02" y="4005064"/>
            <a:ext cx="9086850" cy="260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65728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3038"/>
            <a:ext cx="908685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57" y="2767013"/>
            <a:ext cx="902970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33056"/>
            <a:ext cx="9058275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248108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1484784"/>
            <a:ext cx="9039225" cy="261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4149080"/>
            <a:ext cx="9039225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605357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1484784"/>
            <a:ext cx="904875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27" y="2780928"/>
            <a:ext cx="9077325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221088"/>
            <a:ext cx="8782050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615372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677" y="4653136"/>
            <a:ext cx="89535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56791"/>
            <a:ext cx="8934450" cy="258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222758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0808"/>
            <a:ext cx="9058275" cy="498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80287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5352" y="692696"/>
            <a:ext cx="5895975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26" y="1340768"/>
            <a:ext cx="9020175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34" y="2204864"/>
            <a:ext cx="9048750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17" y="4437112"/>
            <a:ext cx="9058275" cy="2318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596047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3" y="1614488"/>
            <a:ext cx="8982075" cy="362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736807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7337" y="476672"/>
            <a:ext cx="602932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09" y="1772816"/>
            <a:ext cx="9039225" cy="450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48516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76672"/>
            <a:ext cx="6086475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1505388"/>
            <a:ext cx="9124950" cy="216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" y="3667563"/>
            <a:ext cx="9077325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47" y="4581127"/>
            <a:ext cx="9077325" cy="2275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821465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1484784"/>
            <a:ext cx="9115425" cy="347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582943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901065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72946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56792"/>
            <a:ext cx="87249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25" y="6301974"/>
            <a:ext cx="638175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12376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431" y="1412776"/>
            <a:ext cx="6953250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877272"/>
            <a:ext cx="8039100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492999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1" y="1628800"/>
            <a:ext cx="9039225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671182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620688"/>
            <a:ext cx="65151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" y="1628800"/>
            <a:ext cx="9067800" cy="445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482647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1988840"/>
            <a:ext cx="9096375" cy="406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180038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2338388"/>
            <a:ext cx="9067800" cy="218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1444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548680"/>
            <a:ext cx="553402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88" y="1412776"/>
            <a:ext cx="9096375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457950"/>
            <a:ext cx="1476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971901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92484"/>
            <a:ext cx="9115425" cy="534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448171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51" y="1412776"/>
            <a:ext cx="90678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88" y="3127276"/>
            <a:ext cx="9001125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4" y="4032250"/>
            <a:ext cx="9048750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4" y="5301095"/>
            <a:ext cx="440055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368213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88197"/>
            <a:ext cx="9096375" cy="545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606672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840" y="404664"/>
            <a:ext cx="7210425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1484784"/>
            <a:ext cx="9115425" cy="359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043" y="5157192"/>
            <a:ext cx="9201150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58308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Способи управління РЧР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1614488"/>
            <a:ext cx="8267700" cy="362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5517232"/>
            <a:ext cx="634365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777026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1484784"/>
            <a:ext cx="9010650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050" y="2971800"/>
            <a:ext cx="6819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1" y="3672279"/>
            <a:ext cx="9105900" cy="315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136610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1484784"/>
            <a:ext cx="9153525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115" y="3356992"/>
            <a:ext cx="6991350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65" y="5229200"/>
            <a:ext cx="9105900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220819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00808"/>
            <a:ext cx="7419975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91383"/>
            <a:ext cx="847725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8137" y="2052222"/>
            <a:ext cx="1038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3573016"/>
            <a:ext cx="913447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252" y="5085184"/>
            <a:ext cx="64865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3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8696" y="5304790"/>
            <a:ext cx="79057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252438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72" y="1484784"/>
            <a:ext cx="90582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492896"/>
            <a:ext cx="209550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2427759"/>
            <a:ext cx="81915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12" y="3045346"/>
            <a:ext cx="9105900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5373216"/>
            <a:ext cx="21526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445224"/>
            <a:ext cx="80010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052660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38300"/>
            <a:ext cx="91440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839966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76672"/>
            <a:ext cx="65151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9" y="1556792"/>
            <a:ext cx="9105900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4" y="4581128"/>
            <a:ext cx="9067800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426934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Висновки</a:t>
            </a:r>
            <a:endParaRPr lang="ru-RU" dirty="0"/>
          </a:p>
        </p:txBody>
      </p:sp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91" y="1124744"/>
            <a:ext cx="9086850" cy="360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153225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Висновки</a:t>
            </a:r>
            <a:endParaRPr lang="ru-RU" dirty="0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0808"/>
            <a:ext cx="9191625" cy="459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94318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701" y="1412776"/>
            <a:ext cx="79057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82" y="2203624"/>
            <a:ext cx="9086850" cy="455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3939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2816"/>
            <a:ext cx="9058275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46000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058275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" y="4207917"/>
            <a:ext cx="9096375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52466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20</Words>
  <Application>Microsoft Office PowerPoint</Application>
  <PresentationFormat>Экран (4:3)</PresentationFormat>
  <Paragraphs>7</Paragraphs>
  <Slides>67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67</vt:i4>
      </vt:variant>
    </vt:vector>
  </HeadingPairs>
  <TitlesOfParts>
    <vt:vector size="68" baseType="lpstr">
      <vt:lpstr>Тема Office</vt:lpstr>
      <vt:lpstr>Методи управління РЧР в когнітивних радіомережах</vt:lpstr>
      <vt:lpstr>Проблеми КРМ</vt:lpstr>
      <vt:lpstr>Презентация PowerPoint</vt:lpstr>
      <vt:lpstr>Презентация PowerPoint</vt:lpstr>
      <vt:lpstr>Презентация PowerPoint</vt:lpstr>
      <vt:lpstr>Способи управління РЧР</vt:lpstr>
      <vt:lpstr>Презентация PowerPoint</vt:lpstr>
      <vt:lpstr>Презентация PowerPoint</vt:lpstr>
      <vt:lpstr>Презентация PowerPoint</vt:lpstr>
      <vt:lpstr>Узгоджена фільтрація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Детектор енергії на основі періодограми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Висновки</vt:lpstr>
      <vt:lpstr>Висновки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 управління РЧР в когнітивних радіомережах</dc:title>
  <dc:creator>User</dc:creator>
  <cp:lastModifiedBy>User</cp:lastModifiedBy>
  <cp:revision>61</cp:revision>
  <dcterms:created xsi:type="dcterms:W3CDTF">2025-03-25T17:26:07Z</dcterms:created>
  <dcterms:modified xsi:type="dcterms:W3CDTF">2025-03-26T16:56:28Z</dcterms:modified>
</cp:coreProperties>
</file>