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РЧР в </a:t>
            </a:r>
            <a:r>
              <a:rPr lang="ru-RU" dirty="0" err="1" smtClean="0"/>
              <a:t>когнітивних</a:t>
            </a:r>
            <a:r>
              <a:rPr lang="ru-RU" dirty="0" smtClean="0"/>
              <a:t> </a:t>
            </a:r>
            <a:r>
              <a:rPr lang="ru-RU" dirty="0" err="1" smtClean="0"/>
              <a:t>радіомережах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7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Узгоджена фільтрація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1484784"/>
            <a:ext cx="90773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0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" y="1485900"/>
            <a:ext cx="9172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" y="2324100"/>
            <a:ext cx="9105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4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582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1" y="2782744"/>
            <a:ext cx="90773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8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212273"/>
            <a:ext cx="9077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75759"/>
            <a:ext cx="5324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733256"/>
            <a:ext cx="9115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10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7" y="2492896"/>
            <a:ext cx="9115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248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50" y="4475981"/>
            <a:ext cx="3219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876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4" y="1435716"/>
            <a:ext cx="9172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1292"/>
            <a:ext cx="9115425" cy="262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4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1772816"/>
            <a:ext cx="91344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28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484784"/>
            <a:ext cx="9058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03934"/>
            <a:ext cx="6629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1" y="2988724"/>
            <a:ext cx="8924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82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97624"/>
            <a:ext cx="6296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5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" y="1484784"/>
            <a:ext cx="9115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344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9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91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0" y="5518439"/>
            <a:ext cx="9172576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89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КРМ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" y="1412776"/>
            <a:ext cx="9096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90773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7" y="1556792"/>
            <a:ext cx="9077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870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2011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564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1484784"/>
            <a:ext cx="9105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9" y="4647084"/>
            <a:ext cx="9163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8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1916832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25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392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48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385888"/>
            <a:ext cx="90868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" y="5805264"/>
            <a:ext cx="876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8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31" y="1484784"/>
            <a:ext cx="9175831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72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412776"/>
            <a:ext cx="5591175" cy="432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9" y="5805264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1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8" y="188640"/>
            <a:ext cx="81819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0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67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057400"/>
            <a:ext cx="919162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" y="1556792"/>
            <a:ext cx="90963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586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8534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29000"/>
            <a:ext cx="464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4005064"/>
            <a:ext cx="9144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19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44824"/>
            <a:ext cx="6229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5" y="2852936"/>
            <a:ext cx="9086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6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90" y="1556792"/>
            <a:ext cx="91725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59817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" y="4797152"/>
            <a:ext cx="906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" y="6349727"/>
            <a:ext cx="908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356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484784"/>
            <a:ext cx="9029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167063"/>
            <a:ext cx="300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4005064"/>
            <a:ext cx="2847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06144"/>
            <a:ext cx="752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926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53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776538"/>
            <a:ext cx="22193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40968"/>
            <a:ext cx="76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093036"/>
            <a:ext cx="891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61248"/>
            <a:ext cx="6019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16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928813"/>
            <a:ext cx="91344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51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72816"/>
            <a:ext cx="601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19338"/>
            <a:ext cx="9105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38663"/>
            <a:ext cx="3400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08" y="48625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70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9" y="1412776"/>
            <a:ext cx="9105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11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" y="1412776"/>
            <a:ext cx="91059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" y="5013176"/>
            <a:ext cx="8991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58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Детектор енергії на основі </a:t>
            </a:r>
            <a:r>
              <a:rPr lang="uk-UA" dirty="0" err="1" smtClean="0"/>
              <a:t>періодограми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8" y="1485900"/>
            <a:ext cx="9163050" cy="17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705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" y="4005064"/>
            <a:ext cx="9086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7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086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" y="2767013"/>
            <a:ext cx="9029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58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81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84784"/>
            <a:ext cx="90392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149080"/>
            <a:ext cx="90392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53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84784"/>
            <a:ext cx="904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" y="2780928"/>
            <a:ext cx="90773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1088"/>
            <a:ext cx="87820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153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7" y="4653136"/>
            <a:ext cx="895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1"/>
            <a:ext cx="89344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27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582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28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52" y="692696"/>
            <a:ext cx="5895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" y="1340768"/>
            <a:ext cx="90201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4" y="2204864"/>
            <a:ext cx="90487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" y="4437112"/>
            <a:ext cx="9058275" cy="23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60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614488"/>
            <a:ext cx="89820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68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476672"/>
            <a:ext cx="6029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" y="1772816"/>
            <a:ext cx="90392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85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86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5388"/>
            <a:ext cx="912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3667563"/>
            <a:ext cx="9077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" y="4581127"/>
            <a:ext cx="9077325" cy="22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14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84784"/>
            <a:ext cx="91154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829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10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24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301974"/>
            <a:ext cx="6381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23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31" y="1412776"/>
            <a:ext cx="695325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7272"/>
            <a:ext cx="8039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29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" y="1628800"/>
            <a:ext cx="90392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11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515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1628800"/>
            <a:ext cx="9067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26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988840"/>
            <a:ext cx="909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800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38388"/>
            <a:ext cx="9067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5340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8" y="1412776"/>
            <a:ext cx="90963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7950"/>
            <a:ext cx="147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19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484"/>
            <a:ext cx="91154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481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" y="1412776"/>
            <a:ext cx="9067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" y="3127276"/>
            <a:ext cx="9001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" y="4032250"/>
            <a:ext cx="9048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" y="5301095"/>
            <a:ext cx="4400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82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197"/>
            <a:ext cx="90963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67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40" y="404664"/>
            <a:ext cx="7210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84784"/>
            <a:ext cx="91154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3" y="5157192"/>
            <a:ext cx="9201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3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управління РЧР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14488"/>
            <a:ext cx="82677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17232"/>
            <a:ext cx="6343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70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84784"/>
            <a:ext cx="90106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971800"/>
            <a:ext cx="681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" y="3672279"/>
            <a:ext cx="91059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66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484784"/>
            <a:ext cx="91535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15" y="3356992"/>
            <a:ext cx="69913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" y="5229200"/>
            <a:ext cx="9105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08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419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1383"/>
            <a:ext cx="847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2052222"/>
            <a:ext cx="1038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73016"/>
            <a:ext cx="9134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" y="5085184"/>
            <a:ext cx="6486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96" y="5304790"/>
            <a:ext cx="790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24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" y="1484784"/>
            <a:ext cx="9058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095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27759"/>
            <a:ext cx="819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" y="3045346"/>
            <a:ext cx="9105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2152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800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26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399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515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" y="1556792"/>
            <a:ext cx="91059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4581128"/>
            <a:ext cx="9067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693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" y="1124744"/>
            <a:ext cx="90868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32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916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43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1" y="1412776"/>
            <a:ext cx="7905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" y="2203624"/>
            <a:ext cx="90868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93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58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0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58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" y="4207917"/>
            <a:ext cx="9096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246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</Words>
  <Application>Microsoft Office PowerPoint</Application>
  <PresentationFormat>Экран (4:3)</PresentationFormat>
  <Paragraphs>7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Методи управління РЧР в когнітивних радіомережах</vt:lpstr>
      <vt:lpstr>Проблеми КРМ</vt:lpstr>
      <vt:lpstr>Презентация PowerPoint</vt:lpstr>
      <vt:lpstr>Презентация PowerPoint</vt:lpstr>
      <vt:lpstr>Презентация PowerPoint</vt:lpstr>
      <vt:lpstr>Способи управління РЧР</vt:lpstr>
      <vt:lpstr>Презентация PowerPoint</vt:lpstr>
      <vt:lpstr>Презентация PowerPoint</vt:lpstr>
      <vt:lpstr>Презентация PowerPoint</vt:lpstr>
      <vt:lpstr>Узгоджена фільтрація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Детектор енергії на основі періодограми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управління РЧР в когнітивних радіомережах</dc:title>
  <dc:creator>User</dc:creator>
  <cp:lastModifiedBy>User</cp:lastModifiedBy>
  <cp:revision>61</cp:revision>
  <dcterms:created xsi:type="dcterms:W3CDTF">2025-03-25T17:26:07Z</dcterms:created>
  <dcterms:modified xsi:type="dcterms:W3CDTF">2025-03-26T16:56:28Z</dcterms:modified>
</cp:coreProperties>
</file>