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07.09.2023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07.09.2023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Екран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Презентація PowerPoint</vt:lpstr>
      <vt:lpstr>Презентація PowerPoint</vt:lpstr>
      <vt:lpstr>Презентація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+</cp:lastModifiedBy>
  <cp:revision>133</cp:revision>
  <cp:lastPrinted>2012-10-20T08:58:50Z</cp:lastPrinted>
  <dcterms:created xsi:type="dcterms:W3CDTF">2012-09-22T08:22:54Z</dcterms:created>
  <dcterms:modified xsi:type="dcterms:W3CDTF">2023-09-07T03:27:44Z</dcterms:modified>
</cp:coreProperties>
</file>