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" y="0"/>
            <a:ext cx="71659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722" y="5066523"/>
            <a:ext cx="7165911" cy="11476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Лекція1.</a:t>
            </a: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д.с.-г. н.,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4580" y="195944"/>
            <a:ext cx="4376057" cy="38255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фотосинтезуюча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ФАР (380–710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ККД ≈ 1,5%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листок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Фотосинтетичний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листкової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плодоношення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Вегетаційний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стиглості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зрілість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12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органогенезу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Куперманом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Основні</a:t>
            </a:r>
            <a:r>
              <a:rPr dirty="0"/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dirty="0"/>
              <a:t> </a:t>
            </a:r>
            <a:r>
              <a:rPr dirty="0" err="1"/>
              <a:t>принципи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незамінності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(Ю.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Лібіх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оптимуму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сукупної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плодозміни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3.Строки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висіву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Висновки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Рослинництво</a:t>
            </a:r>
            <a:r>
              <a:rPr dirty="0"/>
              <a:t> – </a:t>
            </a:r>
            <a:r>
              <a:rPr dirty="0" err="1"/>
              <a:t>ключова</a:t>
            </a:r>
            <a:r>
              <a:rPr dirty="0"/>
              <a:t> </a:t>
            </a:r>
            <a:r>
              <a:rPr dirty="0" err="1"/>
              <a:t>галузь</a:t>
            </a:r>
            <a:r>
              <a:rPr dirty="0"/>
              <a:t> і </a:t>
            </a:r>
            <a:r>
              <a:rPr dirty="0" err="1"/>
              <a:t>наука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Урожайність</a:t>
            </a:r>
            <a:r>
              <a:rPr dirty="0"/>
              <a:t> </a:t>
            </a:r>
            <a:r>
              <a:rPr dirty="0" err="1"/>
              <a:t>залежить</a:t>
            </a:r>
            <a:r>
              <a:rPr dirty="0"/>
              <a:t> </a:t>
            </a:r>
            <a:r>
              <a:rPr dirty="0" err="1"/>
              <a:t>від</a:t>
            </a:r>
            <a:r>
              <a:rPr dirty="0"/>
              <a:t> </a:t>
            </a:r>
            <a:r>
              <a:rPr dirty="0" err="1"/>
              <a:t>біологічних</a:t>
            </a:r>
            <a:r>
              <a:rPr dirty="0"/>
              <a:t>, </a:t>
            </a:r>
            <a:r>
              <a:rPr dirty="0" err="1"/>
              <a:t>екологічних</a:t>
            </a:r>
            <a:r>
              <a:rPr dirty="0"/>
              <a:t> і </a:t>
            </a:r>
            <a:r>
              <a:rPr dirty="0" err="1"/>
              <a:t>технологічних</a:t>
            </a:r>
            <a:r>
              <a:rPr dirty="0"/>
              <a:t> </a:t>
            </a:r>
            <a:r>
              <a:rPr dirty="0" err="1"/>
              <a:t>факторів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Успіх</a:t>
            </a:r>
            <a:r>
              <a:rPr dirty="0"/>
              <a:t> </a:t>
            </a:r>
            <a:r>
              <a:rPr dirty="0" err="1"/>
              <a:t>базується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знанні</a:t>
            </a:r>
            <a:r>
              <a:rPr dirty="0"/>
              <a:t> </a:t>
            </a:r>
            <a:r>
              <a:rPr dirty="0" err="1"/>
              <a:t>законів</a:t>
            </a:r>
            <a:r>
              <a:rPr dirty="0"/>
              <a:t> </a:t>
            </a:r>
            <a:r>
              <a:rPr dirty="0" err="1"/>
              <a:t>землеробства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ОСНОВИ РОСЛИННИЦТВА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с.-г.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1.3.1.Посів,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фотосинтезуюча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         1.3.2.Біологічний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культур. </a:t>
            </a:r>
          </a:p>
          <a:p>
            <a:pPr marL="0" indent="0" algn="just">
              <a:buNone/>
            </a:pPr>
            <a:endParaRPr 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(за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та за способом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продукту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висіву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агротехніки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 як </a:t>
            </a:r>
            <a:r>
              <a:rPr lang="ru-RU" dirty="0" err="1"/>
              <a:t>галузі</a:t>
            </a:r>
            <a:r>
              <a:rPr lang="ru-RU" dirty="0"/>
              <a:t> –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потреб </a:t>
            </a:r>
            <a:r>
              <a:rPr lang="ru-RU" dirty="0" err="1"/>
              <a:t>населення</a:t>
            </a:r>
            <a:r>
              <a:rPr lang="ru-RU" dirty="0"/>
              <a:t> продуктами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тваринництва</a:t>
            </a:r>
            <a:r>
              <a:rPr lang="ru-RU" dirty="0"/>
              <a:t> – кормами, </a:t>
            </a:r>
            <a:r>
              <a:rPr lang="ru-RU" dirty="0" err="1"/>
              <a:t>легкої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– </a:t>
            </a:r>
            <a:r>
              <a:rPr lang="ru-RU" dirty="0" err="1"/>
              <a:t>сировиною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рослинництві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зеленими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фотосинтезу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проміння</a:t>
            </a:r>
            <a:r>
              <a:rPr lang="ru-RU" dirty="0"/>
              <a:t> в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–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/>
              <a:t>рослинництва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сезонність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короткий </a:t>
            </a:r>
            <a:r>
              <a:rPr lang="ru-RU" dirty="0" err="1"/>
              <a:t>безморозний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 smtClean="0"/>
              <a:t>Важливо</a:t>
            </a:r>
            <a:r>
              <a:rPr lang="ru-RU" dirty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науково-обґрунтовані</a:t>
            </a:r>
            <a:r>
              <a:rPr lang="ru-RU" dirty="0"/>
              <a:t> </a:t>
            </a:r>
            <a:r>
              <a:rPr lang="ru-RU" dirty="0" err="1"/>
              <a:t>агротехнічні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і на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без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культур і без </a:t>
            </a:r>
            <a:r>
              <a:rPr lang="ru-RU" dirty="0" err="1"/>
              <a:t>шкоди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в </a:t>
            </a:r>
            <a:r>
              <a:rPr lang="ru-RU" dirty="0" err="1"/>
              <a:t>рослинництві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урожай.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буряків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(17%)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(5%)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(8%)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льону-довгунцю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(10%)</a:t>
            </a:r>
          </a:p>
          <a:p>
            <a:pPr marL="0" indent="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Лісостеп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0686"/>
            <a:ext cx="8229600" cy="390547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агрономічні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вегетаційні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Видатні</a:t>
            </a:r>
            <a:r>
              <a:rPr dirty="0"/>
              <a:t> </a:t>
            </a:r>
            <a:r>
              <a:rPr dirty="0" err="1"/>
              <a:t>вчені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К.А.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Тімірязєв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М.І.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Вавілов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В.В.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Докучаєв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ґрунтознавство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Д.І.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Менделєєв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агрохімія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П.П.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Лук’яненко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В.М.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В.І.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Пустовойт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7" y="5523722"/>
            <a:ext cx="4861250" cy="125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/>
              <a:t>Сучасні</a:t>
            </a:r>
            <a:r>
              <a:rPr dirty="0"/>
              <a:t> </a:t>
            </a:r>
            <a:r>
              <a:rPr dirty="0" err="1"/>
              <a:t>завдання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Ресурсозберігаючі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аграріїв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3974840"/>
            <a:ext cx="3256384" cy="28831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абіотичних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Біотичні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Біопрепарати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ризоторфін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фосфоробактерин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623</Words>
  <Application>Microsoft Office PowerPoint</Application>
  <PresentationFormat>Екран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Лекція1.ТЕОРЕТИЧНІ ОСНОВИ РОСЛИННИЦТВА.  Лектор: д.с.-г. н., професор Кравченко Наталія Володимирівна,   </vt:lpstr>
      <vt:lpstr>Лекція 1. ТЕОРЕТИЧНІ ОСНОВИ РОСЛИННИЦТВА</vt:lpstr>
      <vt:lpstr>Рослинництво, як галузь</vt:lpstr>
      <vt:lpstr> Сільське господарство поєднує в собі дві основні галузі виробництва – рослинництво і тваринництво.  </vt:lpstr>
      <vt:lpstr>Значення для України</vt:lpstr>
      <vt:lpstr>Рослинництво, як наука</vt:lpstr>
      <vt:lpstr>Видатні вчені</vt:lpstr>
      <vt:lpstr>Сучасні завдання</vt:lpstr>
      <vt:lpstr>Екологічні основи</vt:lpstr>
      <vt:lpstr>Посів, як фотосинтезуюча система</vt:lpstr>
      <vt:lpstr>Біологічний розвиток культур</vt:lpstr>
      <vt:lpstr>Основні наукові принципи</vt:lpstr>
      <vt:lpstr>Самостійна робота</vt:lpstr>
      <vt:lpstr>Висновки</vt:lpstr>
      <vt:lpstr>Презентація PowerPoint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Лекція1.ТЕОРЕТИЧНІ ОСНОВИ РОСЛИННИЦТВА</dc:title>
  <dc:subject/>
  <dc:creator>Natalya</dc:creator>
  <cp:keywords/>
  <dc:description>generated using python-pptx</dc:description>
  <cp:lastModifiedBy>Natalya</cp:lastModifiedBy>
  <cp:revision>8</cp:revision>
  <dcterms:created xsi:type="dcterms:W3CDTF">2013-01-27T09:14:16Z</dcterms:created>
  <dcterms:modified xsi:type="dcterms:W3CDTF">2025-08-31T17:44:15Z</dcterms:modified>
  <cp:category/>
</cp:coreProperties>
</file>