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54A-52B7-4E4D-9A63-7F47D70A0E84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EB5C-EAF3-4584-BF16-C966BDDFEF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353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54A-52B7-4E4D-9A63-7F47D70A0E84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EB5C-EAF3-4584-BF16-C966BDDFEF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69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54A-52B7-4E4D-9A63-7F47D70A0E84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EB5C-EAF3-4584-BF16-C966BDDFEF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553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54A-52B7-4E4D-9A63-7F47D70A0E84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EB5C-EAF3-4584-BF16-C966BDDFEF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54A-52B7-4E4D-9A63-7F47D70A0E84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EB5C-EAF3-4584-BF16-C966BDDFEF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26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54A-52B7-4E4D-9A63-7F47D70A0E84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EB5C-EAF3-4584-BF16-C966BDDFEF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92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54A-52B7-4E4D-9A63-7F47D70A0E84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EB5C-EAF3-4584-BF16-C966BDDFEF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0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54A-52B7-4E4D-9A63-7F47D70A0E84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EB5C-EAF3-4584-BF16-C966BDDFEF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491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54A-52B7-4E4D-9A63-7F47D70A0E84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EB5C-EAF3-4584-BF16-C966BDDFEF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249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54A-52B7-4E4D-9A63-7F47D70A0E84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EB5C-EAF3-4584-BF16-C966BDDFEF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40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354A-52B7-4E4D-9A63-7F47D70A0E84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EB5C-EAF3-4584-BF16-C966BDDFEF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479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354A-52B7-4E4D-9A63-7F47D70A0E84}" type="datetimeFigureOut">
              <a:rPr lang="uk-UA" smtClean="0"/>
              <a:t>22.09.2022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9EB5C-EAF3-4584-BF16-C966BDDFEF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187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4080" y="1719472"/>
            <a:ext cx="10515600" cy="244708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all" dirty="0" smtClean="0"/>
              <a:t/>
            </a:r>
            <a:br>
              <a:rPr lang="uk-UA" b="1" cap="all" dirty="0" smtClean="0"/>
            </a:br>
            <a:r>
              <a:rPr lang="uk-UA" b="1" cap="all" dirty="0"/>
              <a:t/>
            </a:r>
            <a:br>
              <a:rPr lang="uk-UA" b="1" cap="all" dirty="0"/>
            </a:br>
            <a:r>
              <a:rPr lang="uk-UA" b="1" cap="all" dirty="0" smtClean="0"/>
              <a:t/>
            </a:r>
            <a:br>
              <a:rPr lang="uk-UA" b="1" cap="all" dirty="0" smtClean="0"/>
            </a:br>
            <a:r>
              <a:rPr lang="uk-UA" b="1" cap="all" dirty="0"/>
              <a:t/>
            </a:r>
            <a:br>
              <a:rPr lang="uk-UA" b="1" cap="all" dirty="0"/>
            </a:br>
            <a:r>
              <a:rPr lang="uk-UA" b="1" cap="all" dirty="0" smtClean="0"/>
              <a:t>СТВОРЕННЯ </a:t>
            </a:r>
            <a:r>
              <a:rPr lang="uk-UA" b="1" cap="all" dirty="0"/>
              <a:t>ЛЕГЕНДИ БРЕНДУ: </a:t>
            </a:r>
            <a:r>
              <a:rPr lang="uk-UA" b="1" cap="all" dirty="0" smtClean="0"/>
              <a:t>ВДАЛІ </a:t>
            </a:r>
            <a:r>
              <a:rPr lang="uk-UA" b="1" cap="all" smtClean="0"/>
              <a:t>ПРИКЛАДи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077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«M • A • C» - «Косметика для людей всіх рас, статі та віку</a:t>
            </a:r>
            <a:r>
              <a:rPr lang="uk-UA" b="1" dirty="0" smtClean="0"/>
              <a:t>!»</a:t>
            </a:r>
            <a:endParaRPr lang="uk-UA" dirty="0"/>
          </a:p>
        </p:txBody>
      </p:sp>
      <p:pic>
        <p:nvPicPr>
          <p:cNvPr id="4" name="Объект 3" descr="https://koloro.ua/media/upload/images/sozdanie-legendy-brenda-7-udachnyh-primerov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50" y="1825625"/>
            <a:ext cx="8020899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404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/>
              <a:t>Toyota</a:t>
            </a:r>
            <a:endParaRPr lang="uk-UA" dirty="0"/>
          </a:p>
        </p:txBody>
      </p:sp>
      <p:pic>
        <p:nvPicPr>
          <p:cNvPr id="4" name="Объект 3" descr="https://koloro.ua/media/upload/images/sozdanie-legendy-brenda-7-udachnyh-primerov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12" y="1825625"/>
            <a:ext cx="653517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26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«HERMES» - «традиції витонченої елегантності»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 descr="https://koloro.ua/media/upload/images/sozdanie-legendy-brenda-7-udachnyh-primerov8_cr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16" y="1690688"/>
            <a:ext cx="8617788" cy="4580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63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 descr="Легенда «HERMES»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12" y="1825625"/>
            <a:ext cx="671157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93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969"/>
          </a:xfrm>
        </p:spPr>
        <p:txBody>
          <a:bodyPr/>
          <a:lstStyle/>
          <a:p>
            <a:pPr algn="ctr"/>
            <a:r>
              <a:rPr lang="uk-UA" b="1" dirty="0"/>
              <a:t>«</a:t>
            </a:r>
            <a:r>
              <a:rPr lang="uk-UA" b="1" dirty="0" err="1"/>
              <a:t>Hipp</a:t>
            </a:r>
            <a:r>
              <a:rPr lang="uk-UA" b="1" dirty="0"/>
              <a:t>» - для найціннішого в </a:t>
            </a:r>
            <a:r>
              <a:rPr lang="uk-UA" b="1" dirty="0" smtClean="0"/>
              <a:t>житті</a:t>
            </a:r>
            <a:endParaRPr lang="uk-UA" dirty="0"/>
          </a:p>
        </p:txBody>
      </p:sp>
      <p:pic>
        <p:nvPicPr>
          <p:cNvPr id="4" name="Объект 3" descr="https://koloro.ua/media/upload/images/sozdanie-legendy-brenda-7-udachnyh-primerov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35" y="1527175"/>
            <a:ext cx="5593729" cy="4649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68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«</a:t>
            </a:r>
            <a:r>
              <a:rPr lang="uk-UA" b="1" dirty="0" err="1"/>
              <a:t>Chupa</a:t>
            </a:r>
            <a:r>
              <a:rPr lang="uk-UA" b="1" dirty="0"/>
              <a:t> </a:t>
            </a:r>
            <a:r>
              <a:rPr lang="uk-UA" b="1" dirty="0" err="1"/>
              <a:t>Chups</a:t>
            </a:r>
            <a:r>
              <a:rPr lang="uk-UA" b="1" dirty="0"/>
              <a:t>» - «Не таке </a:t>
            </a:r>
            <a:r>
              <a:rPr lang="uk-UA" b="1" dirty="0" smtClean="0"/>
              <a:t>серйозне </a:t>
            </a:r>
            <a:r>
              <a:rPr lang="uk-UA" b="1" dirty="0"/>
              <a:t>життя</a:t>
            </a:r>
            <a:r>
              <a:rPr lang="uk-UA" b="1" dirty="0" smtClean="0"/>
              <a:t>»</a:t>
            </a:r>
            <a:endParaRPr lang="uk-UA" dirty="0"/>
          </a:p>
        </p:txBody>
      </p:sp>
      <p:pic>
        <p:nvPicPr>
          <p:cNvPr id="4" name="Объект 3" descr="https://koloro.ua/media/upload/images/sozdanie-legendy-brenda-7-udachnyh-primerov5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8231"/>
            <a:ext cx="10515600" cy="328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39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«</a:t>
            </a:r>
            <a:r>
              <a:rPr lang="uk-UA" b="1" dirty="0" err="1"/>
              <a:t>El</a:t>
            </a:r>
            <a:r>
              <a:rPr lang="uk-UA" b="1" dirty="0"/>
              <a:t> </a:t>
            </a:r>
            <a:r>
              <a:rPr lang="uk-UA" b="1" dirty="0" err="1"/>
              <a:t>Celler</a:t>
            </a:r>
            <a:r>
              <a:rPr lang="uk-UA" b="1" dirty="0"/>
              <a:t> </a:t>
            </a:r>
            <a:r>
              <a:rPr lang="uk-UA" b="1" dirty="0" err="1"/>
              <a:t>De</a:t>
            </a:r>
            <a:r>
              <a:rPr lang="uk-UA" b="1" dirty="0"/>
              <a:t> </a:t>
            </a:r>
            <a:r>
              <a:rPr lang="uk-UA" b="1" dirty="0" err="1"/>
              <a:t>Can</a:t>
            </a:r>
            <a:r>
              <a:rPr lang="uk-UA" b="1" dirty="0"/>
              <a:t> </a:t>
            </a:r>
            <a:r>
              <a:rPr lang="uk-UA" b="1" dirty="0" err="1"/>
              <a:t>Roca</a:t>
            </a:r>
            <a:r>
              <a:rPr lang="uk-UA" b="1" dirty="0"/>
              <a:t>» - «Три голови - одна капелюх»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 descr="https://koloro.ua/media/upload/images/sozdanie-legendy-brenda-7-udachnyh-primerov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42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Брати Рок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61" y="1825625"/>
            <a:ext cx="640687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886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«</a:t>
            </a:r>
            <a:r>
              <a:rPr lang="uk-UA" b="1" dirty="0" err="1"/>
              <a:t>Ritz-Carlton</a:t>
            </a:r>
            <a:r>
              <a:rPr lang="uk-UA" b="1" dirty="0"/>
              <a:t> </a:t>
            </a:r>
            <a:r>
              <a:rPr lang="uk-UA" b="1" dirty="0" err="1"/>
              <a:t>Hotel</a:t>
            </a:r>
            <a:r>
              <a:rPr lang="uk-UA" b="1" dirty="0"/>
              <a:t> </a:t>
            </a:r>
            <a:r>
              <a:rPr lang="uk-UA" b="1" dirty="0" err="1"/>
              <a:t>Company</a:t>
            </a:r>
            <a:r>
              <a:rPr lang="uk-UA" b="1" dirty="0"/>
              <a:t>» - «Легенда готельного світу</a:t>
            </a:r>
            <a:r>
              <a:rPr lang="uk-UA" b="1" dirty="0" smtClean="0"/>
              <a:t>»</a:t>
            </a:r>
            <a:endParaRPr lang="uk-UA" dirty="0"/>
          </a:p>
        </p:txBody>
      </p:sp>
      <p:pic>
        <p:nvPicPr>
          <p:cNvPr id="4" name="Объект 3" descr="https://koloro.ua/media/upload/images/sozdanie-legendy-brenda-7-udachnyh-primerov87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09" y="1825625"/>
            <a:ext cx="654298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71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https://koloro.ua/media/upload/images/sozdanie-legendy-brenda-7-udachnyh-primerov5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162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74</Words>
  <Application>Microsoft Office PowerPoint</Application>
  <PresentationFormat>Широкоэкранный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    СТВОРЕННЯ ЛЕГЕНДИ БРЕНДУ: ВДАЛІ ПРИКЛАДи </vt:lpstr>
      <vt:lpstr>«HERMES» - «традиції витонченої елегантності» </vt:lpstr>
      <vt:lpstr>Презентация PowerPoint</vt:lpstr>
      <vt:lpstr>«Hipp» - для найціннішого в житті</vt:lpstr>
      <vt:lpstr>«Chupa Chups» - «Не таке серйозне життя»</vt:lpstr>
      <vt:lpstr>«El Celler De Can Roca» - «Три голови - одна капелюх» </vt:lpstr>
      <vt:lpstr>Презентация PowerPoint</vt:lpstr>
      <vt:lpstr>«Ritz-Carlton Hotel Company» - «Легенда готельного світу»</vt:lpstr>
      <vt:lpstr>Презентация PowerPoint</vt:lpstr>
      <vt:lpstr>«M • A • C» - «Косметика для людей всіх рас, статі та віку!»</vt:lpstr>
      <vt:lpstr>Toyota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СТВОРЕННЯ ЛЕГЕНДИ БРЕНДУ: ВДАЛІ ПРИКЛАДІВ </dc:title>
  <dc:creator>Пащенко Ольга Петрівна</dc:creator>
  <cp:lastModifiedBy>Пащенко Ольга Петрівна</cp:lastModifiedBy>
  <cp:revision>15</cp:revision>
  <dcterms:created xsi:type="dcterms:W3CDTF">2022-09-22T13:11:00Z</dcterms:created>
  <dcterms:modified xsi:type="dcterms:W3CDTF">2022-09-22T13:19:56Z</dcterms:modified>
</cp:coreProperties>
</file>