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3534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694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5535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009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26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924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80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491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249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8406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479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A354A-52B7-4E4D-9A63-7F47D70A0E84}" type="datetimeFigureOut">
              <a:rPr lang="uk-UA" smtClean="0"/>
              <a:t>22.09.2022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9EB5C-EAF3-4584-BF16-C966BDDFEF9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1876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64080" y="1719472"/>
            <a:ext cx="10515600" cy="244708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cap="all" dirty="0" smtClean="0"/>
              <a:t/>
            </a:r>
            <a:br>
              <a:rPr lang="uk-UA" b="1" cap="all" dirty="0" smtClean="0"/>
            </a:br>
            <a:r>
              <a:rPr lang="uk-UA" b="1" cap="all" dirty="0"/>
              <a:t/>
            </a:r>
            <a:br>
              <a:rPr lang="uk-UA" b="1" cap="all" dirty="0"/>
            </a:br>
            <a:r>
              <a:rPr lang="uk-UA" b="1" cap="all" dirty="0" smtClean="0"/>
              <a:t/>
            </a:r>
            <a:br>
              <a:rPr lang="uk-UA" b="1" cap="all" dirty="0" smtClean="0"/>
            </a:br>
            <a:r>
              <a:rPr lang="uk-UA" b="1" cap="all" dirty="0"/>
              <a:t/>
            </a:r>
            <a:br>
              <a:rPr lang="uk-UA" b="1" cap="all" dirty="0"/>
            </a:br>
            <a:r>
              <a:rPr lang="uk-UA" b="1" cap="all" dirty="0" smtClean="0"/>
              <a:t>СТВОРЕННЯ </a:t>
            </a:r>
            <a:r>
              <a:rPr lang="uk-UA" b="1" cap="all" dirty="0"/>
              <a:t>ЛЕГЕНДИ БРЕНДУ: </a:t>
            </a:r>
            <a:r>
              <a:rPr lang="uk-UA" b="1" cap="all" dirty="0" smtClean="0"/>
              <a:t>ВДАЛІ </a:t>
            </a:r>
            <a:r>
              <a:rPr lang="uk-UA" b="1" cap="all" smtClean="0"/>
              <a:t>ПРИКЛАДи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60774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/>
              <a:t>«M • A • C» - «Косметика для людей всіх рас, статі та віку</a:t>
            </a:r>
            <a:r>
              <a:rPr lang="uk-UA" b="1" dirty="0" smtClean="0"/>
              <a:t>!»</a:t>
            </a:r>
            <a:endParaRPr lang="uk-UA" dirty="0"/>
          </a:p>
        </p:txBody>
      </p:sp>
      <p:pic>
        <p:nvPicPr>
          <p:cNvPr id="4" name="Объект 3" descr="https://koloro.ua/media/upload/images/sozdanie-legendy-brenda-7-udachnyh-primerov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550" y="1825625"/>
            <a:ext cx="8020899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1404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err="1" smtClean="0"/>
              <a:t>Toyota</a:t>
            </a:r>
            <a:endParaRPr lang="uk-UA" dirty="0"/>
          </a:p>
        </p:txBody>
      </p:sp>
      <p:pic>
        <p:nvPicPr>
          <p:cNvPr id="4" name="Объект 3" descr="https://koloro.ua/media/upload/images/sozdanie-legendy-brenda-7-udachnyh-primerov-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412" y="1825625"/>
            <a:ext cx="6535175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7262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«HERMES» - «традиції витонченої елегантності»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 descr="https://koloro.ua/media/upload/images/sozdanie-legendy-brenda-7-udachnyh-primerov8_cr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16" y="1690688"/>
            <a:ext cx="8617788" cy="45807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9638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Объект 3" descr="Легенда «HERMES»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212" y="1825625"/>
            <a:ext cx="6711575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0932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1969"/>
          </a:xfrm>
        </p:spPr>
        <p:txBody>
          <a:bodyPr/>
          <a:lstStyle/>
          <a:p>
            <a:pPr algn="ctr"/>
            <a:r>
              <a:rPr lang="uk-UA" b="1" dirty="0"/>
              <a:t>«</a:t>
            </a:r>
            <a:r>
              <a:rPr lang="uk-UA" b="1" dirty="0" err="1"/>
              <a:t>Hipp</a:t>
            </a:r>
            <a:r>
              <a:rPr lang="uk-UA" b="1" dirty="0"/>
              <a:t>» - для найціннішого в </a:t>
            </a:r>
            <a:r>
              <a:rPr lang="uk-UA" b="1" dirty="0" smtClean="0"/>
              <a:t>житті</a:t>
            </a:r>
            <a:endParaRPr lang="uk-UA" dirty="0"/>
          </a:p>
        </p:txBody>
      </p:sp>
      <p:pic>
        <p:nvPicPr>
          <p:cNvPr id="4" name="Объект 3" descr="https://koloro.ua/media/upload/images/sozdanie-legendy-brenda-7-udachnyh-primerov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135" y="1527175"/>
            <a:ext cx="5593729" cy="46497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0682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«</a:t>
            </a:r>
            <a:r>
              <a:rPr lang="uk-UA" b="1" dirty="0" err="1"/>
              <a:t>Chupa</a:t>
            </a:r>
            <a:r>
              <a:rPr lang="uk-UA" b="1" dirty="0"/>
              <a:t> </a:t>
            </a:r>
            <a:r>
              <a:rPr lang="uk-UA" b="1" dirty="0" err="1"/>
              <a:t>Chups</a:t>
            </a:r>
            <a:r>
              <a:rPr lang="uk-UA" b="1" dirty="0"/>
              <a:t>» - «Не таке </a:t>
            </a:r>
            <a:r>
              <a:rPr lang="uk-UA" b="1" dirty="0" smtClean="0"/>
              <a:t>серйозне </a:t>
            </a:r>
            <a:r>
              <a:rPr lang="uk-UA" b="1" dirty="0"/>
              <a:t>життя</a:t>
            </a:r>
            <a:r>
              <a:rPr lang="uk-UA" b="1" dirty="0" smtClean="0"/>
              <a:t>»</a:t>
            </a:r>
            <a:endParaRPr lang="uk-UA" dirty="0"/>
          </a:p>
        </p:txBody>
      </p:sp>
      <p:pic>
        <p:nvPicPr>
          <p:cNvPr id="4" name="Объект 3" descr="https://koloro.ua/media/upload/images/sozdanie-legendy-brenda-7-udachnyh-primerov5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58231"/>
            <a:ext cx="10515600" cy="3286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8391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/>
              <a:t>«</a:t>
            </a:r>
            <a:r>
              <a:rPr lang="uk-UA" b="1" dirty="0" err="1"/>
              <a:t>El</a:t>
            </a:r>
            <a:r>
              <a:rPr lang="uk-UA" b="1" dirty="0"/>
              <a:t> </a:t>
            </a:r>
            <a:r>
              <a:rPr lang="uk-UA" b="1" dirty="0" err="1"/>
              <a:t>Celler</a:t>
            </a:r>
            <a:r>
              <a:rPr lang="uk-UA" b="1" dirty="0"/>
              <a:t> </a:t>
            </a:r>
            <a:r>
              <a:rPr lang="uk-UA" b="1" dirty="0" err="1"/>
              <a:t>De</a:t>
            </a:r>
            <a:r>
              <a:rPr lang="uk-UA" b="1" dirty="0"/>
              <a:t> </a:t>
            </a:r>
            <a:r>
              <a:rPr lang="uk-UA" b="1" dirty="0" err="1"/>
              <a:t>Can</a:t>
            </a:r>
            <a:r>
              <a:rPr lang="uk-UA" b="1" dirty="0"/>
              <a:t> </a:t>
            </a:r>
            <a:r>
              <a:rPr lang="uk-UA" b="1" dirty="0" err="1"/>
              <a:t>Roca</a:t>
            </a:r>
            <a:r>
              <a:rPr lang="uk-UA" b="1" dirty="0"/>
              <a:t>» - «Три голови - одна капелюх»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 descr="https://koloro.ua/media/upload/images/sozdanie-legendy-brenda-7-udachnyh-primerov1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496" y="1825625"/>
            <a:ext cx="6527007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4426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Брати Рок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561" y="1825625"/>
            <a:ext cx="6406878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4886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/>
              <a:t>«</a:t>
            </a:r>
            <a:r>
              <a:rPr lang="uk-UA" b="1" dirty="0" err="1"/>
              <a:t>Ritz-Carlton</a:t>
            </a:r>
            <a:r>
              <a:rPr lang="uk-UA" b="1" dirty="0"/>
              <a:t> </a:t>
            </a:r>
            <a:r>
              <a:rPr lang="uk-UA" b="1" dirty="0" err="1"/>
              <a:t>Hotel</a:t>
            </a:r>
            <a:r>
              <a:rPr lang="uk-UA" b="1" dirty="0"/>
              <a:t> </a:t>
            </a:r>
            <a:r>
              <a:rPr lang="uk-UA" b="1" dirty="0" err="1"/>
              <a:t>Company</a:t>
            </a:r>
            <a:r>
              <a:rPr lang="uk-UA" b="1" dirty="0"/>
              <a:t>» - «Легенда готельного світу</a:t>
            </a:r>
            <a:r>
              <a:rPr lang="uk-UA" b="1" dirty="0" smtClean="0"/>
              <a:t>»</a:t>
            </a:r>
            <a:endParaRPr lang="uk-UA" dirty="0"/>
          </a:p>
        </p:txBody>
      </p:sp>
      <p:pic>
        <p:nvPicPr>
          <p:cNvPr id="4" name="Объект 3" descr="https://koloro.ua/media/upload/images/sozdanie-legendy-brenda-7-udachnyh-primerov87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509" y="1825625"/>
            <a:ext cx="6542981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3710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 descr="https://koloro.ua/media/upload/images/sozdanie-legendy-brenda-7-udachnyh-primerov5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144" y="1825625"/>
            <a:ext cx="7735712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91626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74</Words>
  <Application>Microsoft Office PowerPoint</Application>
  <PresentationFormat>Широкоэкранный</PresentationFormat>
  <Paragraphs>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    СТВОРЕННЯ ЛЕГЕНДИ БРЕНДУ: ВДАЛІ ПРИКЛАДи </vt:lpstr>
      <vt:lpstr>«HERMES» - «традиції витонченої елегантності» </vt:lpstr>
      <vt:lpstr>Презентация PowerPoint</vt:lpstr>
      <vt:lpstr>«Hipp» - для найціннішого в житті</vt:lpstr>
      <vt:lpstr>«Chupa Chups» - «Не таке серйозне життя»</vt:lpstr>
      <vt:lpstr>«El Celler De Can Roca» - «Три голови - одна капелюх» </vt:lpstr>
      <vt:lpstr>Презентация PowerPoint</vt:lpstr>
      <vt:lpstr>«Ritz-Carlton Hotel Company» - «Легенда готельного світу»</vt:lpstr>
      <vt:lpstr>Презентация PowerPoint</vt:lpstr>
      <vt:lpstr>«M • A • C» - «Косметика для людей всіх рас, статі та віку!»</vt:lpstr>
      <vt:lpstr>Toyota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СТВОРЕННЯ ЛЕГЕНДИ БРЕНДУ: ВДАЛІ ПРИКЛАДІВ </dc:title>
  <dc:creator>Пащенко Ольга Петрівна</dc:creator>
  <cp:lastModifiedBy>Пащенко Ольга Петрівна</cp:lastModifiedBy>
  <cp:revision>15</cp:revision>
  <dcterms:created xsi:type="dcterms:W3CDTF">2022-09-22T13:11:00Z</dcterms:created>
  <dcterms:modified xsi:type="dcterms:W3CDTF">2022-09-22T13:19:56Z</dcterms:modified>
</cp:coreProperties>
</file>