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5D6F5-CF06-473E-8D3C-AA689DC4118F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3FC55-737E-461C-9DC4-C2E12C1AF6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019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5D6F5-CF06-473E-8D3C-AA689DC4118F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3FC55-737E-461C-9DC4-C2E12C1AF6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496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5D6F5-CF06-473E-8D3C-AA689DC4118F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3FC55-737E-461C-9DC4-C2E12C1AF6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433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5D6F5-CF06-473E-8D3C-AA689DC4118F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3FC55-737E-461C-9DC4-C2E12C1AF6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37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5D6F5-CF06-473E-8D3C-AA689DC4118F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3FC55-737E-461C-9DC4-C2E12C1AF6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4358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5D6F5-CF06-473E-8D3C-AA689DC4118F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3FC55-737E-461C-9DC4-C2E12C1AF6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697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5D6F5-CF06-473E-8D3C-AA689DC4118F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3FC55-737E-461C-9DC4-C2E12C1AF6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315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5D6F5-CF06-473E-8D3C-AA689DC4118F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3FC55-737E-461C-9DC4-C2E12C1AF6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461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5D6F5-CF06-473E-8D3C-AA689DC4118F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3FC55-737E-461C-9DC4-C2E12C1AF6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97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5D6F5-CF06-473E-8D3C-AA689DC4118F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3FC55-737E-461C-9DC4-C2E12C1AF6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697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5D6F5-CF06-473E-8D3C-AA689DC4118F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3FC55-737E-461C-9DC4-C2E12C1AF6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49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65D6F5-CF06-473E-8D3C-AA689DC4118F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3FC55-737E-461C-9DC4-C2E12C1AF6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685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Структурно – </a:t>
            </a:r>
            <a:r>
              <a:rPr lang="ru-RU" dirty="0" err="1" smtClean="0"/>
              <a:t>параметричні</a:t>
            </a:r>
            <a:r>
              <a:rPr lang="ru-RU" dirty="0" smtClean="0"/>
              <a:t> </a:t>
            </a:r>
            <a:r>
              <a:rPr lang="ru-RU" dirty="0" err="1" smtClean="0"/>
              <a:t>властивості</a:t>
            </a:r>
            <a:r>
              <a:rPr lang="ru-RU" dirty="0" smtClean="0"/>
              <a:t> систем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5889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1556792"/>
            <a:ext cx="9105900" cy="436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3669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Структурна організація систем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05827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2698782"/>
            <a:ext cx="9010650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67" y="3794157"/>
            <a:ext cx="89916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5" y="5085184"/>
            <a:ext cx="903922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0674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" y="1556792"/>
            <a:ext cx="9001125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01" y="3212976"/>
            <a:ext cx="9096375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48898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5" y="1556792"/>
            <a:ext cx="9077325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8" y="4869160"/>
            <a:ext cx="89916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2001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Типи структур систем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" y="1628800"/>
            <a:ext cx="9001125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86130"/>
            <a:ext cx="5305425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05437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1628800"/>
            <a:ext cx="9134475" cy="503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28934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1671638"/>
            <a:ext cx="9115425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6681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4" y="1628800"/>
            <a:ext cx="9134475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63" y="3429000"/>
            <a:ext cx="8991600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047" y="5373216"/>
            <a:ext cx="9153526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23534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Логістична крива систем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74" y="1628800"/>
            <a:ext cx="86296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20888"/>
            <a:ext cx="7210425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8828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Описова декомпозиція систем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844867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6179" y="1556792"/>
            <a:ext cx="50482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385" y="1979500"/>
            <a:ext cx="6118935" cy="4165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459" y="6313126"/>
            <a:ext cx="5257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8349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" y="1556792"/>
            <a:ext cx="9201150" cy="470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2122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1625"/>
            <a:ext cx="9182100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76486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08" y="1628800"/>
            <a:ext cx="90487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3140968"/>
            <a:ext cx="85725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79243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Декомпозиція систем</a:t>
            </a:r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88" y="1484784"/>
            <a:ext cx="721042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005064"/>
            <a:ext cx="6772275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85723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2" y="1556792"/>
            <a:ext cx="8220075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422" y="2348880"/>
            <a:ext cx="8892481" cy="3777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381328"/>
            <a:ext cx="70580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26582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1628800"/>
            <a:ext cx="9020175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39492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Модульність систем</a:t>
            </a:r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1628800"/>
            <a:ext cx="86010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3914800"/>
            <a:ext cx="42100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9120"/>
            <a:ext cx="904875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30230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2163"/>
            <a:ext cx="9144000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18577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920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Системні властивості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7" y="1412776"/>
            <a:ext cx="9134475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7" y="4581128"/>
            <a:ext cx="8972550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006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Цілісність систем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7" y="1484784"/>
            <a:ext cx="897255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5937"/>
            <a:ext cx="91059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2" y="4653136"/>
            <a:ext cx="9096375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5838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Властивості систем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01065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3" y="3140968"/>
            <a:ext cx="8982075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5064"/>
            <a:ext cx="9124950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7308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1556792"/>
            <a:ext cx="902017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3284984"/>
            <a:ext cx="90297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328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Емерджентність</a:t>
            </a:r>
            <a:r>
              <a:rPr lang="uk-UA" dirty="0" smtClean="0"/>
              <a:t> та синергізм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1484784"/>
            <a:ext cx="91059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" y="5013176"/>
            <a:ext cx="903922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5980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" y="1556792"/>
            <a:ext cx="91440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24" y="2636912"/>
            <a:ext cx="9039225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157192"/>
            <a:ext cx="61245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4378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Системна ієрархія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84" y="1484784"/>
            <a:ext cx="8991600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2780928"/>
            <a:ext cx="9115425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45" y="5183715"/>
            <a:ext cx="8963025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85518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32</Words>
  <Application>Microsoft Office PowerPoint</Application>
  <PresentationFormat>Экран (4:3)</PresentationFormat>
  <Paragraphs>12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Структурно – параметричні властивості систем</vt:lpstr>
      <vt:lpstr>Презентация PowerPoint</vt:lpstr>
      <vt:lpstr>Системні властивості</vt:lpstr>
      <vt:lpstr>Цілісність систем</vt:lpstr>
      <vt:lpstr>Властивості систем</vt:lpstr>
      <vt:lpstr>Презентация PowerPoint</vt:lpstr>
      <vt:lpstr>Емерджентність та синергізм</vt:lpstr>
      <vt:lpstr>Презентация PowerPoint</vt:lpstr>
      <vt:lpstr>Системна ієрархія</vt:lpstr>
      <vt:lpstr>Презентация PowerPoint</vt:lpstr>
      <vt:lpstr>Структурна організація систем</vt:lpstr>
      <vt:lpstr>Презентация PowerPoint</vt:lpstr>
      <vt:lpstr>Презентация PowerPoint</vt:lpstr>
      <vt:lpstr>Типи структур систем</vt:lpstr>
      <vt:lpstr>Презентация PowerPoint</vt:lpstr>
      <vt:lpstr>Презентация PowerPoint</vt:lpstr>
      <vt:lpstr>Презентация PowerPoint</vt:lpstr>
      <vt:lpstr>Логістична крива систем</vt:lpstr>
      <vt:lpstr>Описова декомпозиція систем</vt:lpstr>
      <vt:lpstr>Презентация PowerPoint</vt:lpstr>
      <vt:lpstr>Презентация PowerPoint</vt:lpstr>
      <vt:lpstr>Декомпозиція систем</vt:lpstr>
      <vt:lpstr>Презентация PowerPoint</vt:lpstr>
      <vt:lpstr>Презентация PowerPoint</vt:lpstr>
      <vt:lpstr>Модульність систем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Структурно – параметричні властивості систем</dc:title>
  <dc:creator>User</dc:creator>
  <cp:lastModifiedBy>User</cp:lastModifiedBy>
  <cp:revision>23</cp:revision>
  <dcterms:created xsi:type="dcterms:W3CDTF">2026-02-17T16:22:15Z</dcterms:created>
  <dcterms:modified xsi:type="dcterms:W3CDTF">2026-02-17T17:14:39Z</dcterms:modified>
</cp:coreProperties>
</file>