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D6F5-CF06-473E-8D3C-AA689DC4118F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FC55-737E-461C-9DC4-C2E12C1AF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01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D6F5-CF06-473E-8D3C-AA689DC4118F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FC55-737E-461C-9DC4-C2E12C1AF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496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D6F5-CF06-473E-8D3C-AA689DC4118F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FC55-737E-461C-9DC4-C2E12C1AF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43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D6F5-CF06-473E-8D3C-AA689DC4118F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FC55-737E-461C-9DC4-C2E12C1AF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37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D6F5-CF06-473E-8D3C-AA689DC4118F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FC55-737E-461C-9DC4-C2E12C1AF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35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D6F5-CF06-473E-8D3C-AA689DC4118F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FC55-737E-461C-9DC4-C2E12C1AF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697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D6F5-CF06-473E-8D3C-AA689DC4118F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FC55-737E-461C-9DC4-C2E12C1AF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15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D6F5-CF06-473E-8D3C-AA689DC4118F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FC55-737E-461C-9DC4-C2E12C1AF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461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D6F5-CF06-473E-8D3C-AA689DC4118F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FC55-737E-461C-9DC4-C2E12C1AF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9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D6F5-CF06-473E-8D3C-AA689DC4118F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FC55-737E-461C-9DC4-C2E12C1AF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697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5D6F5-CF06-473E-8D3C-AA689DC4118F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C3FC55-737E-461C-9DC4-C2E12C1AF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9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5D6F5-CF06-473E-8D3C-AA689DC4118F}" type="datetimeFigureOut">
              <a:rPr lang="ru-RU" smtClean="0"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3FC55-737E-461C-9DC4-C2E12C1AF6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68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Структурно – </a:t>
            </a:r>
            <a:r>
              <a:rPr lang="ru-RU" dirty="0" err="1" smtClean="0"/>
              <a:t>параметричні</a:t>
            </a:r>
            <a:r>
              <a:rPr lang="ru-RU" dirty="0" smtClean="0"/>
              <a:t> </a:t>
            </a:r>
            <a:r>
              <a:rPr lang="ru-RU" dirty="0" err="1" smtClean="0"/>
              <a:t>властивості</a:t>
            </a:r>
            <a:r>
              <a:rPr lang="ru-RU" dirty="0" smtClean="0"/>
              <a:t> систем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588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556792"/>
            <a:ext cx="91059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669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Структурна організація систем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5827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698782"/>
            <a:ext cx="901065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7" y="3794157"/>
            <a:ext cx="89916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5" y="5085184"/>
            <a:ext cx="90392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67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" y="1556792"/>
            <a:ext cx="90011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1" y="3212976"/>
            <a:ext cx="90963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889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" y="1556792"/>
            <a:ext cx="9077325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" y="4869160"/>
            <a:ext cx="89916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20017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структур систем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" y="1628800"/>
            <a:ext cx="90011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86130"/>
            <a:ext cx="53054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543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628800"/>
            <a:ext cx="913447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893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671638"/>
            <a:ext cx="9115425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681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4" y="1628800"/>
            <a:ext cx="91344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63" y="3429000"/>
            <a:ext cx="89916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047" y="5373216"/>
            <a:ext cx="9153526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23534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Логістична крива систем</a:t>
            </a:r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74" y="1628800"/>
            <a:ext cx="86296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72104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82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Описова декомпозиція систем</a:t>
            </a:r>
            <a:endParaRPr lang="ru-RU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4486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179" y="1556792"/>
            <a:ext cx="504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385" y="1979500"/>
            <a:ext cx="6118935" cy="4165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459" y="6313126"/>
            <a:ext cx="525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349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" y="1556792"/>
            <a:ext cx="920115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122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25"/>
            <a:ext cx="91821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648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08" y="1628800"/>
            <a:ext cx="9048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140968"/>
            <a:ext cx="85725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9243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Декомпозиція систем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484784"/>
            <a:ext cx="7210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05064"/>
            <a:ext cx="6772275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572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" y="1556792"/>
            <a:ext cx="82200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22" y="2348880"/>
            <a:ext cx="8892481" cy="377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381328"/>
            <a:ext cx="705802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658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628800"/>
            <a:ext cx="9020175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949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Модульність систем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628800"/>
            <a:ext cx="86010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914800"/>
            <a:ext cx="42100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09120"/>
            <a:ext cx="90487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023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2163"/>
            <a:ext cx="91440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8577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20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Системні властивості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7" y="1412776"/>
            <a:ext cx="913447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7" y="4581128"/>
            <a:ext cx="897255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0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Цілісність систем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7" y="1484784"/>
            <a:ext cx="89725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5937"/>
            <a:ext cx="91059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2" y="4653136"/>
            <a:ext cx="90963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583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Властивості систем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0106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3140968"/>
            <a:ext cx="89820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5064"/>
            <a:ext cx="91249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308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556792"/>
            <a:ext cx="90201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284984"/>
            <a:ext cx="90297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28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Емерджентність</a:t>
            </a:r>
            <a:r>
              <a:rPr lang="uk-UA" dirty="0" smtClean="0"/>
              <a:t> та синергізм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484784"/>
            <a:ext cx="91059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" y="5013176"/>
            <a:ext cx="90392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980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" y="1556792"/>
            <a:ext cx="91440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4" y="2636912"/>
            <a:ext cx="90392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157192"/>
            <a:ext cx="61245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4378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Системна ієрархія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4" y="1484784"/>
            <a:ext cx="89916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780928"/>
            <a:ext cx="91154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45" y="5183715"/>
            <a:ext cx="89630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5518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32</Words>
  <Application>Microsoft Office PowerPoint</Application>
  <PresentationFormat>Экран (4:3)</PresentationFormat>
  <Paragraphs>12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Структурно – параметричні властивості систем</vt:lpstr>
      <vt:lpstr>Презентация PowerPoint</vt:lpstr>
      <vt:lpstr>Системні властивості</vt:lpstr>
      <vt:lpstr>Цілісність систем</vt:lpstr>
      <vt:lpstr>Властивості систем</vt:lpstr>
      <vt:lpstr>Презентация PowerPoint</vt:lpstr>
      <vt:lpstr>Емерджентність та синергізм</vt:lpstr>
      <vt:lpstr>Презентация PowerPoint</vt:lpstr>
      <vt:lpstr>Системна ієрархія</vt:lpstr>
      <vt:lpstr>Презентация PowerPoint</vt:lpstr>
      <vt:lpstr>Структурна організація систем</vt:lpstr>
      <vt:lpstr>Презентация PowerPoint</vt:lpstr>
      <vt:lpstr>Презентация PowerPoint</vt:lpstr>
      <vt:lpstr>Типи структур систем</vt:lpstr>
      <vt:lpstr>Презентация PowerPoint</vt:lpstr>
      <vt:lpstr>Презентация PowerPoint</vt:lpstr>
      <vt:lpstr>Презентация PowerPoint</vt:lpstr>
      <vt:lpstr>Логістична крива систем</vt:lpstr>
      <vt:lpstr>Описова декомпозиція систем</vt:lpstr>
      <vt:lpstr>Презентация PowerPoint</vt:lpstr>
      <vt:lpstr>Презентация PowerPoint</vt:lpstr>
      <vt:lpstr>Декомпозиція систем</vt:lpstr>
      <vt:lpstr>Презентация PowerPoint</vt:lpstr>
      <vt:lpstr>Презентация PowerPoint</vt:lpstr>
      <vt:lpstr>Модульність систем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Структурно – параметричні властивості систем</dc:title>
  <dc:creator>User</dc:creator>
  <cp:lastModifiedBy>User</cp:lastModifiedBy>
  <cp:revision>23</cp:revision>
  <dcterms:created xsi:type="dcterms:W3CDTF">2026-02-17T16:22:15Z</dcterms:created>
  <dcterms:modified xsi:type="dcterms:W3CDTF">2026-02-17T17:14:39Z</dcterms:modified>
</cp:coreProperties>
</file>