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8"/>
  </p:notesMasterIdLst>
  <p:sldIdLst>
    <p:sldId id="256" r:id="rId2"/>
    <p:sldId id="257" r:id="rId3"/>
    <p:sldId id="300" r:id="rId4"/>
    <p:sldId id="301" r:id="rId5"/>
    <p:sldId id="353" r:id="rId6"/>
    <p:sldId id="354" r:id="rId7"/>
    <p:sldId id="356" r:id="rId8"/>
    <p:sldId id="357" r:id="rId9"/>
    <p:sldId id="358" r:id="rId10"/>
    <p:sldId id="359" r:id="rId11"/>
    <p:sldId id="360" r:id="rId12"/>
    <p:sldId id="361" r:id="rId13"/>
    <p:sldId id="362" r:id="rId14"/>
    <p:sldId id="363" r:id="rId15"/>
    <p:sldId id="364" r:id="rId16"/>
    <p:sldId id="365" r:id="rId17"/>
    <p:sldId id="366" r:id="rId18"/>
    <p:sldId id="367" r:id="rId19"/>
    <p:sldId id="368" r:id="rId20"/>
    <p:sldId id="369" r:id="rId21"/>
    <p:sldId id="370" r:id="rId22"/>
    <p:sldId id="371" r:id="rId23"/>
    <p:sldId id="372" r:id="rId24"/>
    <p:sldId id="373" r:id="rId25"/>
    <p:sldId id="374" r:id="rId26"/>
    <p:sldId id="376" r:id="rId2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9" autoAdjust="0"/>
    <p:restoredTop sz="94660"/>
  </p:normalViewPr>
  <p:slideViewPr>
    <p:cSldViewPr>
      <p:cViewPr varScale="1">
        <p:scale>
          <a:sx n="64" d="100"/>
          <a:sy n="64" d="100"/>
        </p:scale>
        <p:origin x="134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29.04.2024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29.04.24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3366868" y="1142984"/>
            <a:ext cx="5105400" cy="3357586"/>
          </a:xfrm>
        </p:spPr>
        <p:txBody>
          <a:bodyPr/>
          <a:lstStyle/>
          <a:p>
            <a:r>
              <a:rPr lang="uk-UA" sz="32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Рейтингові оцінки в аналізі. Експертні оцінки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908720"/>
            <a:ext cx="7776864" cy="5300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1253668"/>
            <a:ext cx="7848872" cy="4350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715084"/>
            <a:ext cx="8280920" cy="542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520" y="1772816"/>
            <a:ext cx="8440262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565489"/>
            <a:ext cx="8280444" cy="372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544" y="1052736"/>
            <a:ext cx="8027558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735120"/>
            <a:ext cx="8222033" cy="5387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2060848"/>
            <a:ext cx="8219176" cy="1994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1052736"/>
            <a:ext cx="8112002" cy="4392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7544" y="1160748"/>
            <a:ext cx="8040953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485778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2800" b="1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800" b="1" i="1" dirty="0"/>
              <a:t>1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Методи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рейтингової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Експертні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оцінки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аналізі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uk-UA" sz="3200" b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484784"/>
            <a:ext cx="8171636" cy="40324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50" y="1676400"/>
            <a:ext cx="62865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124744"/>
            <a:ext cx="8136121" cy="4536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3239" y="885537"/>
            <a:ext cx="7817522" cy="508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412" y="980728"/>
            <a:ext cx="8015176" cy="5066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560" y="1124744"/>
            <a:ext cx="7765291" cy="4752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87624" y="210414"/>
            <a:ext cx="6490057" cy="64371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542" y="1052736"/>
            <a:ext cx="7898915" cy="5064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42910" y="714356"/>
            <a:ext cx="68580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588887"/>
              </p:ext>
            </p:extLst>
          </p:nvPr>
        </p:nvGraphicFramePr>
        <p:xfrm>
          <a:off x="785786" y="1428736"/>
          <a:ext cx="6834213" cy="3857652"/>
        </p:xfrm>
        <a:graphic>
          <a:graphicData uri="http://schemas.openxmlformats.org/drawingml/2006/table">
            <a:tbl>
              <a:tblPr/>
              <a:tblGrid>
                <a:gridCol w="6834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9244">
                <a:tc>
                  <a:txBody>
                    <a:bodyPr/>
                    <a:lstStyle/>
                    <a:p>
                      <a:pPr algn="just"/>
                      <a:r>
                        <a:rPr lang="uk-UA" sz="2400" b="1" noProof="0">
                          <a:latin typeface="Times New Roman" pitchFamily="18" charset="0"/>
                          <a:cs typeface="Times New Roman" pitchFamily="18" charset="0"/>
                        </a:rPr>
                        <a:t>Методи рейтингової оцінки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98408">
                <a:tc>
                  <a:txBody>
                    <a:bodyPr/>
                    <a:lstStyle/>
                    <a:p>
                      <a:pPr algn="just"/>
                      <a:r>
                        <a:rPr lang="uk-UA" sz="2400" noProof="0" dirty="0">
                          <a:latin typeface="Times New Roman" pitchFamily="18" charset="0"/>
                          <a:cs typeface="Times New Roman" pitchFamily="18" charset="0"/>
                        </a:rPr>
                        <a:t>використовуються для дослідження сукупності показників, які дають багатосторонню оцінку діяльності організації. Для отримання узагальнюючої комплексної оцінки здійснюють зведення цих показників в єдиний інтегральний показник, на підставі якого і визначається рейтинг. 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7098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954984"/>
            <a:ext cx="7868080" cy="494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998831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800708"/>
            <a:ext cx="7850902" cy="52565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528" y="1457615"/>
            <a:ext cx="8154355" cy="3942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552" y="584684"/>
            <a:ext cx="7850334" cy="5688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536" y="1556792"/>
            <a:ext cx="7918225" cy="34409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0047" y="1027726"/>
            <a:ext cx="7923905" cy="4802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1446</TotalTime>
  <Words>58</Words>
  <Application>Microsoft Office PowerPoint</Application>
  <PresentationFormat>Экран (4:3)</PresentationFormat>
  <Paragraphs>6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Calibri</vt:lpstr>
      <vt:lpstr>Times New Roman</vt:lpstr>
      <vt:lpstr>Trebuchet MS</vt:lpstr>
      <vt:lpstr>Wingdings</vt:lpstr>
      <vt:lpstr>Wingdings 2</vt:lpstr>
      <vt:lpstr>Изящная</vt:lpstr>
      <vt:lpstr>Рейтингові оцінки в аналізі. Експертні оцінки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266</cp:revision>
  <dcterms:created xsi:type="dcterms:W3CDTF">2013-11-10T19:44:41Z</dcterms:created>
  <dcterms:modified xsi:type="dcterms:W3CDTF">2024-04-29T12:56:13Z</dcterms:modified>
</cp:coreProperties>
</file>