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1" r:id="rId7"/>
    <p:sldId id="266" r:id="rId8"/>
    <p:sldId id="263" r:id="rId9"/>
    <p:sldId id="262" r:id="rId10"/>
    <p:sldId id="260" r:id="rId11"/>
    <p:sldId id="264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0"/>
    <p:restoredTop sz="94564"/>
  </p:normalViewPr>
  <p:slideViewPr>
    <p:cSldViewPr snapToGrid="0">
      <p:cViewPr varScale="1">
        <p:scale>
          <a:sx n="115" d="100"/>
          <a:sy n="115" d="100"/>
        </p:scale>
        <p:origin x="4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84138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18777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0475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6724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760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01880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2730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7808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76678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65218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6099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87832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03894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7198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434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4642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44153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536DC-B25B-4993-2F51-F9F263B81C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946" y="3429000"/>
            <a:ext cx="10493298" cy="621836"/>
          </a:xfrm>
        </p:spPr>
        <p:txBody>
          <a:bodyPr/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УПРАВЛІНСЬКОЇ ПРАЦІ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721F0F-BB64-C503-7EA7-146FE7EA8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5301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915C3-BDAB-31FF-D738-8852D572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78" y="178421"/>
            <a:ext cx="11608420" cy="6122018"/>
          </a:xfrm>
        </p:spPr>
        <p:txBody>
          <a:bodyPr>
            <a:norm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Евристична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операторська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Евристична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постановку проблем,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Евристична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інтуїції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організаційно-розпорядча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видача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наказів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(начальники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цехів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рутинних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відвідувачів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евристичної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9517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36A0424-D113-1C92-0DA6-84D4BBAEF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5" y="356839"/>
            <a:ext cx="11474605" cy="6278137"/>
          </a:xfrm>
        </p:spPr>
        <p:txBody>
          <a:bodyPr>
            <a:normAutofit/>
          </a:bodyPr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акуратності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блоків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евристичний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розпорядчий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операторський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за Г.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Мінцбергом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 ролей: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представницька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мотиватор,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розповсюджувач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ліквідатор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розподілювач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переговірник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Файоля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видами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менеджера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евристична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3307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6940A3-4654-EEAF-5067-8EBA4B4F0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122663"/>
            <a:ext cx="11574966" cy="5918699"/>
          </a:xfrm>
        </p:spPr>
        <p:txBody>
          <a:bodyPr/>
          <a:lstStyle/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цифризації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евристична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частим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перериванням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переважанням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правильного балансу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рутинні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евристична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менеджера, яка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організаторських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виконавської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0631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915C3-BDAB-31FF-D738-8852D572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78" y="178421"/>
            <a:ext cx="11608420" cy="6122018"/>
          </a:xfrm>
        </p:spPr>
        <p:txBody>
          <a:bodyPr>
            <a:norm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планомірну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яка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контроль 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людей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контролю, але й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межах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персоналом,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потоками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люди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взаємини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благ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фактами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4983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915C3-BDAB-31FF-D738-8852D572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78" y="178421"/>
            <a:ext cx="11608420" cy="6122018"/>
          </a:xfrm>
        </p:spPr>
        <p:txBody>
          <a:bodyPr>
            <a:normAutofit/>
          </a:bodyPr>
          <a:lstStyle/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оргтехніка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 Вона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синтезу,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природу: менеджер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Продуктом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накази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непродуктивною 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природою,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штучного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7038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601A1F-6EDB-2850-B004-AD3658C5E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334537"/>
            <a:ext cx="11597268" cy="6010507"/>
          </a:xfrm>
        </p:spPr>
        <p:txBody>
          <a:bodyPr/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сферою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серцевиною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6286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915C3-BDAB-31FF-D738-8852D572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78" y="178421"/>
            <a:ext cx="11608420" cy="6122018"/>
          </a:xfrm>
        </p:spPr>
        <p:txBody>
          <a:bodyPr>
            <a:norm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багатогранною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цикл, у межах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доповнює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1–3 роки,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тактична —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перспективу; оперативна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логістична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зовнішньоекономічна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три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евристична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організаційно-розпорядча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стереотипна).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ролями менеджера (за Г.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Мінцбергом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міжособистісні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представницька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мотиватор),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розповсюджувач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ліквідатор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розподілювач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переговірник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7091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915C3-BDAB-31FF-D738-8852D572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78" y="178421"/>
            <a:ext cx="11608420" cy="612201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рутинні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регламентовані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неструктуровані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часом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(оперативна),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середньострокова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(тактична)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консультаційне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штабне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формами: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децентралізована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гібридна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сферами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некомерційними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проектами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ролями менеджера (за 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Мінцбергом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міжособистісні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компетентностей.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горизонтом, характером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формами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6796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A947C3-7286-5F7C-BC44-6AFF73D31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178420"/>
            <a:ext cx="11407697" cy="6200077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горизонтом, характером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формами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0581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915C3-BDAB-31FF-D738-8852D572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78" y="178421"/>
            <a:ext cx="11608420" cy="6122018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в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7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Головне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—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координацію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місію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візію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персоналу: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вживає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коригувальних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обмеженості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координує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усуває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синергію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7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3738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915C3-BDAB-31FF-D738-8852D572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78" y="178421"/>
            <a:ext cx="11608420" cy="6122018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позитивного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сценарії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кадрового резерву,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контроль.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кадрового резерву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43200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1542</TotalTime>
  <Words>1654</Words>
  <Application>Microsoft Macintosh PowerPoint</Application>
  <PresentationFormat>Широкоэкранный</PresentationFormat>
  <Paragraphs>79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Trebuchet MS</vt:lpstr>
      <vt:lpstr>Wingdings 3</vt:lpstr>
      <vt:lpstr>Аспект</vt:lpstr>
      <vt:lpstr>ОСОБЛИВОСТІ УПРАВЛІНСЬКОЇ ПРАЦІ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СУТНІСТЬ І ФУНКЦІЇ САМОМЕНЕДЖМЕНТУ, ЙОГО ОСНОВНІ ЧАСТИНИ </dc:title>
  <dc:creator>Александр Ткачук</dc:creator>
  <cp:lastModifiedBy>Александр Ткачук</cp:lastModifiedBy>
  <cp:revision>37</cp:revision>
  <dcterms:created xsi:type="dcterms:W3CDTF">2024-02-05T20:23:15Z</dcterms:created>
  <dcterms:modified xsi:type="dcterms:W3CDTF">2026-01-15T14:39:48Z</dcterms:modified>
</cp:coreProperties>
</file>