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256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316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85" r:id="rId45"/>
    <p:sldId id="286" r:id="rId46"/>
    <p:sldId id="287" r:id="rId47"/>
    <p:sldId id="288" r:id="rId48"/>
    <p:sldId id="289" r:id="rId49"/>
    <p:sldId id="290" r:id="rId50"/>
    <p:sldId id="291" r:id="rId51"/>
    <p:sldId id="292" r:id="rId52"/>
    <p:sldId id="293" r:id="rId53"/>
    <p:sldId id="294" r:id="rId54"/>
    <p:sldId id="295" r:id="rId55"/>
    <p:sldId id="296" r:id="rId56"/>
    <p:sldId id="297" r:id="rId57"/>
    <p:sldId id="298" r:id="rId58"/>
    <p:sldId id="299" r:id="rId59"/>
    <p:sldId id="300" r:id="rId60"/>
    <p:sldId id="301" r:id="rId61"/>
    <p:sldId id="302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49B2A-87B4-4408-BCBE-83D402BAFCA5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3A350-69E4-49F8-BA4F-39C3E9AB1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67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660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808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479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207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Relationship Id="rId9" Type="http://schemas.openxmlformats.org/officeDocument/2006/relationships/image" Target="../media/image17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3.png"/><Relationship Id="rId4" Type="http://schemas.openxmlformats.org/officeDocument/2006/relationships/image" Target="../media/image20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6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208.png"/><Relationship Id="rId7" Type="http://schemas.openxmlformats.org/officeDocument/2006/relationships/image" Target="../media/image212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1.png"/><Relationship Id="rId5" Type="http://schemas.openxmlformats.org/officeDocument/2006/relationships/image" Target="../media/image210.png"/><Relationship Id="rId4" Type="http://schemas.openxmlformats.org/officeDocument/2006/relationships/image" Target="../media/image209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Дослідження</a:t>
            </a:r>
            <a:r>
              <a:rPr lang="ru-RU" dirty="0" smtClean="0"/>
              <a:t> параметр</a:t>
            </a:r>
            <a:r>
              <a:rPr lang="uk-UA" dirty="0" smtClean="0"/>
              <a:t>і</a:t>
            </a:r>
            <a:r>
              <a:rPr lang="ru-RU" dirty="0" smtClean="0"/>
              <a:t>в ТК мереж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005064"/>
            <a:ext cx="6400800" cy="720080"/>
          </a:xfrm>
        </p:spPr>
        <p:txBody>
          <a:bodyPr/>
          <a:lstStyle/>
          <a:p>
            <a:r>
              <a:rPr lang="uk-UA" dirty="0" smtClean="0"/>
              <a:t>Методи та моделі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122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844824"/>
            <a:ext cx="902970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2660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556792"/>
            <a:ext cx="908685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334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5" y="1484784"/>
            <a:ext cx="905827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36" y="4961409"/>
            <a:ext cx="913447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8948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221726"/>
            <a:ext cx="9134475" cy="5642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66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2014538"/>
            <a:ext cx="90868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0021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</a:t>
            </a:r>
            <a:r>
              <a:rPr lang="uk-UA" dirty="0" smtClean="0"/>
              <a:t>і аналізу параметрів ТК мереж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75" y="1205423"/>
            <a:ext cx="899867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3" y="3861048"/>
            <a:ext cx="90487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46998"/>
            <a:ext cx="83629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842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Оцінка пропускної здатності ТК мережі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700808"/>
            <a:ext cx="90201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08920"/>
            <a:ext cx="18573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" y="3356992"/>
            <a:ext cx="903922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674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Зворотна задача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1" y="1628800"/>
            <a:ext cx="90773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28875"/>
            <a:ext cx="1876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02" y="2698054"/>
            <a:ext cx="6543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1" y="3431309"/>
            <a:ext cx="91344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14" y="4869160"/>
            <a:ext cx="45148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599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Вихідні дані аналізу </a:t>
            </a:r>
            <a:r>
              <a:rPr lang="uk-UA" dirty="0"/>
              <a:t>Т</a:t>
            </a:r>
            <a:r>
              <a:rPr lang="uk-UA" dirty="0" smtClean="0"/>
              <a:t>К мережі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4" y="1916832"/>
            <a:ext cx="91154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594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1" y="1628800"/>
            <a:ext cx="9153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" y="2590013"/>
            <a:ext cx="909637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9164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Якість обслуговування в ТК мережах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67" y="1988840"/>
            <a:ext cx="916305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777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46" y="1556792"/>
            <a:ext cx="90868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3933056"/>
            <a:ext cx="9120188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2291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Продуктивність ТК мережі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" y="1484784"/>
            <a:ext cx="90201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71042"/>
            <a:ext cx="17240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" y="2852936"/>
            <a:ext cx="90201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5" y="4581128"/>
            <a:ext cx="90963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676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678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3212976"/>
            <a:ext cx="56197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45224"/>
            <a:ext cx="62674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9820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81" y="1484784"/>
            <a:ext cx="63912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1" y="4797152"/>
            <a:ext cx="90773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018" y="5101952"/>
            <a:ext cx="3733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075379"/>
            <a:ext cx="52101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50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Висновки аналізу продуктивності ТК мереж</a:t>
            </a:r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786063"/>
            <a:ext cx="9096375" cy="1651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428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Не комутовані ТК мережі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643063"/>
            <a:ext cx="90487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" y="3001516"/>
            <a:ext cx="90392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3573016"/>
            <a:ext cx="90487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21088"/>
            <a:ext cx="6067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309320"/>
            <a:ext cx="68199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6535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773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3" y="3262313"/>
            <a:ext cx="44100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30" y="3789040"/>
            <a:ext cx="89630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25144"/>
            <a:ext cx="41719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521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028825"/>
            <a:ext cx="90963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6375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4488"/>
            <a:ext cx="91059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7" y="2924944"/>
            <a:ext cx="30194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6" y="3573016"/>
            <a:ext cx="91059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243518"/>
            <a:ext cx="41052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157192"/>
            <a:ext cx="331236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8518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44824"/>
            <a:ext cx="24384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87674"/>
            <a:ext cx="404812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9238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8" y="1772816"/>
            <a:ext cx="91154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0049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Комутовані ТК мережі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0788"/>
            <a:ext cx="893058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5" y="1923121"/>
            <a:ext cx="90678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89560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898207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2021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обмеження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1881188"/>
            <a:ext cx="90392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22197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розрахунку продуктивності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344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9241"/>
            <a:ext cx="9153526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910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Визначення сукупності шляхів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26" y="1556792"/>
            <a:ext cx="91916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61" y="4303889"/>
            <a:ext cx="44386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9" y="4759069"/>
            <a:ext cx="90297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9" y="5788057"/>
            <a:ext cx="90297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938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 перший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96375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4653136"/>
            <a:ext cx="90963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014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Матриця маршрутів ТК мережі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" y="1844824"/>
            <a:ext cx="9144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80928"/>
            <a:ext cx="1905332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83" y="3861048"/>
            <a:ext cx="76295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0283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Другий</a:t>
            </a:r>
            <a:r>
              <a:rPr lang="ru-RU" dirty="0" smtClean="0"/>
              <a:t> </a:t>
            </a:r>
            <a:r>
              <a:rPr lang="ru-RU" dirty="0" err="1" smtClean="0"/>
              <a:t>етап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1" y="1556792"/>
            <a:ext cx="9039225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59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Другий етап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9" y="1412776"/>
            <a:ext cx="90963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49" y="3622576"/>
            <a:ext cx="2369171" cy="67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9" y="4293096"/>
            <a:ext cx="90106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00676"/>
            <a:ext cx="80486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5373216"/>
            <a:ext cx="91249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00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249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861" y="2060848"/>
            <a:ext cx="21812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41" y="2564904"/>
            <a:ext cx="90678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3260228"/>
            <a:ext cx="9182100" cy="3553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6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628800"/>
            <a:ext cx="911542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6941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8" y="1484784"/>
            <a:ext cx="902017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53136"/>
            <a:ext cx="23622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873" y="5409219"/>
            <a:ext cx="57721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5837844"/>
            <a:ext cx="9086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322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412776"/>
            <a:ext cx="912495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11" y="4328482"/>
            <a:ext cx="20288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90963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428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Четвертий етап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534" y="1442438"/>
            <a:ext cx="915352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419" y="4221088"/>
            <a:ext cx="26003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6" y="4953705"/>
            <a:ext cx="90773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690278"/>
            <a:ext cx="3181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07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Четвертий етап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3" y="1628800"/>
            <a:ext cx="90011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3133725"/>
            <a:ext cx="20383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3" y="3790950"/>
            <a:ext cx="91344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299" y="4602460"/>
            <a:ext cx="16668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73216"/>
            <a:ext cx="70675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68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Розрахунок канальної ємності гілок ТК мережі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" y="1484784"/>
            <a:ext cx="91725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" y="4077072"/>
            <a:ext cx="55149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2420888"/>
            <a:ext cx="91630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4395576"/>
            <a:ext cx="909637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46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аналізу та обмеження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2" y="1556792"/>
            <a:ext cx="90582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9" y="2852936"/>
            <a:ext cx="90678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2377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та порядок аналізу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1153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9153526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8241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Перший етап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628800"/>
            <a:ext cx="90963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2352675"/>
            <a:ext cx="91154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505325"/>
            <a:ext cx="44481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952" y="5085184"/>
            <a:ext cx="91630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35192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Перший етап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4" y="1700808"/>
            <a:ext cx="90773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823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Матриця маршрутів ТК мережі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821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933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" y="1268760"/>
            <a:ext cx="9134475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4179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" y="1556792"/>
            <a:ext cx="90582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2117"/>
            <a:ext cx="90868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852101"/>
            <a:ext cx="299085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869160"/>
            <a:ext cx="581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79914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700808"/>
            <a:ext cx="89535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917257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3" y="4149080"/>
            <a:ext cx="9067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4246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484784"/>
            <a:ext cx="9105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0" y="2065809"/>
            <a:ext cx="90582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401" y="3630879"/>
            <a:ext cx="324599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806331"/>
            <a:ext cx="5715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27023"/>
            <a:ext cx="562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332" y="5445224"/>
            <a:ext cx="2857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805264"/>
            <a:ext cx="6477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541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" y="1628800"/>
            <a:ext cx="90487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02515"/>
            <a:ext cx="2751364" cy="104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861831"/>
            <a:ext cx="638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" y="3645024"/>
            <a:ext cx="90868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9" y="4365104"/>
            <a:ext cx="91059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9752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543402"/>
            <a:ext cx="902017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310552"/>
            <a:ext cx="3445019" cy="1132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572352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5443321"/>
            <a:ext cx="90963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8436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7971"/>
            <a:ext cx="90582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2420601"/>
            <a:ext cx="9086850" cy="208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4601815"/>
            <a:ext cx="912495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8410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238250"/>
            <a:ext cx="909637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3553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" y="1412776"/>
            <a:ext cx="90106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936" y="2036050"/>
            <a:ext cx="2723481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992" y="2815936"/>
            <a:ext cx="57340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3573016"/>
            <a:ext cx="907732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5046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412776"/>
            <a:ext cx="90773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2365276"/>
            <a:ext cx="91249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487" y="3409076"/>
            <a:ext cx="2276829" cy="628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7" y="4149080"/>
            <a:ext cx="91154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3" y="4739630"/>
            <a:ext cx="90297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911205"/>
            <a:ext cx="2736665" cy="69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3506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962150"/>
            <a:ext cx="91059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461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" y="1447800"/>
            <a:ext cx="908685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10975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843088"/>
            <a:ext cx="904875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86067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Дослідження живучості ТК мереж</a:t>
            </a: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4" y="1174585"/>
            <a:ext cx="912495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1128"/>
            <a:ext cx="9096375" cy="217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22928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Фактори, що визначають живучість</a:t>
            </a: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4" y="1484784"/>
            <a:ext cx="904875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1" y="3068960"/>
            <a:ext cx="90201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5301208"/>
            <a:ext cx="90582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7128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6" y="1484784"/>
            <a:ext cx="9039225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276935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Функціональна живучість</a:t>
            </a:r>
            <a:endParaRPr lang="ru-RU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" y="1412776"/>
            <a:ext cx="911542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" y="3889275"/>
            <a:ext cx="91440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1017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6" y="1556792"/>
            <a:ext cx="90392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78916"/>
            <a:ext cx="4165464" cy="229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306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Структурна живучість</a:t>
            </a:r>
            <a:endParaRPr lang="ru-RU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556792"/>
            <a:ext cx="91535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356992"/>
            <a:ext cx="2664296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37777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70389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54116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Точні та наближені методи аналізу</a:t>
            </a:r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" y="1412776"/>
            <a:ext cx="90963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41698"/>
            <a:ext cx="282271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497481"/>
            <a:ext cx="5715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205794"/>
            <a:ext cx="61531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" y="3789040"/>
            <a:ext cx="902017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415487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та порядок розрахунку живучості ТК мереж</a:t>
            </a:r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" y="1556792"/>
            <a:ext cx="90868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" y="2751032"/>
            <a:ext cx="90011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37112"/>
            <a:ext cx="28384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651424"/>
            <a:ext cx="638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322937"/>
            <a:ext cx="53054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20462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Основне рівняння</a:t>
            </a:r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7" y="1628800"/>
            <a:ext cx="90582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69429"/>
            <a:ext cx="2971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1" y="2564904"/>
            <a:ext cx="542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04822"/>
            <a:ext cx="482917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05" y="3533606"/>
            <a:ext cx="17430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623821"/>
            <a:ext cx="6953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50" y="3571434"/>
            <a:ext cx="30861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992" y="3544582"/>
            <a:ext cx="542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77920"/>
            <a:ext cx="638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88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" y="4447059"/>
            <a:ext cx="91344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237406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Порядок розрахунку </a:t>
            </a:r>
            <a:r>
              <a:rPr lang="uk-UA" dirty="0" smtClean="0"/>
              <a:t>живучості ТК мереж</a:t>
            </a:r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82100" cy="188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66732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Аналіз надійності ТК мереж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48" y="1268760"/>
            <a:ext cx="89630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8" y="2904318"/>
            <a:ext cx="90392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2" y="3474073"/>
            <a:ext cx="90201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" y="4083673"/>
            <a:ext cx="905827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47552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Початкові дані аналізу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8" y="1700808"/>
            <a:ext cx="90297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7756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аналізу надійності ТК мереж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91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2276872"/>
            <a:ext cx="912495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10396"/>
            <a:ext cx="3013068" cy="554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871535"/>
            <a:ext cx="885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17" y="4797152"/>
            <a:ext cx="57054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7239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Методи аналізу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1" y="1556792"/>
            <a:ext cx="9086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927" y="4023767"/>
            <a:ext cx="2890361" cy="12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340175"/>
            <a:ext cx="628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28084"/>
            <a:ext cx="81629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64497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Варіанти умов аналізу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556792"/>
            <a:ext cx="90963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37867"/>
            <a:ext cx="4229849" cy="117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743200"/>
            <a:ext cx="619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36" y="3933056"/>
            <a:ext cx="82581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4182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 імовірнісних графів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3" y="1543050"/>
            <a:ext cx="90678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808" y="3431131"/>
            <a:ext cx="680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658" y="5805264"/>
            <a:ext cx="488632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6245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надійності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10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76500"/>
            <a:ext cx="2000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581877"/>
            <a:ext cx="6667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188" y="3645024"/>
            <a:ext cx="53721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306" y="4869160"/>
            <a:ext cx="62293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183336"/>
            <a:ext cx="26479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664" y="5936677"/>
            <a:ext cx="61817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2595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Результат аналізу надійності ТК мереж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62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1268760"/>
            <a:ext cx="912495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862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6369"/>
            <a:ext cx="91725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974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160</Words>
  <Application>Microsoft Office PowerPoint</Application>
  <PresentationFormat>Экран (4:3)</PresentationFormat>
  <Paragraphs>49</Paragraphs>
  <Slides>78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79" baseType="lpstr">
      <vt:lpstr>Тема Office</vt:lpstr>
      <vt:lpstr>Дослідження параметрів ТК мереж</vt:lpstr>
      <vt:lpstr>Якість обслуговування в ТК мережах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Задачі аналізу параметрів ТК мереж</vt:lpstr>
      <vt:lpstr>Оцінка пропускної здатності ТК мережі</vt:lpstr>
      <vt:lpstr>Зворотна задача</vt:lpstr>
      <vt:lpstr>Вихідні дані аналізу ТК мережі</vt:lpstr>
      <vt:lpstr>Презентация PowerPoint</vt:lpstr>
      <vt:lpstr>Презентация PowerPoint</vt:lpstr>
      <vt:lpstr>Продуктивність ТК мережі</vt:lpstr>
      <vt:lpstr>Презентация PowerPoint</vt:lpstr>
      <vt:lpstr>Презентация PowerPoint</vt:lpstr>
      <vt:lpstr>Висновки аналізу продуктивності ТК мереж</vt:lpstr>
      <vt:lpstr>Не комутовані ТК мережі</vt:lpstr>
      <vt:lpstr>Презентация PowerPoint</vt:lpstr>
      <vt:lpstr>Презентация PowerPoint</vt:lpstr>
      <vt:lpstr>Презентация PowerPoint</vt:lpstr>
      <vt:lpstr>Презентация PowerPoint</vt:lpstr>
      <vt:lpstr>Комутовані ТК мережі</vt:lpstr>
      <vt:lpstr>Презентация PowerPoint</vt:lpstr>
      <vt:lpstr>Основні обмеження</vt:lpstr>
      <vt:lpstr>Етапи розрахунку продуктивності</vt:lpstr>
      <vt:lpstr>Визначення сукупності шляхів</vt:lpstr>
      <vt:lpstr>Етап перший</vt:lpstr>
      <vt:lpstr>Матриця маршрутів ТК мережі</vt:lpstr>
      <vt:lpstr>Другий етап</vt:lpstr>
      <vt:lpstr>Другий етап</vt:lpstr>
      <vt:lpstr>Третій етап</vt:lpstr>
      <vt:lpstr>Третій етап</vt:lpstr>
      <vt:lpstr>Третій етап</vt:lpstr>
      <vt:lpstr>Четвертий етап</vt:lpstr>
      <vt:lpstr>Четвертий етап</vt:lpstr>
      <vt:lpstr>Розрахунок канальної ємності гілок ТК мережі</vt:lpstr>
      <vt:lpstr>Задача аналізу та обмеження</vt:lpstr>
      <vt:lpstr>Етапи та порядок аналізу</vt:lpstr>
      <vt:lpstr>Перший етап</vt:lpstr>
      <vt:lpstr>Перший етап</vt:lpstr>
      <vt:lpstr>Матриця маршрутів ТК мережі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Дослідження живучості ТК мереж</vt:lpstr>
      <vt:lpstr>Фактори, що визначають живучість</vt:lpstr>
      <vt:lpstr>Презентация PowerPoint</vt:lpstr>
      <vt:lpstr>Функціональна живучість</vt:lpstr>
      <vt:lpstr>Презентация PowerPoint</vt:lpstr>
      <vt:lpstr>Структурна живучість</vt:lpstr>
      <vt:lpstr>Точні та наближені методи аналізу</vt:lpstr>
      <vt:lpstr>Методи та порядок розрахунку живучості ТК мереж</vt:lpstr>
      <vt:lpstr>Основне рівняння</vt:lpstr>
      <vt:lpstr>Порядок розрахунку живучості ТК мереж</vt:lpstr>
      <vt:lpstr>Аналіз надійності ТК мереж</vt:lpstr>
      <vt:lpstr>Початкові дані аналізу</vt:lpstr>
      <vt:lpstr>Методи аналізу надійності ТК мереж</vt:lpstr>
      <vt:lpstr>Методи аналізу</vt:lpstr>
      <vt:lpstr>Варіанти умов аналізу</vt:lpstr>
      <vt:lpstr>Метод імовірнісних графів</vt:lpstr>
      <vt:lpstr>Показники надійності</vt:lpstr>
      <vt:lpstr>Результат аналізу надійності ТК мереж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Дослідження параметрів ТК мереж</dc:title>
  <dc:creator>User</dc:creator>
  <cp:lastModifiedBy>User</cp:lastModifiedBy>
  <cp:revision>89</cp:revision>
  <dcterms:created xsi:type="dcterms:W3CDTF">2024-10-29T09:16:56Z</dcterms:created>
  <dcterms:modified xsi:type="dcterms:W3CDTF">2024-11-09T12:13:41Z</dcterms:modified>
</cp:coreProperties>
</file>